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D8A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1D90D-8005-440E-8186-DC1C137F4124}" v="4" dt="2024-01-13T21:59:5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488B-5B5C-F14C-ECA6-DABA561F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3674-A825-D301-F669-F0687A8FB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97B8-517F-8EE4-319C-866DD7BD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2D5D-13EA-6467-33E6-1C77F160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107F-1B46-BD45-B683-EFB8AE0B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4E8F-3A3F-CB8D-C339-098C5768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6C0F-FB4D-1213-152D-EE08FE89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4D25-AADC-FCDE-15E2-FFAEFD0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ABB5-29EB-B84F-C8D5-D5D5A868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841A-0602-7956-044D-365BDE2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523BE-4BA0-C3FF-FF29-164F8F9C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D5A59-D9E7-44A0-A63B-1325FE01B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0E47-1955-0673-030C-C26E3EC6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82E3-41CA-1B90-2548-703F55B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E6B0-7949-5A13-9CC6-793BCC68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DFC5-32DB-FE1B-8337-6EA57DEC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223E-4F42-678E-0DEA-39C3F3F6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C25B-9120-4258-5078-44DFBAAD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A6CD-37A9-DE39-8CD4-B9900196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DFD9-ACD2-6AC7-A1CF-F52AB30C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FCD-7314-A3D3-5A59-1EA6A417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5F62A-C31F-16F4-CCD1-F1A3F7C8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F303-4C5A-6CE0-901D-AC94B97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FAC4-A315-9DFC-8895-44CE0939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135C-0ACD-4017-192F-AEF75F9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4262-6E9D-944E-D1D4-AD50318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8FB7-1686-7083-1EA1-0DE4C1BE2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668B7-F522-806E-F5F5-1F6FD8C9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D05E-45C2-3612-6D46-681340C8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F509-6750-F390-FD15-B222FC3F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A59E-DF57-8E5B-103E-8720F67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606-1520-DED2-4F84-C5A878ED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9733B-030D-11EB-DABB-7851A25B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8B20-13AE-025D-F80E-BE017E3F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7991B-4CBF-C712-9AA1-5E0B831D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B847-6A28-08C2-7370-354759A2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410A4-5D7A-0B90-2AD0-2A239FFB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E28E3-EB6C-2048-B646-36AC7B18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079F-A077-0FF3-A170-5D19EDC0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0E13-1626-2547-4EAA-DD670964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36C5E-69CD-7FA3-AA71-401DC677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886F-EAE0-84D4-B07A-82BBF144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5B5F6-015C-1423-26D8-D8947A5B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D1C64-199E-5D4B-3DBE-22B8B92E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3F410-2ECD-F4AB-ECC1-EA69B06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FC11-53C0-B6B7-CE0E-A7F6448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2F75-E7A7-D7E8-7648-A216BC9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1F46-B538-5337-77DD-18A1522E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CD351-FAAF-7EAF-69BD-DDB30FEB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F93C-CB4E-5754-9401-719D7901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DB7F-18ED-7A85-5514-7C9AEB3F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D7A0-E303-8CA0-9529-1E816709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1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E14-F27B-B80F-0209-40E51C7E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30817-8017-DFB1-DD46-60EE0213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EB14-3B60-3A71-60F3-D48486F59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0B4F-E015-686A-2112-43438479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85F53-A809-1A0A-6265-61C78565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8185-3153-E5DC-5DCA-021EFE03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80E64-A5C7-54F7-F6B0-4777C3B5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1B71-B803-88C1-2B9A-0C02A213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159E-E0ED-7DC3-B5A5-800265E8F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50F7A-68C6-4499-8B1E-9CC239212DD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49EC-8827-4DCE-4F17-05F271F1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4486-665E-56F3-F2B7-8C4E0D41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F184-D9E2-4A53-B86A-4FFCAFF2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048-DEB1-C07F-0292-C3CF203B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Itai bergman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099C-CC10-CDCF-ED88-D355E61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assignment:</a:t>
            </a:r>
          </a:p>
          <a:p>
            <a:pPr marL="0" indent="0" algn="ctr">
              <a:buNone/>
            </a:pPr>
            <a:r>
              <a:rPr lang="he-IL" b="1" dirty="0">
                <a:effectLst/>
              </a:rPr>
              <a:t>רשימה בגרויות</a:t>
            </a:r>
            <a:r>
              <a:rPr lang="he-IL" b="1" dirty="0"/>
              <a:t>‎</a:t>
            </a:r>
          </a:p>
          <a:p>
            <a:r>
              <a:rPr lang="en-US" dirty="0"/>
              <a:t>with the attach </a:t>
            </a:r>
            <a:r>
              <a:rPr lang="en-US" dirty="0" err="1"/>
              <a:t>powerpoint</a:t>
            </a:r>
            <a:r>
              <a:rPr lang="en-US" dirty="0"/>
              <a:t> named:</a:t>
            </a:r>
          </a:p>
          <a:p>
            <a:pPr marL="0" indent="0" algn="ctr">
              <a:buNone/>
            </a:pPr>
            <a:r>
              <a:rPr lang="he-IL" dirty="0"/>
              <a:t>מבחר שאלות בגרות רשימות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ED8D40-F107-4AAA-2D62-C9F0EB8E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29805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8FA5-5FF8-4253-A4A9-C014911D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1353800" cy="546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//’c’ == ‘v’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’d’-&gt;’v’,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:’v’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6243-4D3C-C236-968B-A6D2DCF9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0" y="33621"/>
            <a:ext cx="3992880" cy="677579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6620E8A-8A54-C981-1FEB-B931A67DCE41}"/>
              </a:ext>
            </a:extLst>
          </p:cNvPr>
          <p:cNvCxnSpPr/>
          <p:nvPr/>
        </p:nvCxnSpPr>
        <p:spPr>
          <a:xfrm rot="16200000" flipH="1">
            <a:off x="3276600" y="5704840"/>
            <a:ext cx="1920240" cy="1463040"/>
          </a:xfrm>
          <a:prstGeom prst="curvedConnector3">
            <a:avLst/>
          </a:prstGeom>
          <a:ln>
            <a:solidFill>
              <a:srgbClr val="DCDC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8FA5-5FF8-4253-A4A9-C014911D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//’d’ == ‘v’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//’d’ -&gt; ‘v’, ‘v’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6243-4D3C-C236-968B-A6D2DCF9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9" t="-4961" b="4451"/>
          <a:stretch/>
        </p:blipFill>
        <p:spPr>
          <a:xfrm>
            <a:off x="8752840" y="-1"/>
            <a:ext cx="2600960" cy="6810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5259E7-3F0C-632F-13DD-656AAC2AE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6006" b="4451"/>
          <a:stretch/>
        </p:blipFill>
        <p:spPr>
          <a:xfrm>
            <a:off x="8199120" y="33622"/>
            <a:ext cx="558800" cy="647416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0DFF219-4AA3-6645-1D42-64CCD496E63D}"/>
              </a:ext>
            </a:extLst>
          </p:cNvPr>
          <p:cNvCxnSpPr/>
          <p:nvPr/>
        </p:nvCxnSpPr>
        <p:spPr>
          <a:xfrm rot="16200000" flipH="1">
            <a:off x="3256280" y="116840"/>
            <a:ext cx="680720" cy="670560"/>
          </a:xfrm>
          <a:prstGeom prst="curvedConnector3">
            <a:avLst/>
          </a:prstGeom>
          <a:ln>
            <a:solidFill>
              <a:srgbClr val="DCDCA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0D458CA-8511-684E-9A4A-45C6AC42B69A}"/>
              </a:ext>
            </a:extLst>
          </p:cNvPr>
          <p:cNvCxnSpPr>
            <a:cxnSpLocks/>
          </p:cNvCxnSpPr>
          <p:nvPr/>
        </p:nvCxnSpPr>
        <p:spPr>
          <a:xfrm>
            <a:off x="3484880" y="5496560"/>
            <a:ext cx="2438400" cy="1757680"/>
          </a:xfrm>
          <a:prstGeom prst="curvedConnector3">
            <a:avLst/>
          </a:prstGeom>
          <a:ln>
            <a:solidFill>
              <a:srgbClr val="DCDC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8FA5-5FF8-4253-A4A9-C014911D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//’v’ == ‘v’ 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’v’ -&gt; ‘h’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6243-4D3C-C236-968B-A6D2DCF9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2" t="-4961" b="4451"/>
          <a:stretch/>
        </p:blipFill>
        <p:spPr>
          <a:xfrm>
            <a:off x="5745480" y="-97726"/>
            <a:ext cx="1671320" cy="681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5259E7-3F0C-632F-13DD-656AAC2AE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6006" b="4451"/>
          <a:stretch/>
        </p:blipFill>
        <p:spPr>
          <a:xfrm>
            <a:off x="5186680" y="-79186"/>
            <a:ext cx="558800" cy="647416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EE799A5-15EA-6632-B036-421FF7C859DC}"/>
              </a:ext>
            </a:extLst>
          </p:cNvPr>
          <p:cNvCxnSpPr/>
          <p:nvPr/>
        </p:nvCxnSpPr>
        <p:spPr>
          <a:xfrm rot="16200000" flipH="1">
            <a:off x="3618531" y="164131"/>
            <a:ext cx="677578" cy="416560"/>
          </a:xfrm>
          <a:prstGeom prst="curvedConnector3">
            <a:avLst/>
          </a:prstGeom>
          <a:ln>
            <a:solidFill>
              <a:srgbClr val="DCDCA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C32A348-5BD7-20C7-4C18-B9A828B3A0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64310" y="2097072"/>
            <a:ext cx="4182460" cy="899160"/>
          </a:xfrm>
          <a:prstGeom prst="curvedConnector4">
            <a:avLst>
              <a:gd name="adj1" fmla="val 17223"/>
              <a:gd name="adj2" fmla="val 296045"/>
            </a:avLst>
          </a:prstGeom>
          <a:ln>
            <a:solidFill>
              <a:srgbClr val="D8ADD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7BC3C4F-C907-18DA-BD44-1FA90675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alphaModFix amt="0"/>
          </a:blip>
          <a:srcRect t="1" r="86006" b="4451"/>
          <a:stretch/>
        </p:blipFill>
        <p:spPr>
          <a:xfrm>
            <a:off x="4846320" y="50433"/>
            <a:ext cx="558800" cy="6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8FA5-5FF8-4253-A4A9-C014911D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//’d’ == ‘v’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6243-4D3C-C236-968B-A6D2DCF9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9" t="-4961" b="4451"/>
          <a:stretch/>
        </p:blipFill>
        <p:spPr>
          <a:xfrm>
            <a:off x="8752840" y="-1"/>
            <a:ext cx="2600960" cy="6810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5259E7-3F0C-632F-13DD-656AAC2AE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6006" b="4451"/>
          <a:stretch/>
        </p:blipFill>
        <p:spPr>
          <a:xfrm>
            <a:off x="8199120" y="33622"/>
            <a:ext cx="558800" cy="647416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1D0EF28-9662-E0D3-8AA5-8A7BEB9F0112}"/>
              </a:ext>
            </a:extLst>
          </p:cNvPr>
          <p:cNvCxnSpPr/>
          <p:nvPr/>
        </p:nvCxnSpPr>
        <p:spPr>
          <a:xfrm rot="16200000" flipH="1">
            <a:off x="3520440" y="116840"/>
            <a:ext cx="802640" cy="386080"/>
          </a:xfrm>
          <a:prstGeom prst="curvedConnector3">
            <a:avLst/>
          </a:prstGeom>
          <a:ln>
            <a:solidFill>
              <a:srgbClr val="DCDCA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71EA14-4C16-BFB1-3688-E33F20BD9C12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 flipH="1" flipV="1">
            <a:off x="874632" y="2349232"/>
            <a:ext cx="5190019" cy="558800"/>
          </a:xfrm>
          <a:prstGeom prst="curvedConnector4">
            <a:avLst>
              <a:gd name="adj1" fmla="val -26833"/>
              <a:gd name="adj2" fmla="val -502352"/>
            </a:avLst>
          </a:prstGeom>
          <a:ln>
            <a:solidFill>
              <a:srgbClr val="D8ADD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8E8DE79-3039-8962-93CD-0511EF033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alphaModFix amt="0"/>
          </a:blip>
          <a:srcRect t="1" r="86006" b="4451"/>
          <a:stretch/>
        </p:blipFill>
        <p:spPr>
          <a:xfrm>
            <a:off x="3190241" y="-290086"/>
            <a:ext cx="558800" cy="6474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03D5757-0A89-B8D7-4DB9-3DFB04E3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2" t="-4961" b="4451"/>
          <a:stretch/>
        </p:blipFill>
        <p:spPr>
          <a:xfrm>
            <a:off x="4767580" y="-90027"/>
            <a:ext cx="1671320" cy="6810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C5ED83-9721-04F0-8A1A-8DB96B9D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6006" b="4451"/>
          <a:stretch/>
        </p:blipFill>
        <p:spPr>
          <a:xfrm>
            <a:off x="4208780" y="-71487"/>
            <a:ext cx="558800" cy="6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8FA5-5FF8-4253-A4A9-C014911D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1353800" cy="546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//’c’ == ‘v’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Sod1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’d’-&gt;’v’,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:’v’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6243-4D3C-C236-968B-A6D2DCF9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0" y="33621"/>
            <a:ext cx="3992880" cy="677579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6620E8A-8A54-C981-1FEB-B931A67DCE41}"/>
              </a:ext>
            </a:extLst>
          </p:cNvPr>
          <p:cNvCxnSpPr/>
          <p:nvPr/>
        </p:nvCxnSpPr>
        <p:spPr>
          <a:xfrm rot="16200000" flipH="1">
            <a:off x="3276600" y="5704840"/>
            <a:ext cx="1920240" cy="1463040"/>
          </a:xfrm>
          <a:prstGeom prst="curvedConnector3">
            <a:avLst/>
          </a:prstGeom>
          <a:ln>
            <a:solidFill>
              <a:srgbClr val="DCDC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C0395B6-60CF-6A8D-2B0F-76E62153B915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 flipH="1" flipV="1">
            <a:off x="1169973" y="2861612"/>
            <a:ext cx="4670457" cy="558798"/>
          </a:xfrm>
          <a:prstGeom prst="curvedConnector4">
            <a:avLst>
              <a:gd name="adj1" fmla="val 19778"/>
              <a:gd name="adj2" fmla="val 1519095"/>
            </a:avLst>
          </a:prstGeom>
          <a:ln>
            <a:solidFill>
              <a:srgbClr val="D8ADD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56ABB8-FFE9-F8B1-FD79-7A3CECDA6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alphaModFix amt="0"/>
          </a:blip>
          <a:srcRect t="1" r="86006" b="4451"/>
          <a:stretch/>
        </p:blipFill>
        <p:spPr>
          <a:xfrm>
            <a:off x="3225800" y="482074"/>
            <a:ext cx="558800" cy="647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268E36-D1D3-3533-702E-97A5F84BD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2" t="-4961" b="4451"/>
          <a:stretch/>
        </p:blipFill>
        <p:spPr>
          <a:xfrm>
            <a:off x="2948940" y="105059"/>
            <a:ext cx="1671320" cy="681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4D0E4B-8034-D2AA-EE8B-93D15D85D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6006" b="4451"/>
          <a:stretch/>
        </p:blipFill>
        <p:spPr>
          <a:xfrm>
            <a:off x="2390140" y="123599"/>
            <a:ext cx="558800" cy="6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ED8D40-F107-4AAA-2D62-C9F0EB8E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29805" cy="39245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3A80E6-8F29-5952-46AA-3A4695076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t="-4961" b="4451"/>
          <a:stretch/>
        </p:blipFill>
        <p:spPr>
          <a:xfrm>
            <a:off x="7427925" y="2311242"/>
            <a:ext cx="1671320" cy="681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D3E043-3F4A-2F91-8DE3-3F60CE39D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6006" b="4451"/>
          <a:stretch/>
        </p:blipFill>
        <p:spPr>
          <a:xfrm>
            <a:off x="6869125" y="2329782"/>
            <a:ext cx="558800" cy="64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F23FE-4358-AC08-A110-CF12BF67760E}"/>
              </a:ext>
            </a:extLst>
          </p:cNvPr>
          <p:cNvSpPr txBox="1"/>
          <p:nvPr/>
        </p:nvSpPr>
        <p:spPr>
          <a:xfrm>
            <a:off x="7229805" y="2410421"/>
            <a:ext cx="4297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אחרי מעקב התוצה היא:</a:t>
            </a:r>
            <a:r>
              <a:rPr lang="en-US" dirty="0"/>
              <a:t>   </a:t>
            </a:r>
            <a:r>
              <a:rPr lang="he-IL" dirty="0">
                <a:sym typeface="Wingdings" panose="05000000000000000000" pitchFamily="2" charset="2"/>
              </a:rPr>
              <a:t></a:t>
            </a:r>
            <a:endParaRPr lang="en-US" dirty="0">
              <a:sym typeface="Wingdings" panose="05000000000000000000" pitchFamily="2" charset="2"/>
            </a:endParaRPr>
          </a:p>
          <a:p>
            <a:pPr algn="r" rtl="1"/>
            <a:endParaRPr lang="en-US" dirty="0">
              <a:sym typeface="Wingdings" panose="05000000000000000000" pitchFamily="2" charset="2"/>
            </a:endParaRPr>
          </a:p>
          <a:p>
            <a:pPr algn="r" rtl="1"/>
            <a:endParaRPr lang="en-US" dirty="0">
              <a:sym typeface="Wingdings" panose="05000000000000000000" pitchFamily="2" charset="2"/>
            </a:endParaRPr>
          </a:p>
          <a:p>
            <a:pPr algn="r" rtl="1"/>
            <a:r>
              <a:rPr lang="he-IL" dirty="0">
                <a:sym typeface="Wingdings" panose="05000000000000000000" pitchFamily="2" charset="2"/>
              </a:rPr>
              <a:t>מטרת נפעולה להחזיר את העיבר הראשון ששווה לקלט שהפעולה מקבלת או אם לא נמצא </a:t>
            </a:r>
            <a:r>
              <a:rPr lang="en-US" dirty="0">
                <a:sym typeface="Wingdings" panose="05000000000000000000" pitchFamily="2" charset="2"/>
              </a:rPr>
              <a:t>NULL</a:t>
            </a:r>
            <a:endParaRPr lang="he-IL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he-IL" dirty="0"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n)</a:t>
            </a:r>
            <a:endParaRPr lang="he-I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45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0658E9-80DE-EEED-2ADE-6C5316DA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1360" cy="61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D3B6D-1E40-B52D-B5D8-EDFCC8FFBE6F}"/>
              </a:ext>
            </a:extLst>
          </p:cNvPr>
          <p:cNvSpPr txBox="1"/>
          <p:nvPr/>
        </p:nvSpPr>
        <p:spPr>
          <a:xfrm>
            <a:off x="8636000" y="294640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מטרת הפעולה היא לימצו עם ברשימה קימיים הטווים</a:t>
            </a:r>
            <a:r>
              <a:rPr lang="en-US" dirty="0"/>
              <a:t>: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en-US" dirty="0"/>
              <a:t>‘a’</a:t>
            </a:r>
            <a:r>
              <a:rPr lang="he-IL" dirty="0"/>
              <a:t> ו-</a:t>
            </a:r>
            <a:r>
              <a:rPr lang="en-US" dirty="0"/>
              <a:t>’b’</a:t>
            </a:r>
          </a:p>
        </p:txBody>
      </p:sp>
    </p:spTree>
    <p:extLst>
      <p:ext uri="{BB962C8B-B14F-4D97-AF65-F5344CB8AC3E}">
        <p14:creationId xmlns:p14="http://schemas.microsoft.com/office/powerpoint/2010/main" val="13432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Wingdings</vt:lpstr>
      <vt:lpstr>Office Theme</vt:lpstr>
      <vt:lpstr>Itai bergman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Itai bergman</dc:title>
  <dc:creator>Itai Bergman</dc:creator>
  <cp:lastModifiedBy>Itai Bergman</cp:lastModifiedBy>
  <cp:revision>2</cp:revision>
  <dcterms:created xsi:type="dcterms:W3CDTF">2024-01-13T18:33:16Z</dcterms:created>
  <dcterms:modified xsi:type="dcterms:W3CDTF">2024-01-13T21:59:56Z</dcterms:modified>
</cp:coreProperties>
</file>