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4"/>
  </p:sldMasterIdLst>
  <p:sldIdLst>
    <p:sldId id="256" r:id="rId5"/>
    <p:sldId id="276" r:id="rId6"/>
    <p:sldId id="258" r:id="rId7"/>
    <p:sldId id="260" r:id="rId8"/>
    <p:sldId id="259" r:id="rId9"/>
    <p:sldId id="261" r:id="rId10"/>
    <p:sldId id="262" r:id="rId11"/>
    <p:sldId id="263" r:id="rId12"/>
    <p:sldId id="264" r:id="rId13"/>
    <p:sldId id="265" r:id="rId14"/>
    <p:sldId id="269" r:id="rId15"/>
    <p:sldId id="270" r:id="rId16"/>
    <p:sldId id="273" r:id="rId17"/>
    <p:sldId id="274" r:id="rId18"/>
    <p:sldId id="275" r:id="rId19"/>
    <p:sldId id="266" r:id="rId20"/>
    <p:sldId id="267" r:id="rId21"/>
    <p:sldId id="268" r:id="rId22"/>
    <p:sldId id="271" r:id="rId23"/>
    <p:sldId id="272" r:id="rId24"/>
    <p:sldId id="257" r:id="rId25"/>
    <p:sldId id="27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87903F-DC46-5B90-09C9-F0A19B5E7F5E}" v="4" dt="2024-12-13T15:35:54.229"/>
    <p1510:client id="{F37C248B-0A1B-4F31-BF39-233C67193BFE}" v="23" dt="2024-12-13T15:40:45.8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linders,Cameron" userId="S::hcs036556@mail.helenacollege.edu::d0bb21ae-ddb3-4d17-9dc9-0379808065fb" providerId="AD" clId="Web-{2B87903F-DC46-5B90-09C9-F0A19B5E7F5E}"/>
    <pc:docChg chg="modSld">
      <pc:chgData name="Flinders,Cameron" userId="S::hcs036556@mail.helenacollege.edu::d0bb21ae-ddb3-4d17-9dc9-0379808065fb" providerId="AD" clId="Web-{2B87903F-DC46-5B90-09C9-F0A19B5E7F5E}" dt="2024-12-13T15:35:54.229" v="3" actId="1076"/>
      <pc:docMkLst>
        <pc:docMk/>
      </pc:docMkLst>
      <pc:sldChg chg="modSp">
        <pc:chgData name="Flinders,Cameron" userId="S::hcs036556@mail.helenacollege.edu::d0bb21ae-ddb3-4d17-9dc9-0379808065fb" providerId="AD" clId="Web-{2B87903F-DC46-5B90-09C9-F0A19B5E7F5E}" dt="2024-12-13T15:35:54.229" v="3" actId="1076"/>
        <pc:sldMkLst>
          <pc:docMk/>
          <pc:sldMk cId="3286889024" sldId="257"/>
        </pc:sldMkLst>
        <pc:spChg chg="mod">
          <ac:chgData name="Flinders,Cameron" userId="S::hcs036556@mail.helenacollege.edu::d0bb21ae-ddb3-4d17-9dc9-0379808065fb" providerId="AD" clId="Web-{2B87903F-DC46-5B90-09C9-F0A19B5E7F5E}" dt="2024-12-13T15:35:54.229" v="3" actId="1076"/>
          <ac:spMkLst>
            <pc:docMk/>
            <pc:sldMk cId="3286889024" sldId="257"/>
            <ac:spMk id="2" creationId="{10FE5DB9-D679-319C-02BB-20559BFEEAD9}"/>
          </ac:spMkLst>
        </pc:spChg>
        <pc:spChg chg="mod">
          <ac:chgData name="Flinders,Cameron" userId="S::hcs036556@mail.helenacollege.edu::d0bb21ae-ddb3-4d17-9dc9-0379808065fb" providerId="AD" clId="Web-{2B87903F-DC46-5B90-09C9-F0A19B5E7F5E}" dt="2024-12-13T15:35:46.714" v="2" actId="14100"/>
          <ac:spMkLst>
            <pc:docMk/>
            <pc:sldMk cId="3286889024" sldId="257"/>
            <ac:spMk id="3" creationId="{FB9220AE-548E-8BF9-D3F3-2FE57A314056}"/>
          </ac:spMkLst>
        </pc:spChg>
      </pc:sldChg>
    </pc:docChg>
  </pc:docChgLst>
  <pc:docChgLst>
    <pc:chgData name="Flinders,Cameron" userId="S::hcs036556@mail.helenacollege.edu::d0bb21ae-ddb3-4d17-9dc9-0379808065fb" providerId="AD" clId="Web-{A3BBA8B8-2A8B-2558-2E6D-ACDDA15833B6}"/>
    <pc:docChg chg="addSld modSld">
      <pc:chgData name="Flinders,Cameron" userId="S::hcs036556@mail.helenacollege.edu::d0bb21ae-ddb3-4d17-9dc9-0379808065fb" providerId="AD" clId="Web-{A3BBA8B8-2A8B-2558-2E6D-ACDDA15833B6}" dt="2024-12-09T16:27:27.983" v="24" actId="20577"/>
      <pc:docMkLst>
        <pc:docMk/>
      </pc:docMkLst>
      <pc:sldChg chg="modSp">
        <pc:chgData name="Flinders,Cameron" userId="S::hcs036556@mail.helenacollege.edu::d0bb21ae-ddb3-4d17-9dc9-0379808065fb" providerId="AD" clId="Web-{A3BBA8B8-2A8B-2558-2E6D-ACDDA15833B6}" dt="2024-12-09T16:26:43.200" v="0" actId="20577"/>
        <pc:sldMkLst>
          <pc:docMk/>
          <pc:sldMk cId="4023264959" sldId="264"/>
        </pc:sldMkLst>
        <pc:spChg chg="mod">
          <ac:chgData name="Flinders,Cameron" userId="S::hcs036556@mail.helenacollege.edu::d0bb21ae-ddb3-4d17-9dc9-0379808065fb" providerId="AD" clId="Web-{A3BBA8B8-2A8B-2558-2E6D-ACDDA15833B6}" dt="2024-12-09T16:26:43.200" v="0" actId="20577"/>
          <ac:spMkLst>
            <pc:docMk/>
            <pc:sldMk cId="4023264959" sldId="264"/>
            <ac:spMk id="2" creationId="{70F51990-FC67-19DA-06B8-48B786C0D03A}"/>
          </ac:spMkLst>
        </pc:spChg>
      </pc:sldChg>
      <pc:sldChg chg="modSp new">
        <pc:chgData name="Flinders,Cameron" userId="S::hcs036556@mail.helenacollege.edu::d0bb21ae-ddb3-4d17-9dc9-0379808065fb" providerId="AD" clId="Web-{A3BBA8B8-2A8B-2558-2E6D-ACDDA15833B6}" dt="2024-12-09T16:27:03.451" v="6" actId="20577"/>
        <pc:sldMkLst>
          <pc:docMk/>
          <pc:sldMk cId="285334800" sldId="273"/>
        </pc:sldMkLst>
        <pc:spChg chg="mod">
          <ac:chgData name="Flinders,Cameron" userId="S::hcs036556@mail.helenacollege.edu::d0bb21ae-ddb3-4d17-9dc9-0379808065fb" providerId="AD" clId="Web-{A3BBA8B8-2A8B-2558-2E6D-ACDDA15833B6}" dt="2024-12-09T16:27:03.451" v="6" actId="20577"/>
          <ac:spMkLst>
            <pc:docMk/>
            <pc:sldMk cId="285334800" sldId="273"/>
            <ac:spMk id="2" creationId="{858938E8-EB9B-FF72-184A-DA809129C486}"/>
          </ac:spMkLst>
        </pc:spChg>
      </pc:sldChg>
      <pc:sldChg chg="modSp new">
        <pc:chgData name="Flinders,Cameron" userId="S::hcs036556@mail.helenacollege.edu::d0bb21ae-ddb3-4d17-9dc9-0379808065fb" providerId="AD" clId="Web-{A3BBA8B8-2A8B-2558-2E6D-ACDDA15833B6}" dt="2024-12-09T16:27:17.577" v="19" actId="20577"/>
        <pc:sldMkLst>
          <pc:docMk/>
          <pc:sldMk cId="556126032" sldId="274"/>
        </pc:sldMkLst>
        <pc:spChg chg="mod">
          <ac:chgData name="Flinders,Cameron" userId="S::hcs036556@mail.helenacollege.edu::d0bb21ae-ddb3-4d17-9dc9-0379808065fb" providerId="AD" clId="Web-{A3BBA8B8-2A8B-2558-2E6D-ACDDA15833B6}" dt="2024-12-09T16:27:17.577" v="19" actId="20577"/>
          <ac:spMkLst>
            <pc:docMk/>
            <pc:sldMk cId="556126032" sldId="274"/>
            <ac:spMk id="2" creationId="{E70B7DB9-8346-F644-7160-ABCDB7369883}"/>
          </ac:spMkLst>
        </pc:spChg>
      </pc:sldChg>
      <pc:sldChg chg="modSp new">
        <pc:chgData name="Flinders,Cameron" userId="S::hcs036556@mail.helenacollege.edu::d0bb21ae-ddb3-4d17-9dc9-0379808065fb" providerId="AD" clId="Web-{A3BBA8B8-2A8B-2558-2E6D-ACDDA15833B6}" dt="2024-12-09T16:27:27.983" v="24" actId="20577"/>
        <pc:sldMkLst>
          <pc:docMk/>
          <pc:sldMk cId="4269150732" sldId="275"/>
        </pc:sldMkLst>
        <pc:spChg chg="mod">
          <ac:chgData name="Flinders,Cameron" userId="S::hcs036556@mail.helenacollege.edu::d0bb21ae-ddb3-4d17-9dc9-0379808065fb" providerId="AD" clId="Web-{A3BBA8B8-2A8B-2558-2E6D-ACDDA15833B6}" dt="2024-12-09T16:27:27.983" v="24" actId="20577"/>
          <ac:spMkLst>
            <pc:docMk/>
            <pc:sldMk cId="4269150732" sldId="275"/>
            <ac:spMk id="2" creationId="{7708B714-A5E9-20AA-7DD3-ABCE12D7FCDA}"/>
          </ac:spMkLst>
        </pc:spChg>
      </pc:sldChg>
    </pc:docChg>
  </pc:docChgLst>
  <pc:docChgLst>
    <pc:chgData name="Pierson, Emmett" userId="50f44df0-7c14-4294-a86c-82b64ead855d" providerId="ADAL" clId="{F37C248B-0A1B-4F31-BF39-233C67193BFE}"/>
    <pc:docChg chg="undo custSel addSld modSld">
      <pc:chgData name="Pierson, Emmett" userId="50f44df0-7c14-4294-a86c-82b64ead855d" providerId="ADAL" clId="{F37C248B-0A1B-4F31-BF39-233C67193BFE}" dt="2024-12-13T15:40:45.844" v="147" actId="255"/>
      <pc:docMkLst>
        <pc:docMk/>
      </pc:docMkLst>
      <pc:sldChg chg="modSp mod">
        <pc:chgData name="Pierson, Emmett" userId="50f44df0-7c14-4294-a86c-82b64ead855d" providerId="ADAL" clId="{F37C248B-0A1B-4F31-BF39-233C67193BFE}" dt="2024-12-13T15:40:38.166" v="146" actId="255"/>
        <pc:sldMkLst>
          <pc:docMk/>
          <pc:sldMk cId="3286889024" sldId="257"/>
        </pc:sldMkLst>
        <pc:spChg chg="mod">
          <ac:chgData name="Pierson, Emmett" userId="50f44df0-7c14-4294-a86c-82b64ead855d" providerId="ADAL" clId="{F37C248B-0A1B-4F31-BF39-233C67193BFE}" dt="2024-12-13T02:07:15.296" v="77" actId="242"/>
          <ac:spMkLst>
            <pc:docMk/>
            <pc:sldMk cId="3286889024" sldId="257"/>
            <ac:spMk id="2" creationId="{10FE5DB9-D679-319C-02BB-20559BFEEAD9}"/>
          </ac:spMkLst>
        </pc:spChg>
        <pc:spChg chg="mod">
          <ac:chgData name="Pierson, Emmett" userId="50f44df0-7c14-4294-a86c-82b64ead855d" providerId="ADAL" clId="{F37C248B-0A1B-4F31-BF39-233C67193BFE}" dt="2024-12-13T15:40:38.166" v="146" actId="255"/>
          <ac:spMkLst>
            <pc:docMk/>
            <pc:sldMk cId="3286889024" sldId="257"/>
            <ac:spMk id="3" creationId="{FB9220AE-548E-8BF9-D3F3-2FE57A314056}"/>
          </ac:spMkLst>
        </pc:spChg>
      </pc:sldChg>
      <pc:sldChg chg="modSp">
        <pc:chgData name="Pierson, Emmett" userId="50f44df0-7c14-4294-a86c-82b64ead855d" providerId="ADAL" clId="{F37C248B-0A1B-4F31-BF39-233C67193BFE}" dt="2024-12-12T02:45:05.900" v="8"/>
        <pc:sldMkLst>
          <pc:docMk/>
          <pc:sldMk cId="1469384546" sldId="259"/>
        </pc:sldMkLst>
        <pc:spChg chg="mod">
          <ac:chgData name="Pierson, Emmett" userId="50f44df0-7c14-4294-a86c-82b64ead855d" providerId="ADAL" clId="{F37C248B-0A1B-4F31-BF39-233C67193BFE}" dt="2024-12-12T02:45:05.900" v="8"/>
          <ac:spMkLst>
            <pc:docMk/>
            <pc:sldMk cId="1469384546" sldId="259"/>
            <ac:spMk id="3" creationId="{CF54D701-2840-B786-ACA3-097F0BD7A486}"/>
          </ac:spMkLst>
        </pc:spChg>
      </pc:sldChg>
      <pc:sldChg chg="modSp mod">
        <pc:chgData name="Pierson, Emmett" userId="50f44df0-7c14-4294-a86c-82b64ead855d" providerId="ADAL" clId="{F37C248B-0A1B-4F31-BF39-233C67193BFE}" dt="2024-12-12T02:46:52.309" v="9" actId="33524"/>
        <pc:sldMkLst>
          <pc:docMk/>
          <pc:sldMk cId="2924527371" sldId="260"/>
        </pc:sldMkLst>
        <pc:spChg chg="mod">
          <ac:chgData name="Pierson, Emmett" userId="50f44df0-7c14-4294-a86c-82b64ead855d" providerId="ADAL" clId="{F37C248B-0A1B-4F31-BF39-233C67193BFE}" dt="2024-12-12T02:46:52.309" v="9" actId="33524"/>
          <ac:spMkLst>
            <pc:docMk/>
            <pc:sldMk cId="2924527371" sldId="260"/>
            <ac:spMk id="3" creationId="{0DB813B3-B1F2-6B3B-4D43-9BFFB61C13F6}"/>
          </ac:spMkLst>
        </pc:spChg>
      </pc:sldChg>
      <pc:sldChg chg="modSp mod">
        <pc:chgData name="Pierson, Emmett" userId="50f44df0-7c14-4294-a86c-82b64ead855d" providerId="ADAL" clId="{F37C248B-0A1B-4F31-BF39-233C67193BFE}" dt="2024-12-12T03:37:16.656" v="26" actId="20577"/>
        <pc:sldMkLst>
          <pc:docMk/>
          <pc:sldMk cId="3007660710" sldId="261"/>
        </pc:sldMkLst>
        <pc:spChg chg="mod">
          <ac:chgData name="Pierson, Emmett" userId="50f44df0-7c14-4294-a86c-82b64ead855d" providerId="ADAL" clId="{F37C248B-0A1B-4F31-BF39-233C67193BFE}" dt="2024-12-12T03:37:16.656" v="26" actId="20577"/>
          <ac:spMkLst>
            <pc:docMk/>
            <pc:sldMk cId="3007660710" sldId="261"/>
            <ac:spMk id="3" creationId="{96CD7B62-1AF2-10A4-979A-0AE142CC8678}"/>
          </ac:spMkLst>
        </pc:spChg>
      </pc:sldChg>
      <pc:sldChg chg="modSp">
        <pc:chgData name="Pierson, Emmett" userId="50f44df0-7c14-4294-a86c-82b64ead855d" providerId="ADAL" clId="{F37C248B-0A1B-4F31-BF39-233C67193BFE}" dt="2024-12-12T02:45:05.900" v="8"/>
        <pc:sldMkLst>
          <pc:docMk/>
          <pc:sldMk cId="1706902391" sldId="262"/>
        </pc:sldMkLst>
        <pc:spChg chg="mod">
          <ac:chgData name="Pierson, Emmett" userId="50f44df0-7c14-4294-a86c-82b64ead855d" providerId="ADAL" clId="{F37C248B-0A1B-4F31-BF39-233C67193BFE}" dt="2024-12-12T02:45:05.900" v="8"/>
          <ac:spMkLst>
            <pc:docMk/>
            <pc:sldMk cId="1706902391" sldId="262"/>
            <ac:spMk id="3" creationId="{BB51CFEE-E7F7-D6B2-EE5E-26AC0DB4FB6B}"/>
          </ac:spMkLst>
        </pc:spChg>
      </pc:sldChg>
      <pc:sldChg chg="modSp mod">
        <pc:chgData name="Pierson, Emmett" userId="50f44df0-7c14-4294-a86c-82b64ead855d" providerId="ADAL" clId="{F37C248B-0A1B-4F31-BF39-233C67193BFE}" dt="2024-12-13T02:08:10.653" v="129" actId="20577"/>
        <pc:sldMkLst>
          <pc:docMk/>
          <pc:sldMk cId="4026661857" sldId="272"/>
        </pc:sldMkLst>
        <pc:spChg chg="mod">
          <ac:chgData name="Pierson, Emmett" userId="50f44df0-7c14-4294-a86c-82b64ead855d" providerId="ADAL" clId="{F37C248B-0A1B-4F31-BF39-233C67193BFE}" dt="2024-12-13T02:08:10.653" v="129" actId="20577"/>
          <ac:spMkLst>
            <pc:docMk/>
            <pc:sldMk cId="4026661857" sldId="272"/>
            <ac:spMk id="3" creationId="{09FFD491-BF62-AE17-5A13-E97323A4DEBA}"/>
          </ac:spMkLst>
        </pc:spChg>
      </pc:sldChg>
      <pc:sldChg chg="modSp add mod">
        <pc:chgData name="Pierson, Emmett" userId="50f44df0-7c14-4294-a86c-82b64ead855d" providerId="ADAL" clId="{F37C248B-0A1B-4F31-BF39-233C67193BFE}" dt="2024-12-13T15:40:45.844" v="147" actId="255"/>
        <pc:sldMkLst>
          <pc:docMk/>
          <pc:sldMk cId="3295011830" sldId="277"/>
        </pc:sldMkLst>
        <pc:spChg chg="mod">
          <ac:chgData name="Pierson, Emmett" userId="50f44df0-7c14-4294-a86c-82b64ead855d" providerId="ADAL" clId="{F37C248B-0A1B-4F31-BF39-233C67193BFE}" dt="2024-12-13T15:40:13.576" v="141" actId="20577"/>
          <ac:spMkLst>
            <pc:docMk/>
            <pc:sldMk cId="3295011830" sldId="277"/>
            <ac:spMk id="2" creationId="{78E2E05B-A83B-3CCB-1243-CACC10D24F76}"/>
          </ac:spMkLst>
        </pc:spChg>
        <pc:spChg chg="mod">
          <ac:chgData name="Pierson, Emmett" userId="50f44df0-7c14-4294-a86c-82b64ead855d" providerId="ADAL" clId="{F37C248B-0A1B-4F31-BF39-233C67193BFE}" dt="2024-12-13T15:40:45.844" v="147" actId="255"/>
          <ac:spMkLst>
            <pc:docMk/>
            <pc:sldMk cId="3295011830" sldId="277"/>
            <ac:spMk id="3" creationId="{E4FE1AD0-663A-7C6B-3B34-10C68BAA903F}"/>
          </ac:spMkLst>
        </pc:spChg>
      </pc:sldChg>
    </pc:docChg>
  </pc:docChgLst>
  <pc:docChgLst>
    <pc:chgData name="Flinders,Cameron" userId="S::hcs036556@mail.helenacollege.edu::d0bb21ae-ddb3-4d17-9dc9-0379808065fb" providerId="AD" clId="Web-{6B922BB9-DB0B-2E5E-FD53-D04CE55D7AC8}"/>
    <pc:docChg chg="addSld modSld">
      <pc:chgData name="Flinders,Cameron" userId="S::hcs036556@mail.helenacollege.edu::d0bb21ae-ddb3-4d17-9dc9-0379808065fb" providerId="AD" clId="Web-{6B922BB9-DB0B-2E5E-FD53-D04CE55D7AC8}" dt="2024-12-11T22:23:41.404" v="173"/>
      <pc:docMkLst>
        <pc:docMk/>
      </pc:docMkLst>
      <pc:sldChg chg="modSp">
        <pc:chgData name="Flinders,Cameron" userId="S::hcs036556@mail.helenacollege.edu::d0bb21ae-ddb3-4d17-9dc9-0379808065fb" providerId="AD" clId="Web-{6B922BB9-DB0B-2E5E-FD53-D04CE55D7AC8}" dt="2024-12-11T22:22:22.007" v="137" actId="20577"/>
        <pc:sldMkLst>
          <pc:docMk/>
          <pc:sldMk cId="3286889024" sldId="257"/>
        </pc:sldMkLst>
        <pc:spChg chg="mod">
          <ac:chgData name="Flinders,Cameron" userId="S::hcs036556@mail.helenacollege.edu::d0bb21ae-ddb3-4d17-9dc9-0379808065fb" providerId="AD" clId="Web-{6B922BB9-DB0B-2E5E-FD53-D04CE55D7AC8}" dt="2024-12-11T22:22:22.007" v="137" actId="20577"/>
          <ac:spMkLst>
            <pc:docMk/>
            <pc:sldMk cId="3286889024" sldId="257"/>
            <ac:spMk id="3" creationId="{FB9220AE-548E-8BF9-D3F3-2FE57A314056}"/>
          </ac:spMkLst>
        </pc:spChg>
      </pc:sldChg>
      <pc:sldChg chg="addSp modSp mod modClrScheme chgLayout">
        <pc:chgData name="Flinders,Cameron" userId="S::hcs036556@mail.helenacollege.edu::d0bb21ae-ddb3-4d17-9dc9-0379808065fb" providerId="AD" clId="Web-{6B922BB9-DB0B-2E5E-FD53-D04CE55D7AC8}" dt="2024-12-11T22:12:51.291" v="68"/>
        <pc:sldMkLst>
          <pc:docMk/>
          <pc:sldMk cId="1522117003" sldId="258"/>
        </pc:sldMkLst>
        <pc:spChg chg="mod">
          <ac:chgData name="Flinders,Cameron" userId="S::hcs036556@mail.helenacollege.edu::d0bb21ae-ddb3-4d17-9dc9-0379808065fb" providerId="AD" clId="Web-{6B922BB9-DB0B-2E5E-FD53-D04CE55D7AC8}" dt="2024-12-11T22:12:51.291" v="68"/>
          <ac:spMkLst>
            <pc:docMk/>
            <pc:sldMk cId="1522117003" sldId="258"/>
            <ac:spMk id="2" creationId="{4D27AA02-A40A-025F-2A7B-D352DCF4A04B}"/>
          </ac:spMkLst>
        </pc:spChg>
        <pc:spChg chg="mod">
          <ac:chgData name="Flinders,Cameron" userId="S::hcs036556@mail.helenacollege.edu::d0bb21ae-ddb3-4d17-9dc9-0379808065fb" providerId="AD" clId="Web-{6B922BB9-DB0B-2E5E-FD53-D04CE55D7AC8}" dt="2024-12-11T22:12:51.291" v="68"/>
          <ac:spMkLst>
            <pc:docMk/>
            <pc:sldMk cId="1522117003" sldId="258"/>
            <ac:spMk id="3" creationId="{76E56960-449C-5394-8730-6CF232A0911F}"/>
          </ac:spMkLst>
        </pc:spChg>
        <pc:spChg chg="mod">
          <ac:chgData name="Flinders,Cameron" userId="S::hcs036556@mail.helenacollege.edu::d0bb21ae-ddb3-4d17-9dc9-0379808065fb" providerId="AD" clId="Web-{6B922BB9-DB0B-2E5E-FD53-D04CE55D7AC8}" dt="2024-12-11T22:12:51.291" v="68"/>
          <ac:spMkLst>
            <pc:docMk/>
            <pc:sldMk cId="1522117003" sldId="258"/>
            <ac:spMk id="4" creationId="{0C9C026F-E65B-8315-A3DE-85B56B375E10}"/>
          </ac:spMkLst>
        </pc:spChg>
        <pc:spChg chg="mod">
          <ac:chgData name="Flinders,Cameron" userId="S::hcs036556@mail.helenacollege.edu::d0bb21ae-ddb3-4d17-9dc9-0379808065fb" providerId="AD" clId="Web-{6B922BB9-DB0B-2E5E-FD53-D04CE55D7AC8}" dt="2024-12-11T22:12:51.291" v="68"/>
          <ac:spMkLst>
            <pc:docMk/>
            <pc:sldMk cId="1522117003" sldId="258"/>
            <ac:spMk id="5" creationId="{26BF403D-E2D0-DEC9-5F62-417E8DC857EB}"/>
          </ac:spMkLst>
        </pc:spChg>
        <pc:spChg chg="mod">
          <ac:chgData name="Flinders,Cameron" userId="S::hcs036556@mail.helenacollege.edu::d0bb21ae-ddb3-4d17-9dc9-0379808065fb" providerId="AD" clId="Web-{6B922BB9-DB0B-2E5E-FD53-D04CE55D7AC8}" dt="2024-12-11T22:12:51.291" v="68"/>
          <ac:spMkLst>
            <pc:docMk/>
            <pc:sldMk cId="1522117003" sldId="258"/>
            <ac:spMk id="6" creationId="{0124F141-97DD-774C-A760-B81E3DB234E0}"/>
          </ac:spMkLst>
        </pc:spChg>
        <pc:picChg chg="add mod ord">
          <ac:chgData name="Flinders,Cameron" userId="S::hcs036556@mail.helenacollege.edu::d0bb21ae-ddb3-4d17-9dc9-0379808065fb" providerId="AD" clId="Web-{6B922BB9-DB0B-2E5E-FD53-D04CE55D7AC8}" dt="2024-12-11T22:12:51.291" v="68"/>
          <ac:picMkLst>
            <pc:docMk/>
            <pc:sldMk cId="1522117003" sldId="258"/>
            <ac:picMk id="7" creationId="{7F8D35BF-19F8-42FB-3F01-F54B8C12726B}"/>
          </ac:picMkLst>
        </pc:picChg>
      </pc:sldChg>
      <pc:sldChg chg="addSp modSp mod modClrScheme chgLayout">
        <pc:chgData name="Flinders,Cameron" userId="S::hcs036556@mail.helenacollege.edu::d0bb21ae-ddb3-4d17-9dc9-0379808065fb" providerId="AD" clId="Web-{6B922BB9-DB0B-2E5E-FD53-D04CE55D7AC8}" dt="2024-12-11T22:14:00.312" v="70"/>
        <pc:sldMkLst>
          <pc:docMk/>
          <pc:sldMk cId="3007660710" sldId="261"/>
        </pc:sldMkLst>
        <pc:spChg chg="mod">
          <ac:chgData name="Flinders,Cameron" userId="S::hcs036556@mail.helenacollege.edu::d0bb21ae-ddb3-4d17-9dc9-0379808065fb" providerId="AD" clId="Web-{6B922BB9-DB0B-2E5E-FD53-D04CE55D7AC8}" dt="2024-12-11T22:14:00.312" v="70"/>
          <ac:spMkLst>
            <pc:docMk/>
            <pc:sldMk cId="3007660710" sldId="261"/>
            <ac:spMk id="2" creationId="{0D4716A6-0362-0852-3E6A-1B2AAA530573}"/>
          </ac:spMkLst>
        </pc:spChg>
        <pc:spChg chg="mod">
          <ac:chgData name="Flinders,Cameron" userId="S::hcs036556@mail.helenacollege.edu::d0bb21ae-ddb3-4d17-9dc9-0379808065fb" providerId="AD" clId="Web-{6B922BB9-DB0B-2E5E-FD53-D04CE55D7AC8}" dt="2024-12-11T22:14:00.312" v="70"/>
          <ac:spMkLst>
            <pc:docMk/>
            <pc:sldMk cId="3007660710" sldId="261"/>
            <ac:spMk id="3" creationId="{96CD7B62-1AF2-10A4-979A-0AE142CC8678}"/>
          </ac:spMkLst>
        </pc:spChg>
        <pc:spChg chg="mod">
          <ac:chgData name="Flinders,Cameron" userId="S::hcs036556@mail.helenacollege.edu::d0bb21ae-ddb3-4d17-9dc9-0379808065fb" providerId="AD" clId="Web-{6B922BB9-DB0B-2E5E-FD53-D04CE55D7AC8}" dt="2024-12-11T22:14:00.312" v="70"/>
          <ac:spMkLst>
            <pc:docMk/>
            <pc:sldMk cId="3007660710" sldId="261"/>
            <ac:spMk id="4" creationId="{0C1471AE-2E41-7970-6D6E-987273F5406D}"/>
          </ac:spMkLst>
        </pc:spChg>
        <pc:spChg chg="mod">
          <ac:chgData name="Flinders,Cameron" userId="S::hcs036556@mail.helenacollege.edu::d0bb21ae-ddb3-4d17-9dc9-0379808065fb" providerId="AD" clId="Web-{6B922BB9-DB0B-2E5E-FD53-D04CE55D7AC8}" dt="2024-12-11T22:14:00.312" v="70"/>
          <ac:spMkLst>
            <pc:docMk/>
            <pc:sldMk cId="3007660710" sldId="261"/>
            <ac:spMk id="5" creationId="{2F7BED7E-7CB4-9669-77D6-E3C26D136AB5}"/>
          </ac:spMkLst>
        </pc:spChg>
        <pc:spChg chg="mod">
          <ac:chgData name="Flinders,Cameron" userId="S::hcs036556@mail.helenacollege.edu::d0bb21ae-ddb3-4d17-9dc9-0379808065fb" providerId="AD" clId="Web-{6B922BB9-DB0B-2E5E-FD53-D04CE55D7AC8}" dt="2024-12-11T22:14:00.312" v="70"/>
          <ac:spMkLst>
            <pc:docMk/>
            <pc:sldMk cId="3007660710" sldId="261"/>
            <ac:spMk id="6" creationId="{A52FC3A0-F5F8-B583-4CD6-AC62BA2E7A2F}"/>
          </ac:spMkLst>
        </pc:spChg>
        <pc:picChg chg="add mod ord">
          <ac:chgData name="Flinders,Cameron" userId="S::hcs036556@mail.helenacollege.edu::d0bb21ae-ddb3-4d17-9dc9-0379808065fb" providerId="AD" clId="Web-{6B922BB9-DB0B-2E5E-FD53-D04CE55D7AC8}" dt="2024-12-11T22:14:00.312" v="70"/>
          <ac:picMkLst>
            <pc:docMk/>
            <pc:sldMk cId="3007660710" sldId="261"/>
            <ac:picMk id="7" creationId="{014B6C81-26B1-090B-ADEC-94068397C7DF}"/>
          </ac:picMkLst>
        </pc:picChg>
      </pc:sldChg>
      <pc:sldChg chg="addSp modSp mod modClrScheme chgLayout">
        <pc:chgData name="Flinders,Cameron" userId="S::hcs036556@mail.helenacollege.edu::d0bb21ae-ddb3-4d17-9dc9-0379808065fb" providerId="AD" clId="Web-{6B922BB9-DB0B-2E5E-FD53-D04CE55D7AC8}" dt="2024-12-11T22:14:41.924" v="72"/>
        <pc:sldMkLst>
          <pc:docMk/>
          <pc:sldMk cId="1706902391" sldId="262"/>
        </pc:sldMkLst>
        <pc:spChg chg="mod">
          <ac:chgData name="Flinders,Cameron" userId="S::hcs036556@mail.helenacollege.edu::d0bb21ae-ddb3-4d17-9dc9-0379808065fb" providerId="AD" clId="Web-{6B922BB9-DB0B-2E5E-FD53-D04CE55D7AC8}" dt="2024-12-11T22:14:41.924" v="72"/>
          <ac:spMkLst>
            <pc:docMk/>
            <pc:sldMk cId="1706902391" sldId="262"/>
            <ac:spMk id="2" creationId="{BBAE4638-EC4F-ED1B-3E5E-B060B9C24F9F}"/>
          </ac:spMkLst>
        </pc:spChg>
        <pc:spChg chg="mod">
          <ac:chgData name="Flinders,Cameron" userId="S::hcs036556@mail.helenacollege.edu::d0bb21ae-ddb3-4d17-9dc9-0379808065fb" providerId="AD" clId="Web-{6B922BB9-DB0B-2E5E-FD53-D04CE55D7AC8}" dt="2024-12-11T22:14:41.924" v="72"/>
          <ac:spMkLst>
            <pc:docMk/>
            <pc:sldMk cId="1706902391" sldId="262"/>
            <ac:spMk id="3" creationId="{BB51CFEE-E7F7-D6B2-EE5E-26AC0DB4FB6B}"/>
          </ac:spMkLst>
        </pc:spChg>
        <pc:spChg chg="mod">
          <ac:chgData name="Flinders,Cameron" userId="S::hcs036556@mail.helenacollege.edu::d0bb21ae-ddb3-4d17-9dc9-0379808065fb" providerId="AD" clId="Web-{6B922BB9-DB0B-2E5E-FD53-D04CE55D7AC8}" dt="2024-12-11T22:14:41.924" v="72"/>
          <ac:spMkLst>
            <pc:docMk/>
            <pc:sldMk cId="1706902391" sldId="262"/>
            <ac:spMk id="4" creationId="{DB9AF64D-1561-D5B8-85FA-9BE4C585937B}"/>
          </ac:spMkLst>
        </pc:spChg>
        <pc:spChg chg="mod">
          <ac:chgData name="Flinders,Cameron" userId="S::hcs036556@mail.helenacollege.edu::d0bb21ae-ddb3-4d17-9dc9-0379808065fb" providerId="AD" clId="Web-{6B922BB9-DB0B-2E5E-FD53-D04CE55D7AC8}" dt="2024-12-11T22:14:41.924" v="72"/>
          <ac:spMkLst>
            <pc:docMk/>
            <pc:sldMk cId="1706902391" sldId="262"/>
            <ac:spMk id="5" creationId="{19EFC800-B24C-1A87-D99E-300512E99125}"/>
          </ac:spMkLst>
        </pc:spChg>
        <pc:spChg chg="mod">
          <ac:chgData name="Flinders,Cameron" userId="S::hcs036556@mail.helenacollege.edu::d0bb21ae-ddb3-4d17-9dc9-0379808065fb" providerId="AD" clId="Web-{6B922BB9-DB0B-2E5E-FD53-D04CE55D7AC8}" dt="2024-12-11T22:14:41.924" v="72"/>
          <ac:spMkLst>
            <pc:docMk/>
            <pc:sldMk cId="1706902391" sldId="262"/>
            <ac:spMk id="6" creationId="{40C78BC5-E22E-5CFA-CEB5-23F8ACCCD515}"/>
          </ac:spMkLst>
        </pc:spChg>
        <pc:picChg chg="add mod ord">
          <ac:chgData name="Flinders,Cameron" userId="S::hcs036556@mail.helenacollege.edu::d0bb21ae-ddb3-4d17-9dc9-0379808065fb" providerId="AD" clId="Web-{6B922BB9-DB0B-2E5E-FD53-D04CE55D7AC8}" dt="2024-12-11T22:14:41.924" v="72"/>
          <ac:picMkLst>
            <pc:docMk/>
            <pc:sldMk cId="1706902391" sldId="262"/>
            <ac:picMk id="7" creationId="{EABDEA45-D7E5-E959-E784-2347F197DEF7}"/>
          </ac:picMkLst>
        </pc:picChg>
      </pc:sldChg>
      <pc:sldChg chg="addSp modSp mod modClrScheme chgLayout">
        <pc:chgData name="Flinders,Cameron" userId="S::hcs036556@mail.helenacollege.edu::d0bb21ae-ddb3-4d17-9dc9-0379808065fb" providerId="AD" clId="Web-{6B922BB9-DB0B-2E5E-FD53-D04CE55D7AC8}" dt="2024-12-11T22:15:19.802" v="74"/>
        <pc:sldMkLst>
          <pc:docMk/>
          <pc:sldMk cId="2804381792" sldId="263"/>
        </pc:sldMkLst>
        <pc:spChg chg="mod">
          <ac:chgData name="Flinders,Cameron" userId="S::hcs036556@mail.helenacollege.edu::d0bb21ae-ddb3-4d17-9dc9-0379808065fb" providerId="AD" clId="Web-{6B922BB9-DB0B-2E5E-FD53-D04CE55D7AC8}" dt="2024-12-11T22:15:19.802" v="74"/>
          <ac:spMkLst>
            <pc:docMk/>
            <pc:sldMk cId="2804381792" sldId="263"/>
            <ac:spMk id="2" creationId="{1F80914F-C792-E6BA-C78B-FB644A369FD3}"/>
          </ac:spMkLst>
        </pc:spChg>
        <pc:spChg chg="mod">
          <ac:chgData name="Flinders,Cameron" userId="S::hcs036556@mail.helenacollege.edu::d0bb21ae-ddb3-4d17-9dc9-0379808065fb" providerId="AD" clId="Web-{6B922BB9-DB0B-2E5E-FD53-D04CE55D7AC8}" dt="2024-12-11T22:15:19.802" v="74"/>
          <ac:spMkLst>
            <pc:docMk/>
            <pc:sldMk cId="2804381792" sldId="263"/>
            <ac:spMk id="3" creationId="{ED10E29C-9390-8AB5-EB9D-73B23478A142}"/>
          </ac:spMkLst>
        </pc:spChg>
        <pc:spChg chg="mod">
          <ac:chgData name="Flinders,Cameron" userId="S::hcs036556@mail.helenacollege.edu::d0bb21ae-ddb3-4d17-9dc9-0379808065fb" providerId="AD" clId="Web-{6B922BB9-DB0B-2E5E-FD53-D04CE55D7AC8}" dt="2024-12-11T22:15:19.802" v="74"/>
          <ac:spMkLst>
            <pc:docMk/>
            <pc:sldMk cId="2804381792" sldId="263"/>
            <ac:spMk id="4" creationId="{429C4992-2E69-AFF3-3E2B-E2A542DFCF5C}"/>
          </ac:spMkLst>
        </pc:spChg>
        <pc:spChg chg="mod">
          <ac:chgData name="Flinders,Cameron" userId="S::hcs036556@mail.helenacollege.edu::d0bb21ae-ddb3-4d17-9dc9-0379808065fb" providerId="AD" clId="Web-{6B922BB9-DB0B-2E5E-FD53-D04CE55D7AC8}" dt="2024-12-11T22:15:19.802" v="74"/>
          <ac:spMkLst>
            <pc:docMk/>
            <pc:sldMk cId="2804381792" sldId="263"/>
            <ac:spMk id="5" creationId="{C5301C84-45D4-5FA8-28F0-0369FC913B1F}"/>
          </ac:spMkLst>
        </pc:spChg>
        <pc:spChg chg="mod">
          <ac:chgData name="Flinders,Cameron" userId="S::hcs036556@mail.helenacollege.edu::d0bb21ae-ddb3-4d17-9dc9-0379808065fb" providerId="AD" clId="Web-{6B922BB9-DB0B-2E5E-FD53-D04CE55D7AC8}" dt="2024-12-11T22:15:19.802" v="74"/>
          <ac:spMkLst>
            <pc:docMk/>
            <pc:sldMk cId="2804381792" sldId="263"/>
            <ac:spMk id="6" creationId="{E9452D6F-A4DD-47C3-1270-FFF11DEC8F38}"/>
          </ac:spMkLst>
        </pc:spChg>
        <pc:picChg chg="add mod ord">
          <ac:chgData name="Flinders,Cameron" userId="S::hcs036556@mail.helenacollege.edu::d0bb21ae-ddb3-4d17-9dc9-0379808065fb" providerId="AD" clId="Web-{6B922BB9-DB0B-2E5E-FD53-D04CE55D7AC8}" dt="2024-12-11T22:15:19.802" v="74"/>
          <ac:picMkLst>
            <pc:docMk/>
            <pc:sldMk cId="2804381792" sldId="263"/>
            <ac:picMk id="7" creationId="{67451CD4-3E02-8498-E87C-4FADBF5BA410}"/>
          </ac:picMkLst>
        </pc:picChg>
      </pc:sldChg>
      <pc:sldChg chg="addSp delSp modSp mod modClrScheme chgLayout">
        <pc:chgData name="Flinders,Cameron" userId="S::hcs036556@mail.helenacollege.edu::d0bb21ae-ddb3-4d17-9dc9-0379808065fb" providerId="AD" clId="Web-{6B922BB9-DB0B-2E5E-FD53-D04CE55D7AC8}" dt="2024-12-11T22:16:07.447" v="80"/>
        <pc:sldMkLst>
          <pc:docMk/>
          <pc:sldMk cId="4023264959" sldId="264"/>
        </pc:sldMkLst>
        <pc:spChg chg="mod">
          <ac:chgData name="Flinders,Cameron" userId="S::hcs036556@mail.helenacollege.edu::d0bb21ae-ddb3-4d17-9dc9-0379808065fb" providerId="AD" clId="Web-{6B922BB9-DB0B-2E5E-FD53-D04CE55D7AC8}" dt="2024-12-11T22:16:03.915" v="79"/>
          <ac:spMkLst>
            <pc:docMk/>
            <pc:sldMk cId="4023264959" sldId="264"/>
            <ac:spMk id="2" creationId="{70F51990-FC67-19DA-06B8-48B786C0D03A}"/>
          </ac:spMkLst>
        </pc:spChg>
        <pc:spChg chg="add del">
          <ac:chgData name="Flinders,Cameron" userId="S::hcs036556@mail.helenacollege.edu::d0bb21ae-ddb3-4d17-9dc9-0379808065fb" providerId="AD" clId="Web-{6B922BB9-DB0B-2E5E-FD53-D04CE55D7AC8}" dt="2024-12-11T22:16:03.915" v="79"/>
          <ac:spMkLst>
            <pc:docMk/>
            <pc:sldMk cId="4023264959" sldId="264"/>
            <ac:spMk id="3" creationId="{8636908D-132F-4CD4-E3E2-98B8E3A07731}"/>
          </ac:spMkLst>
        </pc:spChg>
        <pc:spChg chg="mod">
          <ac:chgData name="Flinders,Cameron" userId="S::hcs036556@mail.helenacollege.edu::d0bb21ae-ddb3-4d17-9dc9-0379808065fb" providerId="AD" clId="Web-{6B922BB9-DB0B-2E5E-FD53-D04CE55D7AC8}" dt="2024-12-11T22:16:03.915" v="79"/>
          <ac:spMkLst>
            <pc:docMk/>
            <pc:sldMk cId="4023264959" sldId="264"/>
            <ac:spMk id="4" creationId="{BC0B4999-B29C-94D9-166D-E310C819CC74}"/>
          </ac:spMkLst>
        </pc:spChg>
        <pc:spChg chg="mod">
          <ac:chgData name="Flinders,Cameron" userId="S::hcs036556@mail.helenacollege.edu::d0bb21ae-ddb3-4d17-9dc9-0379808065fb" providerId="AD" clId="Web-{6B922BB9-DB0B-2E5E-FD53-D04CE55D7AC8}" dt="2024-12-11T22:16:03.915" v="79"/>
          <ac:spMkLst>
            <pc:docMk/>
            <pc:sldMk cId="4023264959" sldId="264"/>
            <ac:spMk id="5" creationId="{AD08E4ED-4C6D-4073-4562-9A33B9F76F9B}"/>
          </ac:spMkLst>
        </pc:spChg>
        <pc:spChg chg="mod">
          <ac:chgData name="Flinders,Cameron" userId="S::hcs036556@mail.helenacollege.edu::d0bb21ae-ddb3-4d17-9dc9-0379808065fb" providerId="AD" clId="Web-{6B922BB9-DB0B-2E5E-FD53-D04CE55D7AC8}" dt="2024-12-11T22:16:03.915" v="79"/>
          <ac:spMkLst>
            <pc:docMk/>
            <pc:sldMk cId="4023264959" sldId="264"/>
            <ac:spMk id="6" creationId="{F9C743F7-52A7-06BD-F8FC-29524FF2534A}"/>
          </ac:spMkLst>
        </pc:spChg>
        <pc:spChg chg="add del mod">
          <ac:chgData name="Flinders,Cameron" userId="S::hcs036556@mail.helenacollege.edu::d0bb21ae-ddb3-4d17-9dc9-0379808065fb" providerId="AD" clId="Web-{6B922BB9-DB0B-2E5E-FD53-D04CE55D7AC8}" dt="2024-12-11T22:16:03.915" v="79"/>
          <ac:spMkLst>
            <pc:docMk/>
            <pc:sldMk cId="4023264959" sldId="264"/>
            <ac:spMk id="12" creationId="{4F400A94-3344-2BA9-C567-5AA6D230C70A}"/>
          </ac:spMkLst>
        </pc:spChg>
        <pc:picChg chg="add del mod ord">
          <ac:chgData name="Flinders,Cameron" userId="S::hcs036556@mail.helenacollege.edu::d0bb21ae-ddb3-4d17-9dc9-0379808065fb" providerId="AD" clId="Web-{6B922BB9-DB0B-2E5E-FD53-D04CE55D7AC8}" dt="2024-12-11T22:16:07.447" v="80"/>
          <ac:picMkLst>
            <pc:docMk/>
            <pc:sldMk cId="4023264959" sldId="264"/>
            <ac:picMk id="7" creationId="{63D08D38-17BC-991A-E913-8F622A13E8DE}"/>
          </ac:picMkLst>
        </pc:picChg>
      </pc:sldChg>
      <pc:sldChg chg="addSp modSp mod modClrScheme chgLayout">
        <pc:chgData name="Flinders,Cameron" userId="S::hcs036556@mail.helenacollege.edu::d0bb21ae-ddb3-4d17-9dc9-0379808065fb" providerId="AD" clId="Web-{6B922BB9-DB0B-2E5E-FD53-D04CE55D7AC8}" dt="2024-12-11T22:16:46.293" v="82"/>
        <pc:sldMkLst>
          <pc:docMk/>
          <pc:sldMk cId="4266306772" sldId="265"/>
        </pc:sldMkLst>
        <pc:spChg chg="mod">
          <ac:chgData name="Flinders,Cameron" userId="S::hcs036556@mail.helenacollege.edu::d0bb21ae-ddb3-4d17-9dc9-0379808065fb" providerId="AD" clId="Web-{6B922BB9-DB0B-2E5E-FD53-D04CE55D7AC8}" dt="2024-12-11T22:16:46.293" v="82"/>
          <ac:spMkLst>
            <pc:docMk/>
            <pc:sldMk cId="4266306772" sldId="265"/>
            <ac:spMk id="2" creationId="{A918439F-AC59-05DA-3B50-06B8D8205E81}"/>
          </ac:spMkLst>
        </pc:spChg>
        <pc:spChg chg="mod">
          <ac:chgData name="Flinders,Cameron" userId="S::hcs036556@mail.helenacollege.edu::d0bb21ae-ddb3-4d17-9dc9-0379808065fb" providerId="AD" clId="Web-{6B922BB9-DB0B-2E5E-FD53-D04CE55D7AC8}" dt="2024-12-11T22:16:46.293" v="82"/>
          <ac:spMkLst>
            <pc:docMk/>
            <pc:sldMk cId="4266306772" sldId="265"/>
            <ac:spMk id="3" creationId="{FA769B09-154F-6D96-60F7-D98E53F377EA}"/>
          </ac:spMkLst>
        </pc:spChg>
        <pc:spChg chg="mod">
          <ac:chgData name="Flinders,Cameron" userId="S::hcs036556@mail.helenacollege.edu::d0bb21ae-ddb3-4d17-9dc9-0379808065fb" providerId="AD" clId="Web-{6B922BB9-DB0B-2E5E-FD53-D04CE55D7AC8}" dt="2024-12-11T22:16:46.293" v="82"/>
          <ac:spMkLst>
            <pc:docMk/>
            <pc:sldMk cId="4266306772" sldId="265"/>
            <ac:spMk id="4" creationId="{E42CAECE-FB9D-7AE4-EED5-AE84D497B32B}"/>
          </ac:spMkLst>
        </pc:spChg>
        <pc:spChg chg="mod">
          <ac:chgData name="Flinders,Cameron" userId="S::hcs036556@mail.helenacollege.edu::d0bb21ae-ddb3-4d17-9dc9-0379808065fb" providerId="AD" clId="Web-{6B922BB9-DB0B-2E5E-FD53-D04CE55D7AC8}" dt="2024-12-11T22:16:46.293" v="82"/>
          <ac:spMkLst>
            <pc:docMk/>
            <pc:sldMk cId="4266306772" sldId="265"/>
            <ac:spMk id="5" creationId="{75D0A7F4-B808-C356-98D5-D25F90111068}"/>
          </ac:spMkLst>
        </pc:spChg>
        <pc:spChg chg="mod">
          <ac:chgData name="Flinders,Cameron" userId="S::hcs036556@mail.helenacollege.edu::d0bb21ae-ddb3-4d17-9dc9-0379808065fb" providerId="AD" clId="Web-{6B922BB9-DB0B-2E5E-FD53-D04CE55D7AC8}" dt="2024-12-11T22:16:46.293" v="82"/>
          <ac:spMkLst>
            <pc:docMk/>
            <pc:sldMk cId="4266306772" sldId="265"/>
            <ac:spMk id="6" creationId="{9A36E808-0B4A-4253-CD81-38C02B4FDCF2}"/>
          </ac:spMkLst>
        </pc:spChg>
        <pc:picChg chg="add mod ord">
          <ac:chgData name="Flinders,Cameron" userId="S::hcs036556@mail.helenacollege.edu::d0bb21ae-ddb3-4d17-9dc9-0379808065fb" providerId="AD" clId="Web-{6B922BB9-DB0B-2E5E-FD53-D04CE55D7AC8}" dt="2024-12-11T22:16:46.293" v="82"/>
          <ac:picMkLst>
            <pc:docMk/>
            <pc:sldMk cId="4266306772" sldId="265"/>
            <ac:picMk id="7" creationId="{9EFABB79-8C01-80A2-DD4A-19B3C0DCF4D5}"/>
          </ac:picMkLst>
        </pc:picChg>
      </pc:sldChg>
      <pc:sldChg chg="addSp modSp mod modClrScheme chgLayout">
        <pc:chgData name="Flinders,Cameron" userId="S::hcs036556@mail.helenacollege.edu::d0bb21ae-ddb3-4d17-9dc9-0379808065fb" providerId="AD" clId="Web-{6B922BB9-DB0B-2E5E-FD53-D04CE55D7AC8}" dt="2024-12-11T22:19:29.618" v="112"/>
        <pc:sldMkLst>
          <pc:docMk/>
          <pc:sldMk cId="4287376548" sldId="268"/>
        </pc:sldMkLst>
        <pc:spChg chg="mod">
          <ac:chgData name="Flinders,Cameron" userId="S::hcs036556@mail.helenacollege.edu::d0bb21ae-ddb3-4d17-9dc9-0379808065fb" providerId="AD" clId="Web-{6B922BB9-DB0B-2E5E-FD53-D04CE55D7AC8}" dt="2024-12-11T22:19:29.618" v="112"/>
          <ac:spMkLst>
            <pc:docMk/>
            <pc:sldMk cId="4287376548" sldId="268"/>
            <ac:spMk id="2" creationId="{1115BD8A-6A23-CAFE-8342-3204264B9CE3}"/>
          </ac:spMkLst>
        </pc:spChg>
        <pc:spChg chg="mod">
          <ac:chgData name="Flinders,Cameron" userId="S::hcs036556@mail.helenacollege.edu::d0bb21ae-ddb3-4d17-9dc9-0379808065fb" providerId="AD" clId="Web-{6B922BB9-DB0B-2E5E-FD53-D04CE55D7AC8}" dt="2024-12-11T22:19:29.618" v="112"/>
          <ac:spMkLst>
            <pc:docMk/>
            <pc:sldMk cId="4287376548" sldId="268"/>
            <ac:spMk id="3" creationId="{94755220-AD9F-D7F8-C011-5C33A6AE69FF}"/>
          </ac:spMkLst>
        </pc:spChg>
        <pc:spChg chg="mod">
          <ac:chgData name="Flinders,Cameron" userId="S::hcs036556@mail.helenacollege.edu::d0bb21ae-ddb3-4d17-9dc9-0379808065fb" providerId="AD" clId="Web-{6B922BB9-DB0B-2E5E-FD53-D04CE55D7AC8}" dt="2024-12-11T22:19:29.618" v="112"/>
          <ac:spMkLst>
            <pc:docMk/>
            <pc:sldMk cId="4287376548" sldId="268"/>
            <ac:spMk id="4" creationId="{AA76622D-CAEA-E26C-E181-883621264B2F}"/>
          </ac:spMkLst>
        </pc:spChg>
        <pc:spChg chg="mod">
          <ac:chgData name="Flinders,Cameron" userId="S::hcs036556@mail.helenacollege.edu::d0bb21ae-ddb3-4d17-9dc9-0379808065fb" providerId="AD" clId="Web-{6B922BB9-DB0B-2E5E-FD53-D04CE55D7AC8}" dt="2024-12-11T22:19:29.618" v="112"/>
          <ac:spMkLst>
            <pc:docMk/>
            <pc:sldMk cId="4287376548" sldId="268"/>
            <ac:spMk id="5" creationId="{4350FB9E-4863-EA68-7969-26A22CAAA2EA}"/>
          </ac:spMkLst>
        </pc:spChg>
        <pc:spChg chg="mod">
          <ac:chgData name="Flinders,Cameron" userId="S::hcs036556@mail.helenacollege.edu::d0bb21ae-ddb3-4d17-9dc9-0379808065fb" providerId="AD" clId="Web-{6B922BB9-DB0B-2E5E-FD53-D04CE55D7AC8}" dt="2024-12-11T22:19:29.618" v="112"/>
          <ac:spMkLst>
            <pc:docMk/>
            <pc:sldMk cId="4287376548" sldId="268"/>
            <ac:spMk id="6" creationId="{D35760C1-2FAF-5F73-959F-1CB876A5AC6B}"/>
          </ac:spMkLst>
        </pc:spChg>
        <pc:picChg chg="add ord">
          <ac:chgData name="Flinders,Cameron" userId="S::hcs036556@mail.helenacollege.edu::d0bb21ae-ddb3-4d17-9dc9-0379808065fb" providerId="AD" clId="Web-{6B922BB9-DB0B-2E5E-FD53-D04CE55D7AC8}" dt="2024-12-11T22:19:29.618" v="112"/>
          <ac:picMkLst>
            <pc:docMk/>
            <pc:sldMk cId="4287376548" sldId="268"/>
            <ac:picMk id="8" creationId="{E5ED6DE5-515B-9589-CE13-652258E56E1F}"/>
          </ac:picMkLst>
        </pc:picChg>
      </pc:sldChg>
      <pc:sldChg chg="addSp modSp mod modClrScheme chgLayout">
        <pc:chgData name="Flinders,Cameron" userId="S::hcs036556@mail.helenacollege.edu::d0bb21ae-ddb3-4d17-9dc9-0379808065fb" providerId="AD" clId="Web-{6B922BB9-DB0B-2E5E-FD53-D04CE55D7AC8}" dt="2024-12-11T22:17:35.891" v="102"/>
        <pc:sldMkLst>
          <pc:docMk/>
          <pc:sldMk cId="3107723644" sldId="269"/>
        </pc:sldMkLst>
        <pc:spChg chg="mod">
          <ac:chgData name="Flinders,Cameron" userId="S::hcs036556@mail.helenacollege.edu::d0bb21ae-ddb3-4d17-9dc9-0379808065fb" providerId="AD" clId="Web-{6B922BB9-DB0B-2E5E-FD53-D04CE55D7AC8}" dt="2024-12-11T22:17:35.891" v="102"/>
          <ac:spMkLst>
            <pc:docMk/>
            <pc:sldMk cId="3107723644" sldId="269"/>
            <ac:spMk id="2" creationId="{6E3CEA0D-6596-AEC2-1A25-C4FCD1787A82}"/>
          </ac:spMkLst>
        </pc:spChg>
        <pc:spChg chg="mod">
          <ac:chgData name="Flinders,Cameron" userId="S::hcs036556@mail.helenacollege.edu::d0bb21ae-ddb3-4d17-9dc9-0379808065fb" providerId="AD" clId="Web-{6B922BB9-DB0B-2E5E-FD53-D04CE55D7AC8}" dt="2024-12-11T22:17:35.891" v="102"/>
          <ac:spMkLst>
            <pc:docMk/>
            <pc:sldMk cId="3107723644" sldId="269"/>
            <ac:spMk id="3" creationId="{F99742FD-A467-BB5C-7FB3-20BD904FF9C3}"/>
          </ac:spMkLst>
        </pc:spChg>
        <pc:spChg chg="mod">
          <ac:chgData name="Flinders,Cameron" userId="S::hcs036556@mail.helenacollege.edu::d0bb21ae-ddb3-4d17-9dc9-0379808065fb" providerId="AD" clId="Web-{6B922BB9-DB0B-2E5E-FD53-D04CE55D7AC8}" dt="2024-12-11T22:17:35.891" v="102"/>
          <ac:spMkLst>
            <pc:docMk/>
            <pc:sldMk cId="3107723644" sldId="269"/>
            <ac:spMk id="4" creationId="{C8ADCA3F-560A-4216-99A6-D905666BE027}"/>
          </ac:spMkLst>
        </pc:spChg>
        <pc:spChg chg="mod">
          <ac:chgData name="Flinders,Cameron" userId="S::hcs036556@mail.helenacollege.edu::d0bb21ae-ddb3-4d17-9dc9-0379808065fb" providerId="AD" clId="Web-{6B922BB9-DB0B-2E5E-FD53-D04CE55D7AC8}" dt="2024-12-11T22:17:35.891" v="102"/>
          <ac:spMkLst>
            <pc:docMk/>
            <pc:sldMk cId="3107723644" sldId="269"/>
            <ac:spMk id="5" creationId="{E6001979-92F6-EA38-E490-973A07F5C519}"/>
          </ac:spMkLst>
        </pc:spChg>
        <pc:spChg chg="mod">
          <ac:chgData name="Flinders,Cameron" userId="S::hcs036556@mail.helenacollege.edu::d0bb21ae-ddb3-4d17-9dc9-0379808065fb" providerId="AD" clId="Web-{6B922BB9-DB0B-2E5E-FD53-D04CE55D7AC8}" dt="2024-12-11T22:17:35.891" v="102"/>
          <ac:spMkLst>
            <pc:docMk/>
            <pc:sldMk cId="3107723644" sldId="269"/>
            <ac:spMk id="6" creationId="{D104B52E-AE65-73D0-6666-D6B6064FF5FF}"/>
          </ac:spMkLst>
        </pc:spChg>
        <pc:picChg chg="add mod ord">
          <ac:chgData name="Flinders,Cameron" userId="S::hcs036556@mail.helenacollege.edu::d0bb21ae-ddb3-4d17-9dc9-0379808065fb" providerId="AD" clId="Web-{6B922BB9-DB0B-2E5E-FD53-D04CE55D7AC8}" dt="2024-12-11T22:17:35.891" v="102"/>
          <ac:picMkLst>
            <pc:docMk/>
            <pc:sldMk cId="3107723644" sldId="269"/>
            <ac:picMk id="7" creationId="{377D21C3-2928-3BA5-E6D5-75DC78D0AA30}"/>
          </ac:picMkLst>
        </pc:picChg>
      </pc:sldChg>
      <pc:sldChg chg="addSp modSp mod modClrScheme chgLayout">
        <pc:chgData name="Flinders,Cameron" userId="S::hcs036556@mail.helenacollege.edu::d0bb21ae-ddb3-4d17-9dc9-0379808065fb" providerId="AD" clId="Web-{6B922BB9-DB0B-2E5E-FD53-D04CE55D7AC8}" dt="2024-12-11T22:18:08.143" v="104"/>
        <pc:sldMkLst>
          <pc:docMk/>
          <pc:sldMk cId="1304812831" sldId="270"/>
        </pc:sldMkLst>
        <pc:spChg chg="mod">
          <ac:chgData name="Flinders,Cameron" userId="S::hcs036556@mail.helenacollege.edu::d0bb21ae-ddb3-4d17-9dc9-0379808065fb" providerId="AD" clId="Web-{6B922BB9-DB0B-2E5E-FD53-D04CE55D7AC8}" dt="2024-12-11T22:18:08.143" v="104"/>
          <ac:spMkLst>
            <pc:docMk/>
            <pc:sldMk cId="1304812831" sldId="270"/>
            <ac:spMk id="2" creationId="{86B19870-42B0-737A-1A28-DC61EF72E0D7}"/>
          </ac:spMkLst>
        </pc:spChg>
        <pc:spChg chg="mod">
          <ac:chgData name="Flinders,Cameron" userId="S::hcs036556@mail.helenacollege.edu::d0bb21ae-ddb3-4d17-9dc9-0379808065fb" providerId="AD" clId="Web-{6B922BB9-DB0B-2E5E-FD53-D04CE55D7AC8}" dt="2024-12-11T22:18:08.143" v="104"/>
          <ac:spMkLst>
            <pc:docMk/>
            <pc:sldMk cId="1304812831" sldId="270"/>
            <ac:spMk id="3" creationId="{DD5179C2-035E-2988-BAB4-52EC86D3DBFB}"/>
          </ac:spMkLst>
        </pc:spChg>
        <pc:spChg chg="mod">
          <ac:chgData name="Flinders,Cameron" userId="S::hcs036556@mail.helenacollege.edu::d0bb21ae-ddb3-4d17-9dc9-0379808065fb" providerId="AD" clId="Web-{6B922BB9-DB0B-2E5E-FD53-D04CE55D7AC8}" dt="2024-12-11T22:18:08.143" v="104"/>
          <ac:spMkLst>
            <pc:docMk/>
            <pc:sldMk cId="1304812831" sldId="270"/>
            <ac:spMk id="4" creationId="{D5E7BD6B-BDF5-DEB9-1DDD-561518A262CA}"/>
          </ac:spMkLst>
        </pc:spChg>
        <pc:spChg chg="mod">
          <ac:chgData name="Flinders,Cameron" userId="S::hcs036556@mail.helenacollege.edu::d0bb21ae-ddb3-4d17-9dc9-0379808065fb" providerId="AD" clId="Web-{6B922BB9-DB0B-2E5E-FD53-D04CE55D7AC8}" dt="2024-12-11T22:18:08.143" v="104"/>
          <ac:spMkLst>
            <pc:docMk/>
            <pc:sldMk cId="1304812831" sldId="270"/>
            <ac:spMk id="5" creationId="{BD046414-F6E3-F002-E8B3-65FF301BCE47}"/>
          </ac:spMkLst>
        </pc:spChg>
        <pc:spChg chg="mod">
          <ac:chgData name="Flinders,Cameron" userId="S::hcs036556@mail.helenacollege.edu::d0bb21ae-ddb3-4d17-9dc9-0379808065fb" providerId="AD" clId="Web-{6B922BB9-DB0B-2E5E-FD53-D04CE55D7AC8}" dt="2024-12-11T22:18:08.143" v="104"/>
          <ac:spMkLst>
            <pc:docMk/>
            <pc:sldMk cId="1304812831" sldId="270"/>
            <ac:spMk id="6" creationId="{738C65FD-E1A7-AFF8-608E-6B867F21CDEF}"/>
          </ac:spMkLst>
        </pc:spChg>
        <pc:picChg chg="add mod ord">
          <ac:chgData name="Flinders,Cameron" userId="S::hcs036556@mail.helenacollege.edu::d0bb21ae-ddb3-4d17-9dc9-0379808065fb" providerId="AD" clId="Web-{6B922BB9-DB0B-2E5E-FD53-D04CE55D7AC8}" dt="2024-12-11T22:18:08.143" v="104"/>
          <ac:picMkLst>
            <pc:docMk/>
            <pc:sldMk cId="1304812831" sldId="270"/>
            <ac:picMk id="7" creationId="{BC367C0A-BB96-BBED-49CE-D31A6CAF9184}"/>
          </ac:picMkLst>
        </pc:picChg>
      </pc:sldChg>
      <pc:sldChg chg="addSp modSp mod modClrScheme chgLayout">
        <pc:chgData name="Flinders,Cameron" userId="S::hcs036556@mail.helenacollege.edu::d0bb21ae-ddb3-4d17-9dc9-0379808065fb" providerId="AD" clId="Web-{6B922BB9-DB0B-2E5E-FD53-D04CE55D7AC8}" dt="2024-12-11T22:19:37.994" v="114"/>
        <pc:sldMkLst>
          <pc:docMk/>
          <pc:sldMk cId="3530573768" sldId="271"/>
        </pc:sldMkLst>
        <pc:spChg chg="mod">
          <ac:chgData name="Flinders,Cameron" userId="S::hcs036556@mail.helenacollege.edu::d0bb21ae-ddb3-4d17-9dc9-0379808065fb" providerId="AD" clId="Web-{6B922BB9-DB0B-2E5E-FD53-D04CE55D7AC8}" dt="2024-12-11T22:19:37.994" v="114"/>
          <ac:spMkLst>
            <pc:docMk/>
            <pc:sldMk cId="3530573768" sldId="271"/>
            <ac:spMk id="2" creationId="{73072550-8E77-E8D9-8414-FF5CE5FC7158}"/>
          </ac:spMkLst>
        </pc:spChg>
        <pc:spChg chg="mod">
          <ac:chgData name="Flinders,Cameron" userId="S::hcs036556@mail.helenacollege.edu::d0bb21ae-ddb3-4d17-9dc9-0379808065fb" providerId="AD" clId="Web-{6B922BB9-DB0B-2E5E-FD53-D04CE55D7AC8}" dt="2024-12-11T22:19:37.994" v="114"/>
          <ac:spMkLst>
            <pc:docMk/>
            <pc:sldMk cId="3530573768" sldId="271"/>
            <ac:spMk id="3" creationId="{99C94DE4-B8AA-54A8-82CA-0CEEFC7D53C9}"/>
          </ac:spMkLst>
        </pc:spChg>
        <pc:spChg chg="mod">
          <ac:chgData name="Flinders,Cameron" userId="S::hcs036556@mail.helenacollege.edu::d0bb21ae-ddb3-4d17-9dc9-0379808065fb" providerId="AD" clId="Web-{6B922BB9-DB0B-2E5E-FD53-D04CE55D7AC8}" dt="2024-12-11T22:19:37.994" v="114"/>
          <ac:spMkLst>
            <pc:docMk/>
            <pc:sldMk cId="3530573768" sldId="271"/>
            <ac:spMk id="4" creationId="{DC5ED27F-1BF2-E939-4810-8709A28D78B3}"/>
          </ac:spMkLst>
        </pc:spChg>
        <pc:spChg chg="mod">
          <ac:chgData name="Flinders,Cameron" userId="S::hcs036556@mail.helenacollege.edu::d0bb21ae-ddb3-4d17-9dc9-0379808065fb" providerId="AD" clId="Web-{6B922BB9-DB0B-2E5E-FD53-D04CE55D7AC8}" dt="2024-12-11T22:19:37.994" v="114"/>
          <ac:spMkLst>
            <pc:docMk/>
            <pc:sldMk cId="3530573768" sldId="271"/>
            <ac:spMk id="5" creationId="{62A87542-0325-B901-977F-57E06E859088}"/>
          </ac:spMkLst>
        </pc:spChg>
        <pc:spChg chg="mod">
          <ac:chgData name="Flinders,Cameron" userId="S::hcs036556@mail.helenacollege.edu::d0bb21ae-ddb3-4d17-9dc9-0379808065fb" providerId="AD" clId="Web-{6B922BB9-DB0B-2E5E-FD53-D04CE55D7AC8}" dt="2024-12-11T22:19:37.994" v="114"/>
          <ac:spMkLst>
            <pc:docMk/>
            <pc:sldMk cId="3530573768" sldId="271"/>
            <ac:spMk id="6" creationId="{A8ACF514-3582-0B2A-F92A-FDE61A887DBF}"/>
          </ac:spMkLst>
        </pc:spChg>
        <pc:picChg chg="add ord">
          <ac:chgData name="Flinders,Cameron" userId="S::hcs036556@mail.helenacollege.edu::d0bb21ae-ddb3-4d17-9dc9-0379808065fb" providerId="AD" clId="Web-{6B922BB9-DB0B-2E5E-FD53-D04CE55D7AC8}" dt="2024-12-11T22:19:37.994" v="114"/>
          <ac:picMkLst>
            <pc:docMk/>
            <pc:sldMk cId="3530573768" sldId="271"/>
            <ac:picMk id="8" creationId="{9D01A7BB-6BDB-190B-AA76-7D05C85FA651}"/>
          </ac:picMkLst>
        </pc:picChg>
      </pc:sldChg>
      <pc:sldChg chg="addSp modSp mod modClrScheme chgLayout">
        <pc:chgData name="Flinders,Cameron" userId="S::hcs036556@mail.helenacollege.edu::d0bb21ae-ddb3-4d17-9dc9-0379808065fb" providerId="AD" clId="Web-{6B922BB9-DB0B-2E5E-FD53-D04CE55D7AC8}" dt="2024-12-11T22:18:27.879" v="106"/>
        <pc:sldMkLst>
          <pc:docMk/>
          <pc:sldMk cId="285334800" sldId="273"/>
        </pc:sldMkLst>
        <pc:spChg chg="mod">
          <ac:chgData name="Flinders,Cameron" userId="S::hcs036556@mail.helenacollege.edu::d0bb21ae-ddb3-4d17-9dc9-0379808065fb" providerId="AD" clId="Web-{6B922BB9-DB0B-2E5E-FD53-D04CE55D7AC8}" dt="2024-12-11T22:18:27.879" v="106"/>
          <ac:spMkLst>
            <pc:docMk/>
            <pc:sldMk cId="285334800" sldId="273"/>
            <ac:spMk id="2" creationId="{858938E8-EB9B-FF72-184A-DA809129C486}"/>
          </ac:spMkLst>
        </pc:spChg>
        <pc:spChg chg="mod">
          <ac:chgData name="Flinders,Cameron" userId="S::hcs036556@mail.helenacollege.edu::d0bb21ae-ddb3-4d17-9dc9-0379808065fb" providerId="AD" clId="Web-{6B922BB9-DB0B-2E5E-FD53-D04CE55D7AC8}" dt="2024-12-11T22:18:27.879" v="106"/>
          <ac:spMkLst>
            <pc:docMk/>
            <pc:sldMk cId="285334800" sldId="273"/>
            <ac:spMk id="3" creationId="{1B88A2A5-4365-BCDD-192F-1D8DAED2C507}"/>
          </ac:spMkLst>
        </pc:spChg>
        <pc:spChg chg="mod">
          <ac:chgData name="Flinders,Cameron" userId="S::hcs036556@mail.helenacollege.edu::d0bb21ae-ddb3-4d17-9dc9-0379808065fb" providerId="AD" clId="Web-{6B922BB9-DB0B-2E5E-FD53-D04CE55D7AC8}" dt="2024-12-11T22:18:27.879" v="106"/>
          <ac:spMkLst>
            <pc:docMk/>
            <pc:sldMk cId="285334800" sldId="273"/>
            <ac:spMk id="4" creationId="{C12556E3-11A3-AC45-30EA-B5E805D941FE}"/>
          </ac:spMkLst>
        </pc:spChg>
        <pc:spChg chg="mod">
          <ac:chgData name="Flinders,Cameron" userId="S::hcs036556@mail.helenacollege.edu::d0bb21ae-ddb3-4d17-9dc9-0379808065fb" providerId="AD" clId="Web-{6B922BB9-DB0B-2E5E-FD53-D04CE55D7AC8}" dt="2024-12-11T22:18:27.879" v="106"/>
          <ac:spMkLst>
            <pc:docMk/>
            <pc:sldMk cId="285334800" sldId="273"/>
            <ac:spMk id="5" creationId="{1BC67394-6229-812C-0845-BED8BA4D236B}"/>
          </ac:spMkLst>
        </pc:spChg>
        <pc:spChg chg="mod">
          <ac:chgData name="Flinders,Cameron" userId="S::hcs036556@mail.helenacollege.edu::d0bb21ae-ddb3-4d17-9dc9-0379808065fb" providerId="AD" clId="Web-{6B922BB9-DB0B-2E5E-FD53-D04CE55D7AC8}" dt="2024-12-11T22:18:27.879" v="106"/>
          <ac:spMkLst>
            <pc:docMk/>
            <pc:sldMk cId="285334800" sldId="273"/>
            <ac:spMk id="6" creationId="{2CBA2749-777F-C661-C389-E6079D5EEAE3}"/>
          </ac:spMkLst>
        </pc:spChg>
        <pc:picChg chg="add mod ord">
          <ac:chgData name="Flinders,Cameron" userId="S::hcs036556@mail.helenacollege.edu::d0bb21ae-ddb3-4d17-9dc9-0379808065fb" providerId="AD" clId="Web-{6B922BB9-DB0B-2E5E-FD53-D04CE55D7AC8}" dt="2024-12-11T22:18:27.879" v="106"/>
          <ac:picMkLst>
            <pc:docMk/>
            <pc:sldMk cId="285334800" sldId="273"/>
            <ac:picMk id="7" creationId="{D8F51B16-1180-ECE5-FCEF-D03A5FCA9BE2}"/>
          </ac:picMkLst>
        </pc:picChg>
      </pc:sldChg>
      <pc:sldChg chg="addSp modSp mod modClrScheme chgLayout">
        <pc:chgData name="Flinders,Cameron" userId="S::hcs036556@mail.helenacollege.edu::d0bb21ae-ddb3-4d17-9dc9-0379808065fb" providerId="AD" clId="Web-{6B922BB9-DB0B-2E5E-FD53-D04CE55D7AC8}" dt="2024-12-11T22:18:38.662" v="108"/>
        <pc:sldMkLst>
          <pc:docMk/>
          <pc:sldMk cId="556126032" sldId="274"/>
        </pc:sldMkLst>
        <pc:spChg chg="mod">
          <ac:chgData name="Flinders,Cameron" userId="S::hcs036556@mail.helenacollege.edu::d0bb21ae-ddb3-4d17-9dc9-0379808065fb" providerId="AD" clId="Web-{6B922BB9-DB0B-2E5E-FD53-D04CE55D7AC8}" dt="2024-12-11T22:18:38.662" v="108"/>
          <ac:spMkLst>
            <pc:docMk/>
            <pc:sldMk cId="556126032" sldId="274"/>
            <ac:spMk id="2" creationId="{E70B7DB9-8346-F644-7160-ABCDB7369883}"/>
          </ac:spMkLst>
        </pc:spChg>
        <pc:spChg chg="mod">
          <ac:chgData name="Flinders,Cameron" userId="S::hcs036556@mail.helenacollege.edu::d0bb21ae-ddb3-4d17-9dc9-0379808065fb" providerId="AD" clId="Web-{6B922BB9-DB0B-2E5E-FD53-D04CE55D7AC8}" dt="2024-12-11T22:18:38.662" v="108"/>
          <ac:spMkLst>
            <pc:docMk/>
            <pc:sldMk cId="556126032" sldId="274"/>
            <ac:spMk id="3" creationId="{72CC795E-21F3-E772-B432-758FDAB139E7}"/>
          </ac:spMkLst>
        </pc:spChg>
        <pc:spChg chg="mod">
          <ac:chgData name="Flinders,Cameron" userId="S::hcs036556@mail.helenacollege.edu::d0bb21ae-ddb3-4d17-9dc9-0379808065fb" providerId="AD" clId="Web-{6B922BB9-DB0B-2E5E-FD53-D04CE55D7AC8}" dt="2024-12-11T22:18:38.662" v="108"/>
          <ac:spMkLst>
            <pc:docMk/>
            <pc:sldMk cId="556126032" sldId="274"/>
            <ac:spMk id="4" creationId="{D9E1E344-63C5-3A53-8CEB-A3D1AFF8462C}"/>
          </ac:spMkLst>
        </pc:spChg>
        <pc:spChg chg="mod">
          <ac:chgData name="Flinders,Cameron" userId="S::hcs036556@mail.helenacollege.edu::d0bb21ae-ddb3-4d17-9dc9-0379808065fb" providerId="AD" clId="Web-{6B922BB9-DB0B-2E5E-FD53-D04CE55D7AC8}" dt="2024-12-11T22:18:38.662" v="108"/>
          <ac:spMkLst>
            <pc:docMk/>
            <pc:sldMk cId="556126032" sldId="274"/>
            <ac:spMk id="5" creationId="{F9E4B6B7-A7E0-3D56-266A-9794D714E945}"/>
          </ac:spMkLst>
        </pc:spChg>
        <pc:spChg chg="mod">
          <ac:chgData name="Flinders,Cameron" userId="S::hcs036556@mail.helenacollege.edu::d0bb21ae-ddb3-4d17-9dc9-0379808065fb" providerId="AD" clId="Web-{6B922BB9-DB0B-2E5E-FD53-D04CE55D7AC8}" dt="2024-12-11T22:18:38.662" v="108"/>
          <ac:spMkLst>
            <pc:docMk/>
            <pc:sldMk cId="556126032" sldId="274"/>
            <ac:spMk id="6" creationId="{221DEC0C-2780-52EB-47AA-E181E86DC908}"/>
          </ac:spMkLst>
        </pc:spChg>
        <pc:picChg chg="add ord">
          <ac:chgData name="Flinders,Cameron" userId="S::hcs036556@mail.helenacollege.edu::d0bb21ae-ddb3-4d17-9dc9-0379808065fb" providerId="AD" clId="Web-{6B922BB9-DB0B-2E5E-FD53-D04CE55D7AC8}" dt="2024-12-11T22:18:38.662" v="108"/>
          <ac:picMkLst>
            <pc:docMk/>
            <pc:sldMk cId="556126032" sldId="274"/>
            <ac:picMk id="8" creationId="{4395A0B8-F856-635A-D34E-1A953EF28EA6}"/>
          </ac:picMkLst>
        </pc:picChg>
      </pc:sldChg>
      <pc:sldChg chg="addSp modSp mod modClrScheme chgLayout">
        <pc:chgData name="Flinders,Cameron" userId="S::hcs036556@mail.helenacollege.edu::d0bb21ae-ddb3-4d17-9dc9-0379808065fb" providerId="AD" clId="Web-{6B922BB9-DB0B-2E5E-FD53-D04CE55D7AC8}" dt="2024-12-11T22:18:48.881" v="110"/>
        <pc:sldMkLst>
          <pc:docMk/>
          <pc:sldMk cId="4269150732" sldId="275"/>
        </pc:sldMkLst>
        <pc:spChg chg="mod">
          <ac:chgData name="Flinders,Cameron" userId="S::hcs036556@mail.helenacollege.edu::d0bb21ae-ddb3-4d17-9dc9-0379808065fb" providerId="AD" clId="Web-{6B922BB9-DB0B-2E5E-FD53-D04CE55D7AC8}" dt="2024-12-11T22:18:48.881" v="110"/>
          <ac:spMkLst>
            <pc:docMk/>
            <pc:sldMk cId="4269150732" sldId="275"/>
            <ac:spMk id="2" creationId="{7708B714-A5E9-20AA-7DD3-ABCE12D7FCDA}"/>
          </ac:spMkLst>
        </pc:spChg>
        <pc:spChg chg="mod">
          <ac:chgData name="Flinders,Cameron" userId="S::hcs036556@mail.helenacollege.edu::d0bb21ae-ddb3-4d17-9dc9-0379808065fb" providerId="AD" clId="Web-{6B922BB9-DB0B-2E5E-FD53-D04CE55D7AC8}" dt="2024-12-11T22:18:48.881" v="110"/>
          <ac:spMkLst>
            <pc:docMk/>
            <pc:sldMk cId="4269150732" sldId="275"/>
            <ac:spMk id="3" creationId="{DE479023-70F0-5C49-4413-8369E4B3E3C9}"/>
          </ac:spMkLst>
        </pc:spChg>
        <pc:spChg chg="mod">
          <ac:chgData name="Flinders,Cameron" userId="S::hcs036556@mail.helenacollege.edu::d0bb21ae-ddb3-4d17-9dc9-0379808065fb" providerId="AD" clId="Web-{6B922BB9-DB0B-2E5E-FD53-D04CE55D7AC8}" dt="2024-12-11T22:18:48.881" v="110"/>
          <ac:spMkLst>
            <pc:docMk/>
            <pc:sldMk cId="4269150732" sldId="275"/>
            <ac:spMk id="4" creationId="{16EB262D-DE2E-CA66-F2B6-62563F2AD82A}"/>
          </ac:spMkLst>
        </pc:spChg>
        <pc:spChg chg="mod">
          <ac:chgData name="Flinders,Cameron" userId="S::hcs036556@mail.helenacollege.edu::d0bb21ae-ddb3-4d17-9dc9-0379808065fb" providerId="AD" clId="Web-{6B922BB9-DB0B-2E5E-FD53-D04CE55D7AC8}" dt="2024-12-11T22:18:48.881" v="110"/>
          <ac:spMkLst>
            <pc:docMk/>
            <pc:sldMk cId="4269150732" sldId="275"/>
            <ac:spMk id="5" creationId="{16D25C57-3B8C-7836-EB19-E52A23B3E2C5}"/>
          </ac:spMkLst>
        </pc:spChg>
        <pc:spChg chg="mod">
          <ac:chgData name="Flinders,Cameron" userId="S::hcs036556@mail.helenacollege.edu::d0bb21ae-ddb3-4d17-9dc9-0379808065fb" providerId="AD" clId="Web-{6B922BB9-DB0B-2E5E-FD53-D04CE55D7AC8}" dt="2024-12-11T22:18:48.881" v="110"/>
          <ac:spMkLst>
            <pc:docMk/>
            <pc:sldMk cId="4269150732" sldId="275"/>
            <ac:spMk id="6" creationId="{A40F76E9-5BD4-9A2B-52A1-9CC85537CE05}"/>
          </ac:spMkLst>
        </pc:spChg>
        <pc:picChg chg="add ord">
          <ac:chgData name="Flinders,Cameron" userId="S::hcs036556@mail.helenacollege.edu::d0bb21ae-ddb3-4d17-9dc9-0379808065fb" providerId="AD" clId="Web-{6B922BB9-DB0B-2E5E-FD53-D04CE55D7AC8}" dt="2024-12-11T22:18:48.881" v="110"/>
          <ac:picMkLst>
            <pc:docMk/>
            <pc:sldMk cId="4269150732" sldId="275"/>
            <ac:picMk id="8" creationId="{EDE60AC5-36FB-ADB3-49BD-F51DF9AC0621}"/>
          </ac:picMkLst>
        </pc:picChg>
      </pc:sldChg>
      <pc:sldChg chg="addSp delSp modSp new mod modClrScheme chgLayout">
        <pc:chgData name="Flinders,Cameron" userId="S::hcs036556@mail.helenacollege.edu::d0bb21ae-ddb3-4d17-9dc9-0379808065fb" providerId="AD" clId="Web-{6B922BB9-DB0B-2E5E-FD53-D04CE55D7AC8}" dt="2024-12-11T22:23:41.404" v="173"/>
        <pc:sldMkLst>
          <pc:docMk/>
          <pc:sldMk cId="4027684222" sldId="276"/>
        </pc:sldMkLst>
        <pc:spChg chg="mod">
          <ac:chgData name="Flinders,Cameron" userId="S::hcs036556@mail.helenacollege.edu::d0bb21ae-ddb3-4d17-9dc9-0379808065fb" providerId="AD" clId="Web-{6B922BB9-DB0B-2E5E-FD53-D04CE55D7AC8}" dt="2024-12-11T22:23:41.404" v="173"/>
          <ac:spMkLst>
            <pc:docMk/>
            <pc:sldMk cId="4027684222" sldId="276"/>
            <ac:spMk id="2" creationId="{B96D1BE9-D8BB-C6D4-4EC2-841C9BC6CE08}"/>
          </ac:spMkLst>
        </pc:spChg>
        <pc:spChg chg="del">
          <ac:chgData name="Flinders,Cameron" userId="S::hcs036556@mail.helenacollege.edu::d0bb21ae-ddb3-4d17-9dc9-0379808065fb" providerId="AD" clId="Web-{6B922BB9-DB0B-2E5E-FD53-D04CE55D7AC8}" dt="2024-12-11T22:23:41.404" v="173"/>
          <ac:spMkLst>
            <pc:docMk/>
            <pc:sldMk cId="4027684222" sldId="276"/>
            <ac:spMk id="3" creationId="{3477DB92-25C1-F2B8-8EB9-962EAD571BD2}"/>
          </ac:spMkLst>
        </pc:spChg>
        <pc:spChg chg="mod">
          <ac:chgData name="Flinders,Cameron" userId="S::hcs036556@mail.helenacollege.edu::d0bb21ae-ddb3-4d17-9dc9-0379808065fb" providerId="AD" clId="Web-{6B922BB9-DB0B-2E5E-FD53-D04CE55D7AC8}" dt="2024-12-11T22:23:41.404" v="173"/>
          <ac:spMkLst>
            <pc:docMk/>
            <pc:sldMk cId="4027684222" sldId="276"/>
            <ac:spMk id="4" creationId="{A5F85A2D-C612-9687-4D37-0B8EE76C111F}"/>
          </ac:spMkLst>
        </pc:spChg>
        <pc:spChg chg="mod">
          <ac:chgData name="Flinders,Cameron" userId="S::hcs036556@mail.helenacollege.edu::d0bb21ae-ddb3-4d17-9dc9-0379808065fb" providerId="AD" clId="Web-{6B922BB9-DB0B-2E5E-FD53-D04CE55D7AC8}" dt="2024-12-11T22:23:41.404" v="173"/>
          <ac:spMkLst>
            <pc:docMk/>
            <pc:sldMk cId="4027684222" sldId="276"/>
            <ac:spMk id="5" creationId="{96E69CEC-5248-3A5A-2C98-B34BDCB223C1}"/>
          </ac:spMkLst>
        </pc:spChg>
        <pc:spChg chg="mod">
          <ac:chgData name="Flinders,Cameron" userId="S::hcs036556@mail.helenacollege.edu::d0bb21ae-ddb3-4d17-9dc9-0379808065fb" providerId="AD" clId="Web-{6B922BB9-DB0B-2E5E-FD53-D04CE55D7AC8}" dt="2024-12-11T22:23:41.404" v="173"/>
          <ac:spMkLst>
            <pc:docMk/>
            <pc:sldMk cId="4027684222" sldId="276"/>
            <ac:spMk id="6" creationId="{75628AD6-A4CC-C9C7-9333-2BED58E95B6D}"/>
          </ac:spMkLst>
        </pc:spChg>
        <pc:spChg chg="add mod">
          <ac:chgData name="Flinders,Cameron" userId="S::hcs036556@mail.helenacollege.edu::d0bb21ae-ddb3-4d17-9dc9-0379808065fb" providerId="AD" clId="Web-{6B922BB9-DB0B-2E5E-FD53-D04CE55D7AC8}" dt="2024-12-11T22:23:41.404" v="173"/>
          <ac:spMkLst>
            <pc:docMk/>
            <pc:sldMk cId="4027684222" sldId="276"/>
            <ac:spMk id="11" creationId="{22C9988C-4D09-6820-C82F-FA1A8F434EA9}"/>
          </ac:spMkLst>
        </pc:spChg>
      </pc:sldChg>
    </pc:docChg>
  </pc:docChgLst>
  <pc:docChgLst>
    <pc:chgData name="Flinders,Cameron" userId="S::hcs036556@mail.helenacollege.edu::d0bb21ae-ddb3-4d17-9dc9-0379808065fb" providerId="AD" clId="Web-{F7877368-DF26-E289-21B7-BF7BE6625F8B}"/>
    <pc:docChg chg="addSld delSld modSld">
      <pc:chgData name="Flinders,Cameron" userId="S::hcs036556@mail.helenacollege.edu::d0bb21ae-ddb3-4d17-9dc9-0379808065fb" providerId="AD" clId="Web-{F7877368-DF26-E289-21B7-BF7BE6625F8B}" dt="2024-12-06T01:07:12.766" v="4721"/>
      <pc:docMkLst>
        <pc:docMk/>
      </pc:docMkLst>
      <pc:sldChg chg="modSp">
        <pc:chgData name="Flinders,Cameron" userId="S::hcs036556@mail.helenacollege.edu::d0bb21ae-ddb3-4d17-9dc9-0379808065fb" providerId="AD" clId="Web-{F7877368-DF26-E289-21B7-BF7BE6625F8B}" dt="2024-12-06T01:07:12.766" v="4721"/>
        <pc:sldMkLst>
          <pc:docMk/>
          <pc:sldMk cId="3286889024" sldId="257"/>
        </pc:sldMkLst>
        <pc:spChg chg="mod">
          <ac:chgData name="Flinders,Cameron" userId="S::hcs036556@mail.helenacollege.edu::d0bb21ae-ddb3-4d17-9dc9-0379808065fb" providerId="AD" clId="Web-{F7877368-DF26-E289-21B7-BF7BE6625F8B}" dt="2024-12-06T01:07:12.766" v="4721"/>
          <ac:spMkLst>
            <pc:docMk/>
            <pc:sldMk cId="3286889024" sldId="257"/>
            <ac:spMk id="3" creationId="{FB9220AE-548E-8BF9-D3F3-2FE57A314056}"/>
          </ac:spMkLst>
        </pc:spChg>
      </pc:sldChg>
      <pc:sldChg chg="modSp">
        <pc:chgData name="Flinders,Cameron" userId="S::hcs036556@mail.helenacollege.edu::d0bb21ae-ddb3-4d17-9dc9-0379808065fb" providerId="AD" clId="Web-{F7877368-DF26-E289-21B7-BF7BE6625F8B}" dt="2024-12-06T00:06:55.037" v="507" actId="20577"/>
        <pc:sldMkLst>
          <pc:docMk/>
          <pc:sldMk cId="1522117003" sldId="258"/>
        </pc:sldMkLst>
        <pc:spChg chg="mod">
          <ac:chgData name="Flinders,Cameron" userId="S::hcs036556@mail.helenacollege.edu::d0bb21ae-ddb3-4d17-9dc9-0379808065fb" providerId="AD" clId="Web-{F7877368-DF26-E289-21B7-BF7BE6625F8B}" dt="2024-12-06T00:06:55.037" v="507" actId="20577"/>
          <ac:spMkLst>
            <pc:docMk/>
            <pc:sldMk cId="1522117003" sldId="258"/>
            <ac:spMk id="3" creationId="{76E56960-449C-5394-8730-6CF232A0911F}"/>
          </ac:spMkLst>
        </pc:spChg>
      </pc:sldChg>
      <pc:sldChg chg="modSp new">
        <pc:chgData name="Flinders,Cameron" userId="S::hcs036556@mail.helenacollege.edu::d0bb21ae-ddb3-4d17-9dc9-0379808065fb" providerId="AD" clId="Web-{F7877368-DF26-E289-21B7-BF7BE6625F8B}" dt="2024-12-06T00:18:42.761" v="1546" actId="20577"/>
        <pc:sldMkLst>
          <pc:docMk/>
          <pc:sldMk cId="1469384546" sldId="259"/>
        </pc:sldMkLst>
        <pc:spChg chg="mod">
          <ac:chgData name="Flinders,Cameron" userId="S::hcs036556@mail.helenacollege.edu::d0bb21ae-ddb3-4d17-9dc9-0379808065fb" providerId="AD" clId="Web-{F7877368-DF26-E289-21B7-BF7BE6625F8B}" dt="2024-12-06T00:07:03.272" v="516" actId="20577"/>
          <ac:spMkLst>
            <pc:docMk/>
            <pc:sldMk cId="1469384546" sldId="259"/>
            <ac:spMk id="2" creationId="{F3759B2C-F0F0-3963-BE77-CCF47F86E022}"/>
          </ac:spMkLst>
        </pc:spChg>
        <pc:spChg chg="mod">
          <ac:chgData name="Flinders,Cameron" userId="S::hcs036556@mail.helenacollege.edu::d0bb21ae-ddb3-4d17-9dc9-0379808065fb" providerId="AD" clId="Web-{F7877368-DF26-E289-21B7-BF7BE6625F8B}" dt="2024-12-06T00:18:42.761" v="1546" actId="20577"/>
          <ac:spMkLst>
            <pc:docMk/>
            <pc:sldMk cId="1469384546" sldId="259"/>
            <ac:spMk id="3" creationId="{CF54D701-2840-B786-ACA3-097F0BD7A486}"/>
          </ac:spMkLst>
        </pc:spChg>
      </pc:sldChg>
      <pc:sldChg chg="modSp new">
        <pc:chgData name="Flinders,Cameron" userId="S::hcs036556@mail.helenacollege.edu::d0bb21ae-ddb3-4d17-9dc9-0379808065fb" providerId="AD" clId="Web-{F7877368-DF26-E289-21B7-BF7BE6625F8B}" dt="2024-12-06T00:15:57.225" v="1430" actId="20577"/>
        <pc:sldMkLst>
          <pc:docMk/>
          <pc:sldMk cId="2924527371" sldId="260"/>
        </pc:sldMkLst>
        <pc:spChg chg="mod">
          <ac:chgData name="Flinders,Cameron" userId="S::hcs036556@mail.helenacollege.edu::d0bb21ae-ddb3-4d17-9dc9-0379808065fb" providerId="AD" clId="Web-{F7877368-DF26-E289-21B7-BF7BE6625F8B}" dt="2024-12-06T00:08:07.180" v="645" actId="20577"/>
          <ac:spMkLst>
            <pc:docMk/>
            <pc:sldMk cId="2924527371" sldId="260"/>
            <ac:spMk id="2" creationId="{626F17B9-F57C-2218-7874-2936FE15D40E}"/>
          </ac:spMkLst>
        </pc:spChg>
        <pc:spChg chg="mod">
          <ac:chgData name="Flinders,Cameron" userId="S::hcs036556@mail.helenacollege.edu::d0bb21ae-ddb3-4d17-9dc9-0379808065fb" providerId="AD" clId="Web-{F7877368-DF26-E289-21B7-BF7BE6625F8B}" dt="2024-12-06T00:15:57.225" v="1430" actId="20577"/>
          <ac:spMkLst>
            <pc:docMk/>
            <pc:sldMk cId="2924527371" sldId="260"/>
            <ac:spMk id="3" creationId="{0DB813B3-B1F2-6B3B-4D43-9BFFB61C13F6}"/>
          </ac:spMkLst>
        </pc:spChg>
      </pc:sldChg>
      <pc:sldChg chg="modSp new">
        <pc:chgData name="Flinders,Cameron" userId="S::hcs036556@mail.helenacollege.edu::d0bb21ae-ddb3-4d17-9dc9-0379808065fb" providerId="AD" clId="Web-{F7877368-DF26-E289-21B7-BF7BE6625F8B}" dt="2024-12-06T00:19:32.606" v="1603" actId="20577"/>
        <pc:sldMkLst>
          <pc:docMk/>
          <pc:sldMk cId="3007660710" sldId="261"/>
        </pc:sldMkLst>
        <pc:spChg chg="mod">
          <ac:chgData name="Flinders,Cameron" userId="S::hcs036556@mail.helenacollege.edu::d0bb21ae-ddb3-4d17-9dc9-0379808065fb" providerId="AD" clId="Web-{F7877368-DF26-E289-21B7-BF7BE6625F8B}" dt="2024-12-06T00:18:50.542" v="1555" actId="20577"/>
          <ac:spMkLst>
            <pc:docMk/>
            <pc:sldMk cId="3007660710" sldId="261"/>
            <ac:spMk id="2" creationId="{0D4716A6-0362-0852-3E6A-1B2AAA530573}"/>
          </ac:spMkLst>
        </pc:spChg>
        <pc:spChg chg="mod">
          <ac:chgData name="Flinders,Cameron" userId="S::hcs036556@mail.helenacollege.edu::d0bb21ae-ddb3-4d17-9dc9-0379808065fb" providerId="AD" clId="Web-{F7877368-DF26-E289-21B7-BF7BE6625F8B}" dt="2024-12-06T00:19:32.606" v="1603" actId="20577"/>
          <ac:spMkLst>
            <pc:docMk/>
            <pc:sldMk cId="3007660710" sldId="261"/>
            <ac:spMk id="3" creationId="{96CD7B62-1AF2-10A4-979A-0AE142CC8678}"/>
          </ac:spMkLst>
        </pc:spChg>
      </pc:sldChg>
      <pc:sldChg chg="modSp new">
        <pc:chgData name="Flinders,Cameron" userId="S::hcs036556@mail.helenacollege.edu::d0bb21ae-ddb3-4d17-9dc9-0379808065fb" providerId="AD" clId="Web-{F7877368-DF26-E289-21B7-BF7BE6625F8B}" dt="2024-12-06T00:25:41.710" v="2380" actId="20577"/>
        <pc:sldMkLst>
          <pc:docMk/>
          <pc:sldMk cId="1706902391" sldId="262"/>
        </pc:sldMkLst>
        <pc:spChg chg="mod">
          <ac:chgData name="Flinders,Cameron" userId="S::hcs036556@mail.helenacollege.edu::d0bb21ae-ddb3-4d17-9dc9-0379808065fb" providerId="AD" clId="Web-{F7877368-DF26-E289-21B7-BF7BE6625F8B}" dt="2024-12-06T00:19:45.122" v="1616" actId="20577"/>
          <ac:spMkLst>
            <pc:docMk/>
            <pc:sldMk cId="1706902391" sldId="262"/>
            <ac:spMk id="2" creationId="{BBAE4638-EC4F-ED1B-3E5E-B060B9C24F9F}"/>
          </ac:spMkLst>
        </pc:spChg>
        <pc:spChg chg="mod">
          <ac:chgData name="Flinders,Cameron" userId="S::hcs036556@mail.helenacollege.edu::d0bb21ae-ddb3-4d17-9dc9-0379808065fb" providerId="AD" clId="Web-{F7877368-DF26-E289-21B7-BF7BE6625F8B}" dt="2024-12-06T00:25:41.710" v="2380" actId="20577"/>
          <ac:spMkLst>
            <pc:docMk/>
            <pc:sldMk cId="1706902391" sldId="262"/>
            <ac:spMk id="3" creationId="{BB51CFEE-E7F7-D6B2-EE5E-26AC0DB4FB6B}"/>
          </ac:spMkLst>
        </pc:spChg>
      </pc:sldChg>
      <pc:sldChg chg="modSp new">
        <pc:chgData name="Flinders,Cameron" userId="S::hcs036556@mail.helenacollege.edu::d0bb21ae-ddb3-4d17-9dc9-0379808065fb" providerId="AD" clId="Web-{F7877368-DF26-E289-21B7-BF7BE6625F8B}" dt="2024-12-06T00:27:54.042" v="2529" actId="20577"/>
        <pc:sldMkLst>
          <pc:docMk/>
          <pc:sldMk cId="2804381792" sldId="263"/>
        </pc:sldMkLst>
        <pc:spChg chg="mod">
          <ac:chgData name="Flinders,Cameron" userId="S::hcs036556@mail.helenacollege.edu::d0bb21ae-ddb3-4d17-9dc9-0379808065fb" providerId="AD" clId="Web-{F7877368-DF26-E289-21B7-BF7BE6625F8B}" dt="2024-12-06T00:26:01.008" v="2401" actId="20577"/>
          <ac:spMkLst>
            <pc:docMk/>
            <pc:sldMk cId="2804381792" sldId="263"/>
            <ac:spMk id="2" creationId="{1F80914F-C792-E6BA-C78B-FB644A369FD3}"/>
          </ac:spMkLst>
        </pc:spChg>
        <pc:spChg chg="mod">
          <ac:chgData name="Flinders,Cameron" userId="S::hcs036556@mail.helenacollege.edu::d0bb21ae-ddb3-4d17-9dc9-0379808065fb" providerId="AD" clId="Web-{F7877368-DF26-E289-21B7-BF7BE6625F8B}" dt="2024-12-06T00:27:54.042" v="2529" actId="20577"/>
          <ac:spMkLst>
            <pc:docMk/>
            <pc:sldMk cId="2804381792" sldId="263"/>
            <ac:spMk id="3" creationId="{ED10E29C-9390-8AB5-EB9D-73B23478A142}"/>
          </ac:spMkLst>
        </pc:spChg>
      </pc:sldChg>
      <pc:sldChg chg="modSp new del">
        <pc:chgData name="Flinders,Cameron" userId="S::hcs036556@mail.helenacollege.edu::d0bb21ae-ddb3-4d17-9dc9-0379808065fb" providerId="AD" clId="Web-{F7877368-DF26-E289-21B7-BF7BE6625F8B}" dt="2024-12-06T00:28:36.387" v="2584"/>
        <pc:sldMkLst>
          <pc:docMk/>
          <pc:sldMk cId="1919416483" sldId="264"/>
        </pc:sldMkLst>
        <pc:spChg chg="mod">
          <ac:chgData name="Flinders,Cameron" userId="S::hcs036556@mail.helenacollege.edu::d0bb21ae-ddb3-4d17-9dc9-0379808065fb" providerId="AD" clId="Web-{F7877368-DF26-E289-21B7-BF7BE6625F8B}" dt="2024-12-06T00:28:32.637" v="2583" actId="20577"/>
          <ac:spMkLst>
            <pc:docMk/>
            <pc:sldMk cId="1919416483" sldId="264"/>
            <ac:spMk id="2" creationId="{F8B55F11-FEE4-C43D-E270-B8FDDF87B588}"/>
          </ac:spMkLst>
        </pc:spChg>
        <pc:spChg chg="mod">
          <ac:chgData name="Flinders,Cameron" userId="S::hcs036556@mail.helenacollege.edu::d0bb21ae-ddb3-4d17-9dc9-0379808065fb" providerId="AD" clId="Web-{F7877368-DF26-E289-21B7-BF7BE6625F8B}" dt="2024-12-06T00:28:31.403" v="2582" actId="20577"/>
          <ac:spMkLst>
            <pc:docMk/>
            <pc:sldMk cId="1919416483" sldId="264"/>
            <ac:spMk id="3" creationId="{E181D133-44EC-05F2-0D76-58C2C8AE57D8}"/>
          </ac:spMkLst>
        </pc:spChg>
      </pc:sldChg>
      <pc:sldChg chg="modSp new">
        <pc:chgData name="Flinders,Cameron" userId="S::hcs036556@mail.helenacollege.edu::d0bb21ae-ddb3-4d17-9dc9-0379808065fb" providerId="AD" clId="Web-{F7877368-DF26-E289-21B7-BF7BE6625F8B}" dt="2024-12-06T00:35:48.556" v="2988" actId="20577"/>
        <pc:sldMkLst>
          <pc:docMk/>
          <pc:sldMk cId="4023264959" sldId="264"/>
        </pc:sldMkLst>
        <pc:spChg chg="mod">
          <ac:chgData name="Flinders,Cameron" userId="S::hcs036556@mail.helenacollege.edu::d0bb21ae-ddb3-4d17-9dc9-0379808065fb" providerId="AD" clId="Web-{F7877368-DF26-E289-21B7-BF7BE6625F8B}" dt="2024-12-06T00:35:48.556" v="2988" actId="20577"/>
          <ac:spMkLst>
            <pc:docMk/>
            <pc:sldMk cId="4023264959" sldId="264"/>
            <ac:spMk id="2" creationId="{70F51990-FC67-19DA-06B8-48B786C0D03A}"/>
          </ac:spMkLst>
        </pc:spChg>
      </pc:sldChg>
      <pc:sldChg chg="modSp new">
        <pc:chgData name="Flinders,Cameron" userId="S::hcs036556@mail.helenacollege.edu::d0bb21ae-ddb3-4d17-9dc9-0379808065fb" providerId="AD" clId="Web-{F7877368-DF26-E289-21B7-BF7BE6625F8B}" dt="2024-12-06T00:35:45.993" v="2987" actId="20577"/>
        <pc:sldMkLst>
          <pc:docMk/>
          <pc:sldMk cId="4266306772" sldId="265"/>
        </pc:sldMkLst>
        <pc:spChg chg="mod">
          <ac:chgData name="Flinders,Cameron" userId="S::hcs036556@mail.helenacollege.edu::d0bb21ae-ddb3-4d17-9dc9-0379808065fb" providerId="AD" clId="Web-{F7877368-DF26-E289-21B7-BF7BE6625F8B}" dt="2024-12-06T00:30:09.030" v="2627" actId="20577"/>
          <ac:spMkLst>
            <pc:docMk/>
            <pc:sldMk cId="4266306772" sldId="265"/>
            <ac:spMk id="2" creationId="{A918439F-AC59-05DA-3B50-06B8D8205E81}"/>
          </ac:spMkLst>
        </pc:spChg>
        <pc:spChg chg="mod">
          <ac:chgData name="Flinders,Cameron" userId="S::hcs036556@mail.helenacollege.edu::d0bb21ae-ddb3-4d17-9dc9-0379808065fb" providerId="AD" clId="Web-{F7877368-DF26-E289-21B7-BF7BE6625F8B}" dt="2024-12-06T00:35:45.993" v="2987" actId="20577"/>
          <ac:spMkLst>
            <pc:docMk/>
            <pc:sldMk cId="4266306772" sldId="265"/>
            <ac:spMk id="3" creationId="{FA769B09-154F-6D96-60F7-D98E53F377EA}"/>
          </ac:spMkLst>
        </pc:spChg>
      </pc:sldChg>
      <pc:sldChg chg="new del">
        <pc:chgData name="Flinders,Cameron" userId="S::hcs036556@mail.helenacollege.edu::d0bb21ae-ddb3-4d17-9dc9-0379808065fb" providerId="AD" clId="Web-{F7877368-DF26-E289-21B7-BF7BE6625F8B}" dt="2024-12-06T00:36:28.198" v="2990"/>
        <pc:sldMkLst>
          <pc:docMk/>
          <pc:sldMk cId="1152633880" sldId="266"/>
        </pc:sldMkLst>
      </pc:sldChg>
      <pc:sldChg chg="modSp new">
        <pc:chgData name="Flinders,Cameron" userId="S::hcs036556@mail.helenacollege.edu::d0bb21ae-ddb3-4d17-9dc9-0379808065fb" providerId="AD" clId="Web-{F7877368-DF26-E289-21B7-BF7BE6625F8B}" dt="2024-12-06T00:36:39.557" v="3012" actId="20577"/>
        <pc:sldMkLst>
          <pc:docMk/>
          <pc:sldMk cId="4287173424" sldId="266"/>
        </pc:sldMkLst>
        <pc:spChg chg="mod">
          <ac:chgData name="Flinders,Cameron" userId="S::hcs036556@mail.helenacollege.edu::d0bb21ae-ddb3-4d17-9dc9-0379808065fb" providerId="AD" clId="Web-{F7877368-DF26-E289-21B7-BF7BE6625F8B}" dt="2024-12-06T00:36:39.557" v="3012" actId="20577"/>
          <ac:spMkLst>
            <pc:docMk/>
            <pc:sldMk cId="4287173424" sldId="266"/>
            <ac:spMk id="2" creationId="{20D3CBB3-6BD9-590D-8130-827D7CE2D07B}"/>
          </ac:spMkLst>
        </pc:spChg>
      </pc:sldChg>
      <pc:sldChg chg="modSp new">
        <pc:chgData name="Flinders,Cameron" userId="S::hcs036556@mail.helenacollege.edu::d0bb21ae-ddb3-4d17-9dc9-0379808065fb" providerId="AD" clId="Web-{F7877368-DF26-E289-21B7-BF7BE6625F8B}" dt="2024-12-06T00:44:02.211" v="3698" actId="20577"/>
        <pc:sldMkLst>
          <pc:docMk/>
          <pc:sldMk cId="322071185" sldId="267"/>
        </pc:sldMkLst>
        <pc:spChg chg="mod">
          <ac:chgData name="Flinders,Cameron" userId="S::hcs036556@mail.helenacollege.edu::d0bb21ae-ddb3-4d17-9dc9-0379808065fb" providerId="AD" clId="Web-{F7877368-DF26-E289-21B7-BF7BE6625F8B}" dt="2024-12-06T00:38:07.825" v="3045" actId="20577"/>
          <ac:spMkLst>
            <pc:docMk/>
            <pc:sldMk cId="322071185" sldId="267"/>
            <ac:spMk id="2" creationId="{BC16983A-65A3-73C8-3192-49C20EBD83C1}"/>
          </ac:spMkLst>
        </pc:spChg>
        <pc:spChg chg="mod">
          <ac:chgData name="Flinders,Cameron" userId="S::hcs036556@mail.helenacollege.edu::d0bb21ae-ddb3-4d17-9dc9-0379808065fb" providerId="AD" clId="Web-{F7877368-DF26-E289-21B7-BF7BE6625F8B}" dt="2024-12-06T00:44:02.211" v="3698" actId="20577"/>
          <ac:spMkLst>
            <pc:docMk/>
            <pc:sldMk cId="322071185" sldId="267"/>
            <ac:spMk id="3" creationId="{CCEA17B4-8452-4F3C-F3AC-8CB9A5B60FC3}"/>
          </ac:spMkLst>
        </pc:spChg>
      </pc:sldChg>
      <pc:sldChg chg="modSp new">
        <pc:chgData name="Flinders,Cameron" userId="S::hcs036556@mail.helenacollege.edu::d0bb21ae-ddb3-4d17-9dc9-0379808065fb" providerId="AD" clId="Web-{F7877368-DF26-E289-21B7-BF7BE6625F8B}" dt="2024-12-06T00:55:05.511" v="3890" actId="20577"/>
        <pc:sldMkLst>
          <pc:docMk/>
          <pc:sldMk cId="4287376548" sldId="268"/>
        </pc:sldMkLst>
        <pc:spChg chg="mod">
          <ac:chgData name="Flinders,Cameron" userId="S::hcs036556@mail.helenacollege.edu::d0bb21ae-ddb3-4d17-9dc9-0379808065fb" providerId="AD" clId="Web-{F7877368-DF26-E289-21B7-BF7BE6625F8B}" dt="2024-12-06T00:44:07.383" v="3713" actId="20577"/>
          <ac:spMkLst>
            <pc:docMk/>
            <pc:sldMk cId="4287376548" sldId="268"/>
            <ac:spMk id="2" creationId="{1115BD8A-6A23-CAFE-8342-3204264B9CE3}"/>
          </ac:spMkLst>
        </pc:spChg>
        <pc:spChg chg="mod">
          <ac:chgData name="Flinders,Cameron" userId="S::hcs036556@mail.helenacollege.edu::d0bb21ae-ddb3-4d17-9dc9-0379808065fb" providerId="AD" clId="Web-{F7877368-DF26-E289-21B7-BF7BE6625F8B}" dt="2024-12-06T00:55:05.511" v="3890" actId="20577"/>
          <ac:spMkLst>
            <pc:docMk/>
            <pc:sldMk cId="4287376548" sldId="268"/>
            <ac:spMk id="3" creationId="{94755220-AD9F-D7F8-C011-5C33A6AE69FF}"/>
          </ac:spMkLst>
        </pc:spChg>
      </pc:sldChg>
      <pc:sldChg chg="modSp new">
        <pc:chgData name="Flinders,Cameron" userId="S::hcs036556@mail.helenacollege.edu::d0bb21ae-ddb3-4d17-9dc9-0379808065fb" providerId="AD" clId="Web-{F7877368-DF26-E289-21B7-BF7BE6625F8B}" dt="2024-12-06T00:54:48.120" v="3854" actId="20577"/>
        <pc:sldMkLst>
          <pc:docMk/>
          <pc:sldMk cId="3107723644" sldId="269"/>
        </pc:sldMkLst>
        <pc:spChg chg="mod">
          <ac:chgData name="Flinders,Cameron" userId="S::hcs036556@mail.helenacollege.edu::d0bb21ae-ddb3-4d17-9dc9-0379808065fb" providerId="AD" clId="Web-{F7877368-DF26-E289-21B7-BF7BE6625F8B}" dt="2024-12-06T00:54:07.822" v="3810" actId="20577"/>
          <ac:spMkLst>
            <pc:docMk/>
            <pc:sldMk cId="3107723644" sldId="269"/>
            <ac:spMk id="2" creationId="{6E3CEA0D-6596-AEC2-1A25-C4FCD1787A82}"/>
          </ac:spMkLst>
        </pc:spChg>
        <pc:spChg chg="mod">
          <ac:chgData name="Flinders,Cameron" userId="S::hcs036556@mail.helenacollege.edu::d0bb21ae-ddb3-4d17-9dc9-0379808065fb" providerId="AD" clId="Web-{F7877368-DF26-E289-21B7-BF7BE6625F8B}" dt="2024-12-06T00:54:48.120" v="3854" actId="20577"/>
          <ac:spMkLst>
            <pc:docMk/>
            <pc:sldMk cId="3107723644" sldId="269"/>
            <ac:spMk id="3" creationId="{F99742FD-A467-BB5C-7FB3-20BD904FF9C3}"/>
          </ac:spMkLst>
        </pc:spChg>
      </pc:sldChg>
      <pc:sldChg chg="modSp new">
        <pc:chgData name="Flinders,Cameron" userId="S::hcs036556@mail.helenacollege.edu::d0bb21ae-ddb3-4d17-9dc9-0379808065fb" providerId="AD" clId="Web-{F7877368-DF26-E289-21B7-BF7BE6625F8B}" dt="2024-12-06T00:58:00.500" v="3926" actId="20577"/>
        <pc:sldMkLst>
          <pc:docMk/>
          <pc:sldMk cId="1304812831" sldId="270"/>
        </pc:sldMkLst>
        <pc:spChg chg="mod">
          <ac:chgData name="Flinders,Cameron" userId="S::hcs036556@mail.helenacollege.edu::d0bb21ae-ddb3-4d17-9dc9-0379808065fb" providerId="AD" clId="Web-{F7877368-DF26-E289-21B7-BF7BE6625F8B}" dt="2024-12-06T00:57:16.530" v="3920" actId="20577"/>
          <ac:spMkLst>
            <pc:docMk/>
            <pc:sldMk cId="1304812831" sldId="270"/>
            <ac:spMk id="2" creationId="{86B19870-42B0-737A-1A28-DC61EF72E0D7}"/>
          </ac:spMkLst>
        </pc:spChg>
        <pc:spChg chg="mod">
          <ac:chgData name="Flinders,Cameron" userId="S::hcs036556@mail.helenacollege.edu::d0bb21ae-ddb3-4d17-9dc9-0379808065fb" providerId="AD" clId="Web-{F7877368-DF26-E289-21B7-BF7BE6625F8B}" dt="2024-12-06T00:58:00.500" v="3926" actId="20577"/>
          <ac:spMkLst>
            <pc:docMk/>
            <pc:sldMk cId="1304812831" sldId="270"/>
            <ac:spMk id="3" creationId="{DD5179C2-035E-2988-BAB4-52EC86D3DBFB}"/>
          </ac:spMkLst>
        </pc:spChg>
      </pc:sldChg>
      <pc:sldChg chg="modSp new">
        <pc:chgData name="Flinders,Cameron" userId="S::hcs036556@mail.helenacollege.edu::d0bb21ae-ddb3-4d17-9dc9-0379808065fb" providerId="AD" clId="Web-{F7877368-DF26-E289-21B7-BF7BE6625F8B}" dt="2024-12-06T01:02:41.711" v="4270" actId="20577"/>
        <pc:sldMkLst>
          <pc:docMk/>
          <pc:sldMk cId="3530573768" sldId="271"/>
        </pc:sldMkLst>
        <pc:spChg chg="mod">
          <ac:chgData name="Flinders,Cameron" userId="S::hcs036556@mail.helenacollege.edu::d0bb21ae-ddb3-4d17-9dc9-0379808065fb" providerId="AD" clId="Web-{F7877368-DF26-E289-21B7-BF7BE6625F8B}" dt="2024-12-06T00:58:12.782" v="3957" actId="20577"/>
          <ac:spMkLst>
            <pc:docMk/>
            <pc:sldMk cId="3530573768" sldId="271"/>
            <ac:spMk id="2" creationId="{73072550-8E77-E8D9-8414-FF5CE5FC7158}"/>
          </ac:spMkLst>
        </pc:spChg>
        <pc:spChg chg="mod">
          <ac:chgData name="Flinders,Cameron" userId="S::hcs036556@mail.helenacollege.edu::d0bb21ae-ddb3-4d17-9dc9-0379808065fb" providerId="AD" clId="Web-{F7877368-DF26-E289-21B7-BF7BE6625F8B}" dt="2024-12-06T01:02:41.711" v="4270" actId="20577"/>
          <ac:spMkLst>
            <pc:docMk/>
            <pc:sldMk cId="3530573768" sldId="271"/>
            <ac:spMk id="3" creationId="{99C94DE4-B8AA-54A8-82CA-0CEEFC7D53C9}"/>
          </ac:spMkLst>
        </pc:spChg>
      </pc:sldChg>
      <pc:sldChg chg="modSp new">
        <pc:chgData name="Flinders,Cameron" userId="S::hcs036556@mail.helenacollege.edu::d0bb21ae-ddb3-4d17-9dc9-0379808065fb" providerId="AD" clId="Web-{F7877368-DF26-E289-21B7-BF7BE6625F8B}" dt="2024-12-06T01:05:31.982" v="4711" actId="20577"/>
        <pc:sldMkLst>
          <pc:docMk/>
          <pc:sldMk cId="4026661857" sldId="272"/>
        </pc:sldMkLst>
        <pc:spChg chg="mod">
          <ac:chgData name="Flinders,Cameron" userId="S::hcs036556@mail.helenacollege.edu::d0bb21ae-ddb3-4d17-9dc9-0379808065fb" providerId="AD" clId="Web-{F7877368-DF26-E289-21B7-BF7BE6625F8B}" dt="2024-12-06T01:02:49.290" v="4292" actId="20577"/>
          <ac:spMkLst>
            <pc:docMk/>
            <pc:sldMk cId="4026661857" sldId="272"/>
            <ac:spMk id="2" creationId="{0C8B8170-3B69-3029-BC28-C9A5A0DDDE37}"/>
          </ac:spMkLst>
        </pc:spChg>
        <pc:spChg chg="mod">
          <ac:chgData name="Flinders,Cameron" userId="S::hcs036556@mail.helenacollege.edu::d0bb21ae-ddb3-4d17-9dc9-0379808065fb" providerId="AD" clId="Web-{F7877368-DF26-E289-21B7-BF7BE6625F8B}" dt="2024-12-06T01:05:31.982" v="4711" actId="20577"/>
          <ac:spMkLst>
            <pc:docMk/>
            <pc:sldMk cId="4026661857" sldId="272"/>
            <ac:spMk id="3" creationId="{09FFD491-BF62-AE17-5A13-E97323A4DEBA}"/>
          </ac:spMkLst>
        </pc:spChg>
      </pc:sldChg>
    </pc:docChg>
  </pc:docChgLst>
  <pc:docChgLst>
    <pc:chgData name="Flinders,Cameron" userId="S::hcs036556@mail.helenacollege.edu::d0bb21ae-ddb3-4d17-9dc9-0379808065fb" providerId="AD" clId="Web-{7F3B887F-941A-E6C6-9B11-173734115F1C}"/>
    <pc:docChg chg="addSld delSld modSld addMainMaster delMainMaster">
      <pc:chgData name="Flinders,Cameron" userId="S::hcs036556@mail.helenacollege.edu::d0bb21ae-ddb3-4d17-9dc9-0379808065fb" providerId="AD" clId="Web-{7F3B887F-941A-E6C6-9B11-173734115F1C}" dt="2024-12-04T20:41:28.114" v="348" actId="20577"/>
      <pc:docMkLst>
        <pc:docMk/>
      </pc:docMkLst>
      <pc:sldChg chg="modSp mod setBg modClrScheme chgLayout">
        <pc:chgData name="Flinders,Cameron" userId="S::hcs036556@mail.helenacollege.edu::d0bb21ae-ddb3-4d17-9dc9-0379808065fb" providerId="AD" clId="Web-{7F3B887F-941A-E6C6-9B11-173734115F1C}" dt="2024-12-04T20:30:08.279" v="169" actId="20577"/>
        <pc:sldMkLst>
          <pc:docMk/>
          <pc:sldMk cId="109857222" sldId="256"/>
        </pc:sldMkLst>
        <pc:spChg chg="mod ord">
          <ac:chgData name="Flinders,Cameron" userId="S::hcs036556@mail.helenacollege.edu::d0bb21ae-ddb3-4d17-9dc9-0379808065fb" providerId="AD" clId="Web-{7F3B887F-941A-E6C6-9B11-173734115F1C}" dt="2024-12-04T20:30:02.607" v="168" actId="20577"/>
          <ac:spMkLst>
            <pc:docMk/>
            <pc:sldMk cId="109857222" sldId="256"/>
            <ac:spMk id="2" creationId="{00000000-0000-0000-0000-000000000000}"/>
          </ac:spMkLst>
        </pc:spChg>
        <pc:spChg chg="mod ord">
          <ac:chgData name="Flinders,Cameron" userId="S::hcs036556@mail.helenacollege.edu::d0bb21ae-ddb3-4d17-9dc9-0379808065fb" providerId="AD" clId="Web-{7F3B887F-941A-E6C6-9B11-173734115F1C}" dt="2024-12-04T20:30:08.279" v="169" actId="20577"/>
          <ac:spMkLst>
            <pc:docMk/>
            <pc:sldMk cId="109857222" sldId="256"/>
            <ac:spMk id="3" creationId="{00000000-0000-0000-0000-000000000000}"/>
          </ac:spMkLst>
        </pc:spChg>
      </pc:sldChg>
      <pc:sldChg chg="modSp new mod modClrScheme chgLayout">
        <pc:chgData name="Flinders,Cameron" userId="S::hcs036556@mail.helenacollege.edu::d0bb21ae-ddb3-4d17-9dc9-0379808065fb" providerId="AD" clId="Web-{7F3B887F-941A-E6C6-9B11-173734115F1C}" dt="2024-12-04T20:26:50.710" v="26"/>
        <pc:sldMkLst>
          <pc:docMk/>
          <pc:sldMk cId="3286889024" sldId="257"/>
        </pc:sldMkLst>
        <pc:spChg chg="mod ord">
          <ac:chgData name="Flinders,Cameron" userId="S::hcs036556@mail.helenacollege.edu::d0bb21ae-ddb3-4d17-9dc9-0379808065fb" providerId="AD" clId="Web-{7F3B887F-941A-E6C6-9B11-173734115F1C}" dt="2024-12-04T20:26:50.710" v="26"/>
          <ac:spMkLst>
            <pc:docMk/>
            <pc:sldMk cId="3286889024" sldId="257"/>
            <ac:spMk id="2" creationId="{10FE5DB9-D679-319C-02BB-20559BFEEAD9}"/>
          </ac:spMkLst>
        </pc:spChg>
        <pc:spChg chg="mod ord">
          <ac:chgData name="Flinders,Cameron" userId="S::hcs036556@mail.helenacollege.edu::d0bb21ae-ddb3-4d17-9dc9-0379808065fb" providerId="AD" clId="Web-{7F3B887F-941A-E6C6-9B11-173734115F1C}" dt="2024-12-04T20:26:50.710" v="26"/>
          <ac:spMkLst>
            <pc:docMk/>
            <pc:sldMk cId="3286889024" sldId="257"/>
            <ac:spMk id="3" creationId="{FB9220AE-548E-8BF9-D3F3-2FE57A314056}"/>
          </ac:spMkLst>
        </pc:spChg>
      </pc:sldChg>
      <pc:sldChg chg="modSp new">
        <pc:chgData name="Flinders,Cameron" userId="S::hcs036556@mail.helenacollege.edu::d0bb21ae-ddb3-4d17-9dc9-0379808065fb" providerId="AD" clId="Web-{7F3B887F-941A-E6C6-9B11-173734115F1C}" dt="2024-12-04T20:41:28.114" v="348" actId="20577"/>
        <pc:sldMkLst>
          <pc:docMk/>
          <pc:sldMk cId="1522117003" sldId="258"/>
        </pc:sldMkLst>
        <pc:spChg chg="mod">
          <ac:chgData name="Flinders,Cameron" userId="S::hcs036556@mail.helenacollege.edu::d0bb21ae-ddb3-4d17-9dc9-0379808065fb" providerId="AD" clId="Web-{7F3B887F-941A-E6C6-9B11-173734115F1C}" dt="2024-12-04T20:41:28.114" v="348" actId="20577"/>
          <ac:spMkLst>
            <pc:docMk/>
            <pc:sldMk cId="1522117003" sldId="258"/>
            <ac:spMk id="2" creationId="{4D27AA02-A40A-025F-2A7B-D352DCF4A04B}"/>
          </ac:spMkLst>
        </pc:spChg>
        <pc:spChg chg="mod">
          <ac:chgData name="Flinders,Cameron" userId="S::hcs036556@mail.helenacollege.edu::d0bb21ae-ddb3-4d17-9dc9-0379808065fb" providerId="AD" clId="Web-{7F3B887F-941A-E6C6-9B11-173734115F1C}" dt="2024-12-04T20:41:16.941" v="339" actId="20577"/>
          <ac:spMkLst>
            <pc:docMk/>
            <pc:sldMk cId="1522117003" sldId="258"/>
            <ac:spMk id="3" creationId="{76E56960-449C-5394-8730-6CF232A0911F}"/>
          </ac:spMkLst>
        </pc:spChg>
      </pc:sldChg>
      <pc:sldChg chg="new del">
        <pc:chgData name="Flinders,Cameron" userId="S::hcs036556@mail.helenacollege.edu::d0bb21ae-ddb3-4d17-9dc9-0379808065fb" providerId="AD" clId="Web-{7F3B887F-941A-E6C6-9B11-173734115F1C}" dt="2024-12-04T20:29:47.685" v="126"/>
        <pc:sldMkLst>
          <pc:docMk/>
          <pc:sldMk cId="3366008982" sldId="258"/>
        </pc:sldMkLst>
      </pc:sldChg>
      <pc:sldMasterChg chg="del delSldLayout">
        <pc:chgData name="Flinders,Cameron" userId="S::hcs036556@mail.helenacollege.edu::d0bb21ae-ddb3-4d17-9dc9-0379808065fb" providerId="AD" clId="Web-{7F3B887F-941A-E6C6-9B11-173734115F1C}" dt="2024-12-04T20:23:01.203" v="21"/>
        <pc:sldMasterMkLst>
          <pc:docMk/>
          <pc:sldMasterMk cId="2460954070" sldId="2147483660"/>
        </pc:sldMasterMkLst>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2385387890" sldId="2147483661"/>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949138452" sldId="2147483662"/>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2591524520" sldId="2147483663"/>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1203092039" sldId="2147483664"/>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3733172339" sldId="2147483665"/>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3210312558" sldId="2147483666"/>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3146388984" sldId="2147483667"/>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3171841454" sldId="2147483668"/>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1718958274" sldId="2147483669"/>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2202905451" sldId="2147483670"/>
          </pc:sldLayoutMkLst>
        </pc:sldLayoutChg>
        <pc:sldLayoutChg chg="del">
          <pc:chgData name="Flinders,Cameron" userId="S::hcs036556@mail.helenacollege.edu::d0bb21ae-ddb3-4d17-9dc9-0379808065fb" providerId="AD" clId="Web-{7F3B887F-941A-E6C6-9B11-173734115F1C}" dt="2024-12-04T20:23:01.203" v="21"/>
          <pc:sldLayoutMkLst>
            <pc:docMk/>
            <pc:sldMasterMk cId="2460954070" sldId="2147483660"/>
            <pc:sldLayoutMk cId="3479445657" sldId="2147483671"/>
          </pc:sldLayoutMkLst>
        </pc:sldLayoutChg>
      </pc:sldMasterChg>
      <pc:sldMasterChg chg="add del addSldLayout delSldLayout modSldLayout">
        <pc:chgData name="Flinders,Cameron" userId="S::hcs036556@mail.helenacollege.edu::d0bb21ae-ddb3-4d17-9dc9-0379808065fb" providerId="AD" clId="Web-{7F3B887F-941A-E6C6-9B11-173734115F1C}" dt="2024-12-04T20:26:25.412" v="23"/>
        <pc:sldMasterMkLst>
          <pc:docMk/>
          <pc:sldMasterMk cId="354142751" sldId="2147483672"/>
        </pc:sldMasterMkLst>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246041778" sldId="2147483673"/>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2551587327" sldId="2147483674"/>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2977435814" sldId="2147483675"/>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3980091400" sldId="2147483676"/>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125282639" sldId="2147483677"/>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3831562486" sldId="2147483678"/>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1882542407" sldId="2147483679"/>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3497334868" sldId="2147483680"/>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1015232969" sldId="2147483681"/>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800834301" sldId="2147483682"/>
          </pc:sldLayoutMkLst>
        </pc:sldLayoutChg>
        <pc:sldLayoutChg chg="add del mod replId">
          <pc:chgData name="Flinders,Cameron" userId="S::hcs036556@mail.helenacollege.edu::d0bb21ae-ddb3-4d17-9dc9-0379808065fb" providerId="AD" clId="Web-{7F3B887F-941A-E6C6-9B11-173734115F1C}" dt="2024-12-04T20:26:25.412" v="23"/>
          <pc:sldLayoutMkLst>
            <pc:docMk/>
            <pc:sldMasterMk cId="354142751" sldId="2147483672"/>
            <pc:sldLayoutMk cId="2732778304" sldId="2147483683"/>
          </pc:sldLayoutMkLst>
        </pc:sldLayoutChg>
      </pc:sldMasterChg>
      <pc:sldMasterChg chg="add del addSldLayout delSldLayout modSldLayout">
        <pc:chgData name="Flinders,Cameron" userId="S::hcs036556@mail.helenacollege.edu::d0bb21ae-ddb3-4d17-9dc9-0379808065fb" providerId="AD" clId="Web-{7F3B887F-941A-E6C6-9B11-173734115F1C}" dt="2024-12-04T20:26:30.944" v="24"/>
        <pc:sldMasterMkLst>
          <pc:docMk/>
          <pc:sldMasterMk cId="4173654901" sldId="2147483684"/>
        </pc:sldMasterMkLst>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1076369623" sldId="2147483685"/>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3041386858" sldId="2147483686"/>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1931097394" sldId="2147483687"/>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3259086176" sldId="2147483688"/>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1037993618" sldId="2147483689"/>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3519177271" sldId="2147483690"/>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3793476094" sldId="2147483691"/>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4293513177" sldId="2147483692"/>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536178350" sldId="2147483693"/>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2551460520" sldId="2147483694"/>
          </pc:sldLayoutMkLst>
        </pc:sldLayoutChg>
        <pc:sldLayoutChg chg="add del mod replId">
          <pc:chgData name="Flinders,Cameron" userId="S::hcs036556@mail.helenacollege.edu::d0bb21ae-ddb3-4d17-9dc9-0379808065fb" providerId="AD" clId="Web-{7F3B887F-941A-E6C6-9B11-173734115F1C}" dt="2024-12-04T20:26:30.944" v="24"/>
          <pc:sldLayoutMkLst>
            <pc:docMk/>
            <pc:sldMasterMk cId="4173654901" sldId="2147483684"/>
            <pc:sldLayoutMk cId="1177311230" sldId="2147483695"/>
          </pc:sldLayoutMkLst>
        </pc:sldLayoutChg>
      </pc:sldMasterChg>
      <pc:sldMasterChg chg="add del addSldLayout delSldLayout modSldLayout">
        <pc:chgData name="Flinders,Cameron" userId="S::hcs036556@mail.helenacollege.edu::d0bb21ae-ddb3-4d17-9dc9-0379808065fb" providerId="AD" clId="Web-{7F3B887F-941A-E6C6-9B11-173734115F1C}" dt="2024-12-04T20:26:50.710" v="26"/>
        <pc:sldMasterMkLst>
          <pc:docMk/>
          <pc:sldMasterMk cId="4226172023" sldId="2147483696"/>
        </pc:sldMasterMkLst>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3677679374" sldId="2147483697"/>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3108272609" sldId="2147483698"/>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1600862283" sldId="2147483699"/>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2393425085" sldId="2147483700"/>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2368252035" sldId="2147483701"/>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3698458505" sldId="2147483702"/>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1780742764" sldId="2147483703"/>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96030481" sldId="2147483704"/>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2545040681" sldId="2147483705"/>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2531196002" sldId="2147483706"/>
          </pc:sldLayoutMkLst>
        </pc:sldLayoutChg>
        <pc:sldLayoutChg chg="add del mod replId">
          <pc:chgData name="Flinders,Cameron" userId="S::hcs036556@mail.helenacollege.edu::d0bb21ae-ddb3-4d17-9dc9-0379808065fb" providerId="AD" clId="Web-{7F3B887F-941A-E6C6-9B11-173734115F1C}" dt="2024-12-04T20:26:50.710" v="26"/>
          <pc:sldLayoutMkLst>
            <pc:docMk/>
            <pc:sldMasterMk cId="4226172023" sldId="2147483696"/>
            <pc:sldLayoutMk cId="2500904631" sldId="2147483707"/>
          </pc:sldLayoutMkLst>
        </pc:sldLayoutChg>
      </pc:sldMasterChg>
      <pc:sldMasterChg chg="add addSldLayout modSldLayout">
        <pc:chgData name="Flinders,Cameron" userId="S::hcs036556@mail.helenacollege.edu::d0bb21ae-ddb3-4d17-9dc9-0379808065fb" providerId="AD" clId="Web-{7F3B887F-941A-E6C6-9B11-173734115F1C}" dt="2024-12-04T20:26:50.710" v="26"/>
        <pc:sldMasterMkLst>
          <pc:docMk/>
          <pc:sldMasterMk cId="2646919956" sldId="2147483708"/>
        </pc:sldMasterMkLst>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1068407887" sldId="2147483709"/>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153127749" sldId="2147483710"/>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414041044" sldId="2147483711"/>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3213895273" sldId="2147483712"/>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4160683379" sldId="2147483713"/>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3176166593" sldId="2147483714"/>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1065300160" sldId="2147483715"/>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4150466886" sldId="2147483716"/>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2326789990" sldId="2147483717"/>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696783481" sldId="2147483718"/>
          </pc:sldLayoutMkLst>
        </pc:sldLayoutChg>
        <pc:sldLayoutChg chg="add mod replId">
          <pc:chgData name="Flinders,Cameron" userId="S::hcs036556@mail.helenacollege.edu::d0bb21ae-ddb3-4d17-9dc9-0379808065fb" providerId="AD" clId="Web-{7F3B887F-941A-E6C6-9B11-173734115F1C}" dt="2024-12-04T20:26:50.710" v="26"/>
          <pc:sldLayoutMkLst>
            <pc:docMk/>
            <pc:sldMasterMk cId="2646919956" sldId="2147483708"/>
            <pc:sldLayoutMk cId="226910116" sldId="2147483719"/>
          </pc:sldLayoutMkLst>
        </pc:sldLayoutChg>
      </pc:sldMasterChg>
    </pc:docChg>
  </pc:docChgLst>
  <pc:docChgLst>
    <pc:chgData name="Haddick, Cooper" userId="S::hcs041717@mail.helenacollege.edu::73816d1c-4e7f-4bbf-af48-f1c49c68989d" providerId="AD" clId="Web-{906FABF1-73FB-41FC-A460-107441AF5F2C}"/>
    <pc:docChg chg="modSld">
      <pc:chgData name="Haddick, Cooper" userId="S::hcs041717@mail.helenacollege.edu::73816d1c-4e7f-4bbf-af48-f1c49c68989d" providerId="AD" clId="Web-{906FABF1-73FB-41FC-A460-107441AF5F2C}" dt="2024-12-12T15:34:37.175" v="1" actId="20577"/>
      <pc:docMkLst>
        <pc:docMk/>
      </pc:docMkLst>
      <pc:sldChg chg="modSp">
        <pc:chgData name="Haddick, Cooper" userId="S::hcs041717@mail.helenacollege.edu::73816d1c-4e7f-4bbf-af48-f1c49c68989d" providerId="AD" clId="Web-{906FABF1-73FB-41FC-A460-107441AF5F2C}" dt="2024-12-12T15:34:37.175" v="1" actId="20577"/>
        <pc:sldMkLst>
          <pc:docMk/>
          <pc:sldMk cId="109857222" sldId="256"/>
        </pc:sldMkLst>
        <pc:spChg chg="mod">
          <ac:chgData name="Haddick, Cooper" userId="S::hcs041717@mail.helenacollege.edu::73816d1c-4e7f-4bbf-af48-f1c49c68989d" providerId="AD" clId="Web-{906FABF1-73FB-41FC-A460-107441AF5F2C}" dt="2024-12-12T15:34:32.128" v="0" actId="20577"/>
          <ac:spMkLst>
            <pc:docMk/>
            <pc:sldMk cId="109857222" sldId="256"/>
            <ac:spMk id="2" creationId="{00000000-0000-0000-0000-000000000000}"/>
          </ac:spMkLst>
        </pc:spChg>
        <pc:spChg chg="mod">
          <ac:chgData name="Haddick, Cooper" userId="S::hcs041717@mail.helenacollege.edu::73816d1c-4e7f-4bbf-af48-f1c49c68989d" providerId="AD" clId="Web-{906FABF1-73FB-41FC-A460-107441AF5F2C}" dt="2024-12-12T15:34:37.175" v="1" actId="20577"/>
          <ac:spMkLst>
            <pc:docMk/>
            <pc:sldMk cId="109857222" sldId="256"/>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D6F5-A9D4-C22B-732C-A31A172FB93C}"/>
              </a:ext>
            </a:extLst>
          </p:cNvPr>
          <p:cNvSpPr>
            <a:spLocks noGrp="1"/>
          </p:cNvSpPr>
          <p:nvPr>
            <p:ph type="ctrTitle"/>
          </p:nvPr>
        </p:nvSpPr>
        <p:spPr>
          <a:xfrm>
            <a:off x="1524000" y="1122363"/>
            <a:ext cx="9144000" cy="2209393"/>
          </a:xfrm>
        </p:spPr>
        <p:txBody>
          <a:bodyPr anchor="b">
            <a:normAutofit/>
          </a:bodyPr>
          <a:lstStyle>
            <a:lvl1pPr algn="ctr">
              <a:defRPr sz="3600"/>
            </a:lvl1pPr>
          </a:lstStyle>
          <a:p>
            <a:r>
              <a:rPr lang="en-US"/>
              <a:t>Click to edit Master title style</a:t>
            </a:r>
          </a:p>
        </p:txBody>
      </p:sp>
      <p:sp>
        <p:nvSpPr>
          <p:cNvPr id="3" name="Subtitle 2">
            <a:extLst>
              <a:ext uri="{FF2B5EF4-FFF2-40B4-BE49-F238E27FC236}">
                <a16:creationId xmlns:a16="http://schemas.microsoft.com/office/drawing/2014/main" id="{E11AFD6E-3459-290F-1147-F0C47ACEEA5B}"/>
              </a:ext>
            </a:extLst>
          </p:cNvPr>
          <p:cNvSpPr>
            <a:spLocks noGrp="1"/>
          </p:cNvSpPr>
          <p:nvPr>
            <p:ph type="subTitle" idx="1"/>
          </p:nvPr>
        </p:nvSpPr>
        <p:spPr>
          <a:xfrm>
            <a:off x="1524000" y="4346774"/>
            <a:ext cx="9144000" cy="1066890"/>
          </a:xfrm>
        </p:spPr>
        <p:txBody>
          <a:bodyPr anchor="t">
            <a:normAutofit/>
          </a:bodyPr>
          <a:lstStyle>
            <a:lvl1pPr marL="0" indent="0" algn="ctr">
              <a:buNone/>
              <a:defRPr sz="1600" cap="all" spc="3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54674D3-6FB9-5549-B0F2-FD61E82D1FF1}"/>
              </a:ext>
            </a:extLst>
          </p:cNvPr>
          <p:cNvSpPr>
            <a:spLocks noGrp="1"/>
          </p:cNvSpPr>
          <p:nvPr>
            <p:ph type="dt" sz="half" idx="10"/>
          </p:nvPr>
        </p:nvSpPr>
        <p:spPr/>
        <p:txBody>
          <a:bodyPr/>
          <a:lstStyle/>
          <a:p>
            <a:fld id="{807E39B8-A7CB-4B82-AC0C-44B99F546761}" type="datetimeFigureOut">
              <a:rPr lang="en-US" dirty="0"/>
              <a:t>12/13/2024</a:t>
            </a:fld>
            <a:endParaRPr lang="en-US"/>
          </a:p>
        </p:txBody>
      </p:sp>
      <p:sp>
        <p:nvSpPr>
          <p:cNvPr id="5" name="Footer Placeholder 4">
            <a:extLst>
              <a:ext uri="{FF2B5EF4-FFF2-40B4-BE49-F238E27FC236}">
                <a16:creationId xmlns:a16="http://schemas.microsoft.com/office/drawing/2014/main" id="{AB239BBC-C979-2C77-493E-CF5498AEB5D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3813B7E-A51C-D9CD-2189-650A9D63BFF9}"/>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0684078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990AE-F72C-4C2E-E2D0-7A8D7EEF08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F41B46D-142E-8C8E-C4F4-B6B1586A6FD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4D92E3-36AD-2615-0166-6B73C34F10FA}"/>
              </a:ext>
            </a:extLst>
          </p:cNvPr>
          <p:cNvSpPr>
            <a:spLocks noGrp="1"/>
          </p:cNvSpPr>
          <p:nvPr>
            <p:ph type="dt" sz="half" idx="10"/>
          </p:nvPr>
        </p:nvSpPr>
        <p:spPr/>
        <p:txBody>
          <a:bodyPr/>
          <a:lstStyle/>
          <a:p>
            <a:fld id="{01742F6F-0846-489A-A4BC-61B476BE2887}" type="datetimeFigureOut">
              <a:rPr lang="en-US" dirty="0"/>
              <a:t>12/13/2024</a:t>
            </a:fld>
            <a:endParaRPr lang="en-US"/>
          </a:p>
        </p:txBody>
      </p:sp>
      <p:sp>
        <p:nvSpPr>
          <p:cNvPr id="5" name="Footer Placeholder 4">
            <a:extLst>
              <a:ext uri="{FF2B5EF4-FFF2-40B4-BE49-F238E27FC236}">
                <a16:creationId xmlns:a16="http://schemas.microsoft.com/office/drawing/2014/main" id="{F10BFB69-319D-2284-2734-217160D396D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1A6883B0-C775-5BD2-8EC6-A41D19BCA156}"/>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696783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040463-6D41-8D45-088A-540B0D18838A}"/>
              </a:ext>
            </a:extLst>
          </p:cNvPr>
          <p:cNvSpPr>
            <a:spLocks noGrp="1"/>
          </p:cNvSpPr>
          <p:nvPr>
            <p:ph type="title" orient="vert"/>
          </p:nvPr>
        </p:nvSpPr>
        <p:spPr>
          <a:xfrm>
            <a:off x="8724900" y="592281"/>
            <a:ext cx="2628900" cy="558468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B5F2276-7F04-F3F7-E3CE-F81C8DC637DC}"/>
              </a:ext>
            </a:extLst>
          </p:cNvPr>
          <p:cNvSpPr>
            <a:spLocks noGrp="1"/>
          </p:cNvSpPr>
          <p:nvPr>
            <p:ph type="body" orient="vert" idx="1"/>
          </p:nvPr>
        </p:nvSpPr>
        <p:spPr>
          <a:xfrm>
            <a:off x="838200" y="592281"/>
            <a:ext cx="7734300" cy="558468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1802BF-9E0C-3251-8FAE-81F07DB05344}"/>
              </a:ext>
            </a:extLst>
          </p:cNvPr>
          <p:cNvSpPr>
            <a:spLocks noGrp="1"/>
          </p:cNvSpPr>
          <p:nvPr>
            <p:ph type="dt" sz="half" idx="10"/>
          </p:nvPr>
        </p:nvSpPr>
        <p:spPr/>
        <p:txBody>
          <a:bodyPr/>
          <a:lstStyle/>
          <a:p>
            <a:fld id="{B229DF21-A340-467A-94AB-9502647BB771}" type="datetimeFigureOut">
              <a:rPr lang="en-US" dirty="0"/>
              <a:t>12/13/2024</a:t>
            </a:fld>
            <a:endParaRPr lang="en-US"/>
          </a:p>
        </p:txBody>
      </p:sp>
      <p:sp>
        <p:nvSpPr>
          <p:cNvPr id="5" name="Footer Placeholder 4">
            <a:extLst>
              <a:ext uri="{FF2B5EF4-FFF2-40B4-BE49-F238E27FC236}">
                <a16:creationId xmlns:a16="http://schemas.microsoft.com/office/drawing/2014/main" id="{329F1754-5B8F-A9FA-E8B1-06E04CE283D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F01E6A8-5139-ECD4-CC0C-32FFC6741000}"/>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26910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155F0-A6D4-C39B-394F-0B16E9C9CE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D1860F-B260-57CE-E12B-2C94860319E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745C9F-D94D-E5D3-B73A-20621FA536D5}"/>
              </a:ext>
            </a:extLst>
          </p:cNvPr>
          <p:cNvSpPr>
            <a:spLocks noGrp="1"/>
          </p:cNvSpPr>
          <p:nvPr>
            <p:ph type="dt" sz="half" idx="10"/>
          </p:nvPr>
        </p:nvSpPr>
        <p:spPr/>
        <p:txBody>
          <a:bodyPr/>
          <a:lstStyle/>
          <a:p>
            <a:fld id="{FE7E3940-CA92-4FEE-A698-62CF7BC5AC36}" type="datetimeFigureOut">
              <a:rPr lang="en-US" dirty="0"/>
              <a:t>12/13/2024</a:t>
            </a:fld>
            <a:endParaRPr lang="en-US"/>
          </a:p>
        </p:txBody>
      </p:sp>
      <p:sp>
        <p:nvSpPr>
          <p:cNvPr id="5" name="Footer Placeholder 4">
            <a:extLst>
              <a:ext uri="{FF2B5EF4-FFF2-40B4-BE49-F238E27FC236}">
                <a16:creationId xmlns:a16="http://schemas.microsoft.com/office/drawing/2014/main" id="{E5FAB243-BB42-966A-4708-15C9B11D68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5C3A3BD-2CC5-03D3-4CD6-E31A55BA2D2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5312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D8633-AC3B-E617-1C54-84932DDD72E5}"/>
              </a:ext>
            </a:extLst>
          </p:cNvPr>
          <p:cNvSpPr>
            <a:spLocks noGrp="1"/>
          </p:cNvSpPr>
          <p:nvPr>
            <p:ph type="title"/>
          </p:nvPr>
        </p:nvSpPr>
        <p:spPr>
          <a:xfrm>
            <a:off x="1474236" y="1514688"/>
            <a:ext cx="8584164" cy="3138875"/>
          </a:xfrm>
        </p:spPr>
        <p:txBody>
          <a:bodyPr anchor="b">
            <a:normAutofit/>
          </a:bodyPr>
          <a:lstStyle>
            <a:lvl1pPr>
              <a:defRPr sz="3600" cap="all" spc="300" baseline="0"/>
            </a:lvl1pPr>
          </a:lstStyle>
          <a:p>
            <a:r>
              <a:rPr lang="en-US"/>
              <a:t>Click to edit Master title style</a:t>
            </a:r>
          </a:p>
        </p:txBody>
      </p:sp>
      <p:sp>
        <p:nvSpPr>
          <p:cNvPr id="3" name="Text Placeholder 2">
            <a:extLst>
              <a:ext uri="{FF2B5EF4-FFF2-40B4-BE49-F238E27FC236}">
                <a16:creationId xmlns:a16="http://schemas.microsoft.com/office/drawing/2014/main" id="{CF68C242-ECAB-AEC3-7E9B-F9854AF31CD2}"/>
              </a:ext>
            </a:extLst>
          </p:cNvPr>
          <p:cNvSpPr>
            <a:spLocks noGrp="1"/>
          </p:cNvSpPr>
          <p:nvPr>
            <p:ph type="body" idx="1"/>
          </p:nvPr>
        </p:nvSpPr>
        <p:spPr>
          <a:xfrm>
            <a:off x="1474236" y="4963885"/>
            <a:ext cx="8584165" cy="1125765"/>
          </a:xfrm>
        </p:spPr>
        <p:txBody>
          <a:bodyPr>
            <a:normAutofit/>
          </a:bodyPr>
          <a:lstStyle>
            <a:lvl1pPr marL="0" indent="0">
              <a:buNone/>
              <a:defRPr sz="1600" cap="all" spc="300" baseline="0">
                <a:solidFill>
                  <a:schemeClr val="tx2"/>
                </a:solidFill>
              </a:defRPr>
            </a:lvl1pPr>
            <a:lvl2pPr marL="457200" indent="0">
              <a:buNone/>
              <a:defRPr sz="1600">
                <a:solidFill>
                  <a:schemeClr val="tx1">
                    <a:tint val="82000"/>
                  </a:schemeClr>
                </a:solidFill>
              </a:defRPr>
            </a:lvl2pPr>
            <a:lvl3pPr marL="914400" indent="0">
              <a:buNone/>
              <a:defRPr sz="16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20D9B82-EEF4-2CD7-61FE-BAFB2B96D641}"/>
              </a:ext>
            </a:extLst>
          </p:cNvPr>
          <p:cNvSpPr>
            <a:spLocks noGrp="1"/>
          </p:cNvSpPr>
          <p:nvPr>
            <p:ph type="dt" sz="half" idx="10"/>
          </p:nvPr>
        </p:nvSpPr>
        <p:spPr/>
        <p:txBody>
          <a:bodyPr/>
          <a:lstStyle/>
          <a:p>
            <a:fld id="{E33CD641-6C35-45D1-9313-2719E9EA8AD8}" type="datetimeFigureOut">
              <a:rPr lang="en-US" dirty="0"/>
              <a:t>12/13/2024</a:t>
            </a:fld>
            <a:endParaRPr lang="en-US"/>
          </a:p>
        </p:txBody>
      </p:sp>
      <p:sp>
        <p:nvSpPr>
          <p:cNvPr id="5" name="Footer Placeholder 4">
            <a:extLst>
              <a:ext uri="{FF2B5EF4-FFF2-40B4-BE49-F238E27FC236}">
                <a16:creationId xmlns:a16="http://schemas.microsoft.com/office/drawing/2014/main" id="{59A222B6-F7A8-70A5-B023-FCAD5D7C4BB1}"/>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4E85D758-2E38-8A8D-75BC-667F6A23B95B}"/>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14041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60DFF-11BD-F5F4-35D4-1986ABBD36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5D1279-E9A9-702E-144D-61114B788E88}"/>
              </a:ext>
            </a:extLst>
          </p:cNvPr>
          <p:cNvSpPr>
            <a:spLocks noGrp="1"/>
          </p:cNvSpPr>
          <p:nvPr>
            <p:ph sz="half" idx="1"/>
          </p:nvPr>
        </p:nvSpPr>
        <p:spPr>
          <a:xfrm>
            <a:off x="877824" y="2159175"/>
            <a:ext cx="4977453"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4E624-7A76-56EC-FA0D-E2AA8EF9B951}"/>
              </a:ext>
            </a:extLst>
          </p:cNvPr>
          <p:cNvSpPr>
            <a:spLocks noGrp="1"/>
          </p:cNvSpPr>
          <p:nvPr>
            <p:ph sz="half" idx="2"/>
          </p:nvPr>
        </p:nvSpPr>
        <p:spPr>
          <a:xfrm>
            <a:off x="6328391" y="2159175"/>
            <a:ext cx="4985785" cy="4017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9D7DF5-30AD-AE47-D516-5CEE82770734}"/>
              </a:ext>
            </a:extLst>
          </p:cNvPr>
          <p:cNvSpPr>
            <a:spLocks noGrp="1"/>
          </p:cNvSpPr>
          <p:nvPr>
            <p:ph type="dt" sz="half" idx="10"/>
          </p:nvPr>
        </p:nvSpPr>
        <p:spPr/>
        <p:txBody>
          <a:bodyPr/>
          <a:lstStyle/>
          <a:p>
            <a:fld id="{35301268-3A74-4110-8F08-063DFB8BB885}" type="datetimeFigureOut">
              <a:rPr lang="en-US" dirty="0"/>
              <a:t>12/13/2024</a:t>
            </a:fld>
            <a:endParaRPr lang="en-US"/>
          </a:p>
        </p:txBody>
      </p:sp>
      <p:sp>
        <p:nvSpPr>
          <p:cNvPr id="6" name="Footer Placeholder 5">
            <a:extLst>
              <a:ext uri="{FF2B5EF4-FFF2-40B4-BE49-F238E27FC236}">
                <a16:creationId xmlns:a16="http://schemas.microsoft.com/office/drawing/2014/main" id="{8B05C503-B649-B083-6341-F6E376AF8C72}"/>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E53EA35-CF5A-DB36-8B14-5C184B6F14D3}"/>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213895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BA3D8-FDD9-329B-BCC6-BBF47F01BEE2}"/>
              </a:ext>
            </a:extLst>
          </p:cNvPr>
          <p:cNvSpPr>
            <a:spLocks noGrp="1"/>
          </p:cNvSpPr>
          <p:nvPr>
            <p:ph type="title"/>
          </p:nvPr>
        </p:nvSpPr>
        <p:spPr>
          <a:xfrm>
            <a:off x="881348" y="602671"/>
            <a:ext cx="10429303" cy="768928"/>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EEF7DC-0699-CB3C-A7CB-39035D89A4A5}"/>
              </a:ext>
            </a:extLst>
          </p:cNvPr>
          <p:cNvSpPr>
            <a:spLocks noGrp="1"/>
          </p:cNvSpPr>
          <p:nvPr>
            <p:ph type="body" idx="1"/>
          </p:nvPr>
        </p:nvSpPr>
        <p:spPr>
          <a:xfrm>
            <a:off x="881349" y="1696325"/>
            <a:ext cx="4963538"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4" name="Content Placeholder 3">
            <a:extLst>
              <a:ext uri="{FF2B5EF4-FFF2-40B4-BE49-F238E27FC236}">
                <a16:creationId xmlns:a16="http://schemas.microsoft.com/office/drawing/2014/main" id="{D252EB40-99E1-CCA4-BAFA-F51AA56CF295}"/>
              </a:ext>
            </a:extLst>
          </p:cNvPr>
          <p:cNvSpPr>
            <a:spLocks noGrp="1"/>
          </p:cNvSpPr>
          <p:nvPr>
            <p:ph sz="half" idx="2"/>
          </p:nvPr>
        </p:nvSpPr>
        <p:spPr>
          <a:xfrm>
            <a:off x="881349" y="2344025"/>
            <a:ext cx="4963538"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38979BC-6B50-751D-D569-F360938B05C8}"/>
              </a:ext>
            </a:extLst>
          </p:cNvPr>
          <p:cNvSpPr>
            <a:spLocks noGrp="1"/>
          </p:cNvSpPr>
          <p:nvPr>
            <p:ph type="body" sz="quarter" idx="3"/>
          </p:nvPr>
        </p:nvSpPr>
        <p:spPr>
          <a:xfrm>
            <a:off x="6322669" y="1696325"/>
            <a:ext cx="4987982" cy="647700"/>
          </a:xfrm>
        </p:spPr>
        <p:txBody>
          <a:bodyPr anchor="b">
            <a:noAutofit/>
          </a:bodyPr>
          <a:lstStyle>
            <a:lvl1pPr marL="0" indent="0">
              <a:buNone/>
              <a:defRPr sz="1400" b="1" cap="all" spc="300" baseline="0"/>
            </a:lvl1pPr>
            <a:lvl2pPr marL="457200" indent="0">
              <a:buNone/>
              <a:defRPr sz="1400" b="1"/>
            </a:lvl2pPr>
            <a:lvl3pPr marL="914400" indent="0">
              <a:buNone/>
              <a:defRPr sz="1400" b="1"/>
            </a:lvl3pPr>
            <a:lvl4pPr marL="1371600" indent="0">
              <a:buNone/>
              <a:defRPr sz="1400" b="1"/>
            </a:lvl4pPr>
            <a:lvl5pPr marL="1828800" indent="0">
              <a:buNone/>
              <a:defRPr sz="1400" b="1"/>
            </a:lvl5pPr>
            <a:lvl6pPr marL="2286000" indent="0">
              <a:buNone/>
              <a:defRPr sz="1400" b="1"/>
            </a:lvl6pPr>
            <a:lvl7pPr marL="2743200" indent="0">
              <a:buNone/>
              <a:defRPr sz="1400" b="1"/>
            </a:lvl7pPr>
            <a:lvl8pPr marL="3200400" indent="0">
              <a:buNone/>
              <a:defRPr sz="1400" b="1"/>
            </a:lvl8pPr>
            <a:lvl9pPr marL="3657600" indent="0">
              <a:buNone/>
              <a:defRPr sz="1400" b="1"/>
            </a:lvl9pPr>
          </a:lstStyle>
          <a:p>
            <a:pPr lvl="0"/>
            <a:r>
              <a:rPr lang="en-US"/>
              <a:t>Click to edit Master text styles</a:t>
            </a:r>
          </a:p>
        </p:txBody>
      </p:sp>
      <p:sp>
        <p:nvSpPr>
          <p:cNvPr id="6" name="Content Placeholder 5">
            <a:extLst>
              <a:ext uri="{FF2B5EF4-FFF2-40B4-BE49-F238E27FC236}">
                <a16:creationId xmlns:a16="http://schemas.microsoft.com/office/drawing/2014/main" id="{84A3A26F-230E-2D25-6BDC-6ECA00FAEFD5}"/>
              </a:ext>
            </a:extLst>
          </p:cNvPr>
          <p:cNvSpPr>
            <a:spLocks noGrp="1"/>
          </p:cNvSpPr>
          <p:nvPr>
            <p:ph sz="quarter" idx="4"/>
          </p:nvPr>
        </p:nvSpPr>
        <p:spPr>
          <a:xfrm>
            <a:off x="6322669" y="2344025"/>
            <a:ext cx="4987982" cy="3833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182A01-DE7C-3BA4-96FF-CDEF2F608FCA}"/>
              </a:ext>
            </a:extLst>
          </p:cNvPr>
          <p:cNvSpPr>
            <a:spLocks noGrp="1"/>
          </p:cNvSpPr>
          <p:nvPr>
            <p:ph type="dt" sz="half" idx="10"/>
          </p:nvPr>
        </p:nvSpPr>
        <p:spPr/>
        <p:txBody>
          <a:bodyPr/>
          <a:lstStyle/>
          <a:p>
            <a:fld id="{BF91C1AF-C1FB-48A7-98B4-E595E63F6614}" type="datetimeFigureOut">
              <a:rPr lang="en-US" dirty="0"/>
              <a:t>12/13/2024</a:t>
            </a:fld>
            <a:endParaRPr lang="en-US"/>
          </a:p>
        </p:txBody>
      </p:sp>
      <p:sp>
        <p:nvSpPr>
          <p:cNvPr id="8" name="Footer Placeholder 7">
            <a:extLst>
              <a:ext uri="{FF2B5EF4-FFF2-40B4-BE49-F238E27FC236}">
                <a16:creationId xmlns:a16="http://schemas.microsoft.com/office/drawing/2014/main" id="{6FCAA828-0166-8ECD-BCE8-654BEFDD7155}"/>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7690C0D2-459A-04AA-FD90-7687D2FE8A9D}"/>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16068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49F-FA71-857F-E02E-3CB63CE683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569611-F911-D3D4-B613-ACCDA56C45D2}"/>
              </a:ext>
            </a:extLst>
          </p:cNvPr>
          <p:cNvSpPr>
            <a:spLocks noGrp="1"/>
          </p:cNvSpPr>
          <p:nvPr>
            <p:ph type="dt" sz="half" idx="10"/>
          </p:nvPr>
        </p:nvSpPr>
        <p:spPr/>
        <p:txBody>
          <a:bodyPr/>
          <a:lstStyle/>
          <a:p>
            <a:fld id="{97144C44-5F8C-4BEA-BBCE-8694F126DC43}" type="datetimeFigureOut">
              <a:rPr lang="en-US" dirty="0"/>
              <a:t>12/13/2024</a:t>
            </a:fld>
            <a:endParaRPr lang="en-US"/>
          </a:p>
        </p:txBody>
      </p:sp>
      <p:sp>
        <p:nvSpPr>
          <p:cNvPr id="4" name="Footer Placeholder 3">
            <a:extLst>
              <a:ext uri="{FF2B5EF4-FFF2-40B4-BE49-F238E27FC236}">
                <a16:creationId xmlns:a16="http://schemas.microsoft.com/office/drawing/2014/main" id="{F6EA1961-0B6B-8FEB-F2CB-C42E90EF2DF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F42AA80E-3139-9F1B-9C3E-2A76628CF4F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3176166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54789-9F96-511A-0FB6-24F6A8418C72}"/>
              </a:ext>
            </a:extLst>
          </p:cNvPr>
          <p:cNvSpPr>
            <a:spLocks noGrp="1"/>
          </p:cNvSpPr>
          <p:nvPr>
            <p:ph type="dt" sz="half" idx="10"/>
          </p:nvPr>
        </p:nvSpPr>
        <p:spPr/>
        <p:txBody>
          <a:bodyPr/>
          <a:lstStyle/>
          <a:p>
            <a:fld id="{039E56F9-C8F2-4EF7-8042-704C94FF2795}" type="datetimeFigureOut">
              <a:rPr lang="en-US" dirty="0"/>
              <a:t>12/13/2024</a:t>
            </a:fld>
            <a:endParaRPr lang="en-US"/>
          </a:p>
        </p:txBody>
      </p:sp>
      <p:sp>
        <p:nvSpPr>
          <p:cNvPr id="3" name="Footer Placeholder 2">
            <a:extLst>
              <a:ext uri="{FF2B5EF4-FFF2-40B4-BE49-F238E27FC236}">
                <a16:creationId xmlns:a16="http://schemas.microsoft.com/office/drawing/2014/main" id="{8B780399-ADEF-8F74-9F59-6AD804C9393E}"/>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95B6A34F-ABAB-9C4E-38A1-C6EEB944B97C}"/>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10653001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E3917-2BF6-1CE2-F34B-49F0D09A1B91}"/>
              </a:ext>
            </a:extLst>
          </p:cNvPr>
          <p:cNvSpPr>
            <a:spLocks noGrp="1"/>
          </p:cNvSpPr>
          <p:nvPr>
            <p:ph type="title"/>
          </p:nvPr>
        </p:nvSpPr>
        <p:spPr>
          <a:xfrm>
            <a:off x="839788" y="807868"/>
            <a:ext cx="3640713" cy="2062594"/>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0815B8F-A9F3-8583-FFF1-175021F17AF0}"/>
              </a:ext>
            </a:extLst>
          </p:cNvPr>
          <p:cNvSpPr>
            <a:spLocks noGrp="1"/>
          </p:cNvSpPr>
          <p:nvPr>
            <p:ph idx="1"/>
          </p:nvPr>
        </p:nvSpPr>
        <p:spPr>
          <a:xfrm>
            <a:off x="5432898" y="807867"/>
            <a:ext cx="5922489" cy="505318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D90AFF-A949-CE9E-6B94-C1B619612915}"/>
              </a:ext>
            </a:extLst>
          </p:cNvPr>
          <p:cNvSpPr>
            <a:spLocks noGrp="1"/>
          </p:cNvSpPr>
          <p:nvPr>
            <p:ph type="body" sz="half" idx="2"/>
          </p:nvPr>
        </p:nvSpPr>
        <p:spPr>
          <a:xfrm>
            <a:off x="839788" y="3000652"/>
            <a:ext cx="3640713"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5267E-088F-FB9A-9469-551890F29F01}"/>
              </a:ext>
            </a:extLst>
          </p:cNvPr>
          <p:cNvSpPr>
            <a:spLocks noGrp="1"/>
          </p:cNvSpPr>
          <p:nvPr>
            <p:ph type="dt" sz="half" idx="10"/>
          </p:nvPr>
        </p:nvSpPr>
        <p:spPr/>
        <p:txBody>
          <a:bodyPr/>
          <a:lstStyle/>
          <a:p>
            <a:fld id="{4F6932DF-953D-44BD-83F8-5D8DA76EA12A}" type="datetimeFigureOut">
              <a:rPr lang="en-US" dirty="0"/>
              <a:t>12/13/2024</a:t>
            </a:fld>
            <a:endParaRPr lang="en-US"/>
          </a:p>
        </p:txBody>
      </p:sp>
      <p:sp>
        <p:nvSpPr>
          <p:cNvPr id="6" name="Footer Placeholder 5">
            <a:extLst>
              <a:ext uri="{FF2B5EF4-FFF2-40B4-BE49-F238E27FC236}">
                <a16:creationId xmlns:a16="http://schemas.microsoft.com/office/drawing/2014/main" id="{38EA3FFC-B3A6-C0B6-5DAE-70BE0D6FBD69}"/>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B108D35F-BC2E-8D14-060F-449CBAF7C0D2}"/>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4150466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909ED-ED97-A3CE-5569-77B45F41450A}"/>
              </a:ext>
            </a:extLst>
          </p:cNvPr>
          <p:cNvSpPr>
            <a:spLocks noGrp="1"/>
          </p:cNvSpPr>
          <p:nvPr>
            <p:ph type="title"/>
          </p:nvPr>
        </p:nvSpPr>
        <p:spPr>
          <a:xfrm>
            <a:off x="839788" y="820881"/>
            <a:ext cx="3639312" cy="2062595"/>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683BB3A-9E24-DE4C-9619-1502F1B6F389}"/>
              </a:ext>
            </a:extLst>
          </p:cNvPr>
          <p:cNvSpPr>
            <a:spLocks noGrp="1" noChangeAspect="1"/>
          </p:cNvSpPr>
          <p:nvPr>
            <p:ph type="pic" idx="1"/>
          </p:nvPr>
        </p:nvSpPr>
        <p:spPr>
          <a:xfrm>
            <a:off x="5247408" y="919595"/>
            <a:ext cx="6107979" cy="501361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a:p>
        </p:txBody>
      </p:sp>
      <p:sp>
        <p:nvSpPr>
          <p:cNvPr id="4" name="Text Placeholder 3">
            <a:extLst>
              <a:ext uri="{FF2B5EF4-FFF2-40B4-BE49-F238E27FC236}">
                <a16:creationId xmlns:a16="http://schemas.microsoft.com/office/drawing/2014/main" id="{94B4CE1F-29E0-88BB-8489-E58236B8B17B}"/>
              </a:ext>
            </a:extLst>
          </p:cNvPr>
          <p:cNvSpPr>
            <a:spLocks noGrp="1"/>
          </p:cNvSpPr>
          <p:nvPr>
            <p:ph type="body" sz="half" idx="2"/>
          </p:nvPr>
        </p:nvSpPr>
        <p:spPr>
          <a:xfrm>
            <a:off x="839788" y="3000652"/>
            <a:ext cx="3643889" cy="286833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4B7212-6816-FFD1-50B2-58844AD38E26}"/>
              </a:ext>
            </a:extLst>
          </p:cNvPr>
          <p:cNvSpPr>
            <a:spLocks noGrp="1"/>
          </p:cNvSpPr>
          <p:nvPr>
            <p:ph type="dt" sz="half" idx="10"/>
          </p:nvPr>
        </p:nvSpPr>
        <p:spPr/>
        <p:txBody>
          <a:bodyPr/>
          <a:lstStyle/>
          <a:p>
            <a:fld id="{352F326D-65F4-4B2F-9A62-9E4BD9402C47}" type="datetimeFigureOut">
              <a:rPr lang="en-US" dirty="0"/>
              <a:t>12/13/2024</a:t>
            </a:fld>
            <a:endParaRPr lang="en-US"/>
          </a:p>
        </p:txBody>
      </p:sp>
      <p:sp>
        <p:nvSpPr>
          <p:cNvPr id="6" name="Footer Placeholder 5">
            <a:extLst>
              <a:ext uri="{FF2B5EF4-FFF2-40B4-BE49-F238E27FC236}">
                <a16:creationId xmlns:a16="http://schemas.microsoft.com/office/drawing/2014/main" id="{A2417744-5A24-B7B7-5FD6-E98E60832F2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14CDA4D1-A71D-A7A6-3D0C-294E5D280BE8}"/>
              </a:ext>
            </a:extLst>
          </p:cNvPr>
          <p:cNvSpPr>
            <a:spLocks noGrp="1"/>
          </p:cNvSpPr>
          <p:nvPr>
            <p:ph type="sldNum" sz="quarter" idx="12"/>
          </p:nvPr>
        </p:nvSpPr>
        <p:spPr/>
        <p:txBody>
          <a:bodyPr/>
          <a:lstStyle/>
          <a:p>
            <a:fld id="{5E4DE196-8A13-4FF7-A07E-102851959EAB}" type="slidenum">
              <a:rPr lang="en-US" dirty="0"/>
              <a:t>‹#›</a:t>
            </a:fld>
            <a:endParaRPr lang="en-US"/>
          </a:p>
        </p:txBody>
      </p:sp>
    </p:spTree>
    <p:extLst>
      <p:ext uri="{BB962C8B-B14F-4D97-AF65-F5344CB8AC3E}">
        <p14:creationId xmlns:p14="http://schemas.microsoft.com/office/powerpoint/2010/main" val="23267899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858A62-FE72-978B-BE71-05908D82E1A4}"/>
              </a:ext>
            </a:extLst>
          </p:cNvPr>
          <p:cNvSpPr/>
          <p:nvPr/>
        </p:nvSpPr>
        <p:spPr>
          <a:xfrm>
            <a:off x="0" y="0"/>
            <a:ext cx="12192000" cy="6860161"/>
          </a:xfrm>
          <a:prstGeom prst="rect">
            <a:avLst/>
          </a:prstGeom>
          <a:solidFill>
            <a:schemeClr val="bg2">
              <a:lumMod val="75000"/>
              <a:alpha val="15000"/>
            </a:schemeClr>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5BFA14B7-4740-5D9F-6489-BAD00C3E0D68}"/>
              </a:ext>
            </a:extLst>
          </p:cNvPr>
          <p:cNvSpPr>
            <a:spLocks noGrp="1"/>
          </p:cNvSpPr>
          <p:nvPr>
            <p:ph type="title"/>
          </p:nvPr>
        </p:nvSpPr>
        <p:spPr>
          <a:xfrm>
            <a:off x="871108" y="588245"/>
            <a:ext cx="10449784" cy="1265928"/>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7790487F-803F-C5AF-BD93-39C0FC738963}"/>
              </a:ext>
            </a:extLst>
          </p:cNvPr>
          <p:cNvSpPr>
            <a:spLocks noGrp="1"/>
          </p:cNvSpPr>
          <p:nvPr>
            <p:ph type="body" idx="1"/>
          </p:nvPr>
        </p:nvSpPr>
        <p:spPr>
          <a:xfrm>
            <a:off x="877824" y="2157984"/>
            <a:ext cx="10442448" cy="390381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86FCEF-4EDF-C2EF-7D81-FEFF7042F350}"/>
              </a:ext>
            </a:extLst>
          </p:cNvPr>
          <p:cNvSpPr>
            <a:spLocks noGrp="1"/>
          </p:cNvSpPr>
          <p:nvPr>
            <p:ph type="dt" sz="half" idx="2"/>
          </p:nvPr>
        </p:nvSpPr>
        <p:spPr>
          <a:xfrm>
            <a:off x="877824" y="6356350"/>
            <a:ext cx="2743200" cy="365125"/>
          </a:xfrm>
          <a:prstGeom prst="rect">
            <a:avLst/>
          </a:prstGeom>
        </p:spPr>
        <p:txBody>
          <a:bodyPr vert="horz" lIns="91440" tIns="45720" rIns="91440" bIns="45720" rtlCol="0" anchor="ctr"/>
          <a:lstStyle>
            <a:lvl1pPr algn="l">
              <a:defRPr sz="800" cap="all" spc="300" baseline="0">
                <a:solidFill>
                  <a:schemeClr val="tx2"/>
                </a:solidFill>
              </a:defRPr>
            </a:lvl1pPr>
          </a:lstStyle>
          <a:p>
            <a:fld id="{F9B0CB28-85DB-480B-8C99-FD493ACC7120}" type="datetimeFigureOut">
              <a:rPr lang="en-US" dirty="0"/>
              <a:t>12/13/2024</a:t>
            </a:fld>
            <a:endParaRPr lang="en-US"/>
          </a:p>
        </p:txBody>
      </p:sp>
      <p:sp>
        <p:nvSpPr>
          <p:cNvPr id="5" name="Footer Placeholder 4">
            <a:extLst>
              <a:ext uri="{FF2B5EF4-FFF2-40B4-BE49-F238E27FC236}">
                <a16:creationId xmlns:a16="http://schemas.microsoft.com/office/drawing/2014/main" id="{9A4663BC-4D46-C74D-DDF2-9D25B4D96F9B}"/>
              </a:ext>
            </a:extLst>
          </p:cNvPr>
          <p:cNvSpPr>
            <a:spLocks noGrp="1"/>
          </p:cNvSpPr>
          <p:nvPr>
            <p:ph type="ftr" sz="quarter" idx="3"/>
          </p:nvPr>
        </p:nvSpPr>
        <p:spPr>
          <a:xfrm>
            <a:off x="7132320" y="6356350"/>
            <a:ext cx="4297680" cy="365125"/>
          </a:xfrm>
          <a:prstGeom prst="rect">
            <a:avLst/>
          </a:prstGeom>
        </p:spPr>
        <p:txBody>
          <a:bodyPr vert="horz" lIns="91440" tIns="45720" rIns="91440" bIns="45720" rtlCol="0" anchor="ctr"/>
          <a:lstStyle>
            <a:lvl1pPr algn="r">
              <a:defRPr sz="800" cap="all" spc="300" baseline="0">
                <a:solidFill>
                  <a:schemeClr val="tx2"/>
                </a:solidFill>
              </a:defRPr>
            </a:lvl1pPr>
          </a:lstStyle>
          <a:p>
            <a:r>
              <a:rPr lang="en-US"/>
              <a:t>
              </a:t>
            </a:r>
          </a:p>
        </p:txBody>
      </p:sp>
      <p:sp>
        <p:nvSpPr>
          <p:cNvPr id="6" name="Slide Number Placeholder 5">
            <a:extLst>
              <a:ext uri="{FF2B5EF4-FFF2-40B4-BE49-F238E27FC236}">
                <a16:creationId xmlns:a16="http://schemas.microsoft.com/office/drawing/2014/main" id="{B71B4EAE-CB5C-D14B-77EF-7B155FA68353}"/>
              </a:ext>
            </a:extLst>
          </p:cNvPr>
          <p:cNvSpPr>
            <a:spLocks noGrp="1"/>
          </p:cNvSpPr>
          <p:nvPr>
            <p:ph type="sldNum" sz="quarter" idx="4"/>
          </p:nvPr>
        </p:nvSpPr>
        <p:spPr>
          <a:xfrm>
            <a:off x="11429999" y="6356350"/>
            <a:ext cx="521207" cy="365125"/>
          </a:xfrm>
          <a:prstGeom prst="rect">
            <a:avLst/>
          </a:prstGeom>
        </p:spPr>
        <p:txBody>
          <a:bodyPr vert="horz" lIns="91440" tIns="45720" rIns="91440" bIns="45720" rtlCol="0" anchor="ctr"/>
          <a:lstStyle>
            <a:lvl1pPr algn="r">
              <a:defRPr sz="1400">
                <a:solidFill>
                  <a:schemeClr val="tx2"/>
                </a:solidFill>
                <a:latin typeface="+mj-lt"/>
              </a:defRPr>
            </a:lvl1pPr>
          </a:lstStyle>
          <a:p>
            <a:fld id="{5E4DE196-8A13-4FF7-A07E-102851959EAB}" type="slidenum">
              <a:rPr lang="en-US" dirty="0"/>
              <a:pPr/>
              <a:t>‹#›</a:t>
            </a:fld>
            <a:endParaRPr lang="en-US"/>
          </a:p>
        </p:txBody>
      </p:sp>
    </p:spTree>
    <p:extLst>
      <p:ext uri="{BB962C8B-B14F-4D97-AF65-F5344CB8AC3E}">
        <p14:creationId xmlns:p14="http://schemas.microsoft.com/office/powerpoint/2010/main" val="264691995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hdr="0"/>
  <p:txStyles>
    <p:titleStyle>
      <a:lvl1pPr algn="l" defTabSz="914400" rtl="0" eaLnBrk="1" latinLnBrk="0" hangingPunct="1">
        <a:lnSpc>
          <a:spcPct val="100000"/>
        </a:lnSpc>
        <a:spcBef>
          <a:spcPct val="0"/>
        </a:spcBef>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6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2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guide id="5" orient="horz" pos="3816">
          <p15:clr>
            <a:srgbClr val="F26B43"/>
          </p15:clr>
        </p15:guide>
        <p15:guide id="6" orient="horz" pos="117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l="-4000" r="-4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a:solidFill>
                  <a:schemeClr val="tx1"/>
                </a:solidFill>
              </a:rPr>
              <a:t> </a:t>
            </a:r>
          </a:p>
        </p:txBody>
      </p:sp>
      <p:sp>
        <p:nvSpPr>
          <p:cNvPr id="3" name="Subtitle 2"/>
          <p:cNvSpPr>
            <a:spLocks noGrp="1"/>
          </p:cNvSpPr>
          <p:nvPr>
            <p:ph type="subTitle" idx="1"/>
          </p:nvPr>
        </p:nvSpPr>
        <p:spPr/>
        <p:txBody>
          <a:bodyPr/>
          <a:lstStyle/>
          <a:p>
            <a:r>
              <a:rPr lang="en-US">
                <a:solidFill>
                  <a:schemeClr val="tx1"/>
                </a:solidFill>
              </a:rPr>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8439F-AC59-05DA-3B50-06B8D8205E81}"/>
              </a:ext>
            </a:extLst>
          </p:cNvPr>
          <p:cNvSpPr>
            <a:spLocks noGrp="1"/>
          </p:cNvSpPr>
          <p:nvPr>
            <p:ph type="title"/>
          </p:nvPr>
        </p:nvSpPr>
        <p:spPr>
          <a:xfrm>
            <a:off x="871108" y="588245"/>
            <a:ext cx="10449784" cy="1265928"/>
          </a:xfrm>
        </p:spPr>
        <p:txBody>
          <a:bodyPr anchor="b">
            <a:normAutofit/>
          </a:bodyPr>
          <a:lstStyle/>
          <a:p>
            <a:r>
              <a:rPr lang="en-US"/>
              <a:t>Arbiter Sports</a:t>
            </a:r>
          </a:p>
        </p:txBody>
      </p:sp>
      <p:pic>
        <p:nvPicPr>
          <p:cNvPr id="7" name="Picture 6" descr="Image result for arbiter sports">
            <a:extLst>
              <a:ext uri="{FF2B5EF4-FFF2-40B4-BE49-F238E27FC236}">
                <a16:creationId xmlns:a16="http://schemas.microsoft.com/office/drawing/2014/main" id="{9EFABB79-8C01-80A2-DD4A-19B3C0DCF4D5}"/>
              </a:ext>
            </a:extLst>
          </p:cNvPr>
          <p:cNvPicPr>
            <a:picLocks noChangeAspect="1"/>
          </p:cNvPicPr>
          <p:nvPr/>
        </p:nvPicPr>
        <p:blipFill>
          <a:blip r:embed="rId2"/>
          <a:srcRect l="20328" r="6798"/>
          <a:stretch/>
        </p:blipFill>
        <p:spPr>
          <a:xfrm>
            <a:off x="877824" y="2159175"/>
            <a:ext cx="4977453" cy="4017787"/>
          </a:xfrm>
          <a:prstGeom prst="rect">
            <a:avLst/>
          </a:prstGeom>
          <a:noFill/>
        </p:spPr>
      </p:pic>
      <p:sp>
        <p:nvSpPr>
          <p:cNvPr id="3" name="Content Placeholder 2">
            <a:extLst>
              <a:ext uri="{FF2B5EF4-FFF2-40B4-BE49-F238E27FC236}">
                <a16:creationId xmlns:a16="http://schemas.microsoft.com/office/drawing/2014/main" id="{FA769B09-154F-6D96-60F7-D98E53F377EA}"/>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Arbiter sports provides a web application that can also work on a mobile app allowing event organizers to seamlessly assign judges or refs, create a schedule for each competition, and allow you to receive scheduling notifications</a:t>
            </a:r>
          </a:p>
          <a:p>
            <a:endParaRPr lang="en-US"/>
          </a:p>
          <a:p>
            <a:r>
              <a:rPr lang="en-US"/>
              <a:t>This solution would help with the assigning part of each tournament, creating a schedule that follows all rules and assigning judges. </a:t>
            </a:r>
            <a:r>
              <a:rPr lang="en-US" err="1"/>
              <a:t>Tabroom</a:t>
            </a:r>
            <a:r>
              <a:rPr lang="en-US"/>
              <a:t> would still be used to track scoring and participants for each tournament</a:t>
            </a:r>
          </a:p>
        </p:txBody>
      </p:sp>
      <p:sp>
        <p:nvSpPr>
          <p:cNvPr id="4" name="Date Placeholder 3">
            <a:extLst>
              <a:ext uri="{FF2B5EF4-FFF2-40B4-BE49-F238E27FC236}">
                <a16:creationId xmlns:a16="http://schemas.microsoft.com/office/drawing/2014/main" id="{E42CAECE-FB9D-7AE4-EED5-AE84D497B32B}"/>
              </a:ext>
            </a:extLst>
          </p:cNvPr>
          <p:cNvSpPr>
            <a:spLocks noGrp="1"/>
          </p:cNvSpPr>
          <p:nvPr>
            <p:ph type="dt" sz="half" idx="10"/>
          </p:nvPr>
        </p:nvSpPr>
        <p:spPr>
          <a:xfrm>
            <a:off x="877824" y="6356350"/>
            <a:ext cx="2743200" cy="365125"/>
          </a:xfrm>
        </p:spPr>
        <p:txBody>
          <a:bodyPr anchor="ctr">
            <a:normAutofit/>
          </a:bodyPr>
          <a:lstStyle/>
          <a:p>
            <a:pPr>
              <a:spcAft>
                <a:spcPts val="600"/>
              </a:spcAft>
            </a:pPr>
            <a:fld id="{DE947089-0E01-45E2-87CD-5CC2D857671C}"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75D0A7F4-B808-C356-98D5-D25F90111068}"/>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9A36E808-0B4A-4253-CD81-38C02B4FDCF2}"/>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10</a:t>
            </a:fld>
            <a:endParaRPr lang="en-US"/>
          </a:p>
        </p:txBody>
      </p:sp>
    </p:spTree>
    <p:extLst>
      <p:ext uri="{BB962C8B-B14F-4D97-AF65-F5344CB8AC3E}">
        <p14:creationId xmlns:p14="http://schemas.microsoft.com/office/powerpoint/2010/main" val="4266306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CEA0D-6596-AEC2-1A25-C4FCD1787A82}"/>
              </a:ext>
            </a:extLst>
          </p:cNvPr>
          <p:cNvSpPr>
            <a:spLocks noGrp="1"/>
          </p:cNvSpPr>
          <p:nvPr>
            <p:ph type="title"/>
          </p:nvPr>
        </p:nvSpPr>
        <p:spPr>
          <a:xfrm>
            <a:off x="871108" y="588245"/>
            <a:ext cx="10449784" cy="1265928"/>
          </a:xfrm>
        </p:spPr>
        <p:txBody>
          <a:bodyPr anchor="b">
            <a:normAutofit/>
          </a:bodyPr>
          <a:lstStyle/>
          <a:p>
            <a:r>
              <a:rPr lang="en-US"/>
              <a:t>Benefits of System</a:t>
            </a:r>
          </a:p>
        </p:txBody>
      </p:sp>
      <p:pic>
        <p:nvPicPr>
          <p:cNvPr id="7" name="Picture 6" descr="Image result for benefits">
            <a:extLst>
              <a:ext uri="{FF2B5EF4-FFF2-40B4-BE49-F238E27FC236}">
                <a16:creationId xmlns:a16="http://schemas.microsoft.com/office/drawing/2014/main" id="{377D21C3-2928-3BA5-E6D5-75DC78D0AA30}"/>
              </a:ext>
            </a:extLst>
          </p:cNvPr>
          <p:cNvPicPr>
            <a:picLocks noChangeAspect="1"/>
          </p:cNvPicPr>
          <p:nvPr/>
        </p:nvPicPr>
        <p:blipFill>
          <a:blip r:embed="rId2"/>
          <a:stretch>
            <a:fillRect/>
          </a:stretch>
        </p:blipFill>
        <p:spPr>
          <a:xfrm>
            <a:off x="972112" y="2159175"/>
            <a:ext cx="4788877" cy="4017787"/>
          </a:xfrm>
          <a:prstGeom prst="rect">
            <a:avLst/>
          </a:prstGeom>
          <a:noFill/>
        </p:spPr>
      </p:pic>
      <p:sp>
        <p:nvSpPr>
          <p:cNvPr id="3" name="Content Placeholder 2">
            <a:extLst>
              <a:ext uri="{FF2B5EF4-FFF2-40B4-BE49-F238E27FC236}">
                <a16:creationId xmlns:a16="http://schemas.microsoft.com/office/drawing/2014/main" id="{F99742FD-A467-BB5C-7FB3-20BD904FF9C3}"/>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Stop Delays</a:t>
            </a:r>
          </a:p>
          <a:p>
            <a:r>
              <a:rPr lang="en-US"/>
              <a:t>Increase tournament efficiency</a:t>
            </a:r>
          </a:p>
          <a:p>
            <a:r>
              <a:rPr lang="en-US"/>
              <a:t>User Friendly</a:t>
            </a:r>
          </a:p>
          <a:p>
            <a:r>
              <a:rPr lang="en-US"/>
              <a:t>Easy-to-use</a:t>
            </a:r>
          </a:p>
          <a:p>
            <a:endParaRPr lang="en-US"/>
          </a:p>
        </p:txBody>
      </p:sp>
      <p:sp>
        <p:nvSpPr>
          <p:cNvPr id="4" name="Date Placeholder 3">
            <a:extLst>
              <a:ext uri="{FF2B5EF4-FFF2-40B4-BE49-F238E27FC236}">
                <a16:creationId xmlns:a16="http://schemas.microsoft.com/office/drawing/2014/main" id="{C8ADCA3F-560A-4216-99A6-D905666BE027}"/>
              </a:ext>
            </a:extLst>
          </p:cNvPr>
          <p:cNvSpPr>
            <a:spLocks noGrp="1"/>
          </p:cNvSpPr>
          <p:nvPr>
            <p:ph type="dt" sz="half" idx="10"/>
          </p:nvPr>
        </p:nvSpPr>
        <p:spPr>
          <a:xfrm>
            <a:off x="877824" y="6356350"/>
            <a:ext cx="2743200" cy="365125"/>
          </a:xfrm>
        </p:spPr>
        <p:txBody>
          <a:bodyPr anchor="ctr">
            <a:normAutofit/>
          </a:bodyPr>
          <a:lstStyle/>
          <a:p>
            <a:pPr>
              <a:spcAft>
                <a:spcPts val="600"/>
              </a:spcAft>
            </a:pPr>
            <a:fld id="{08965554-76FE-4742-AC0D-080617B4AAFA}"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E6001979-92F6-EA38-E490-973A07F5C519}"/>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D104B52E-AE65-73D0-6666-D6B6064FF5F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11</a:t>
            </a:fld>
            <a:endParaRPr lang="en-US"/>
          </a:p>
        </p:txBody>
      </p:sp>
    </p:spTree>
    <p:extLst>
      <p:ext uri="{BB962C8B-B14F-4D97-AF65-F5344CB8AC3E}">
        <p14:creationId xmlns:p14="http://schemas.microsoft.com/office/powerpoint/2010/main" val="310772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19870-42B0-737A-1A28-DC61EF72E0D7}"/>
              </a:ext>
            </a:extLst>
          </p:cNvPr>
          <p:cNvSpPr>
            <a:spLocks noGrp="1"/>
          </p:cNvSpPr>
          <p:nvPr>
            <p:ph type="title"/>
          </p:nvPr>
        </p:nvSpPr>
        <p:spPr>
          <a:xfrm>
            <a:off x="871108" y="588245"/>
            <a:ext cx="10449784" cy="1265928"/>
          </a:xfrm>
        </p:spPr>
        <p:txBody>
          <a:bodyPr anchor="b">
            <a:normAutofit/>
          </a:bodyPr>
          <a:lstStyle/>
          <a:p>
            <a:r>
              <a:rPr lang="en-US"/>
              <a:t>Cost Estimate of Proposed System</a:t>
            </a:r>
          </a:p>
        </p:txBody>
      </p:sp>
      <p:pic>
        <p:nvPicPr>
          <p:cNvPr id="7" name="Picture 6" descr="Rising business costs and how it will impact your business｜Reeracoen Singapore">
            <a:extLst>
              <a:ext uri="{FF2B5EF4-FFF2-40B4-BE49-F238E27FC236}">
                <a16:creationId xmlns:a16="http://schemas.microsoft.com/office/drawing/2014/main" id="{BC367C0A-BB96-BBED-49CE-D31A6CAF9184}"/>
              </a:ext>
            </a:extLst>
          </p:cNvPr>
          <p:cNvPicPr>
            <a:picLocks noChangeAspect="1"/>
          </p:cNvPicPr>
          <p:nvPr/>
        </p:nvPicPr>
        <p:blipFill>
          <a:blip r:embed="rId2"/>
          <a:stretch>
            <a:fillRect/>
          </a:stretch>
        </p:blipFill>
        <p:spPr>
          <a:xfrm>
            <a:off x="877824" y="2506844"/>
            <a:ext cx="4977453" cy="3322449"/>
          </a:xfrm>
          <a:prstGeom prst="rect">
            <a:avLst/>
          </a:prstGeom>
          <a:noFill/>
        </p:spPr>
      </p:pic>
      <p:sp>
        <p:nvSpPr>
          <p:cNvPr id="3" name="Content Placeholder 2">
            <a:extLst>
              <a:ext uri="{FF2B5EF4-FFF2-40B4-BE49-F238E27FC236}">
                <a16:creationId xmlns:a16="http://schemas.microsoft.com/office/drawing/2014/main" id="{DD5179C2-035E-2988-BAB4-52EC86D3DBFB}"/>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Implementing </a:t>
            </a:r>
            <a:r>
              <a:rPr lang="en-US" err="1"/>
              <a:t>ArbiterSports</a:t>
            </a:r>
            <a:r>
              <a:rPr lang="en-US"/>
              <a:t> for event scheduling costs vary, but most sports league management software products on the market are priced on a "per month" basis, with entry-level pricing plans ranging from $24 to $240. </a:t>
            </a:r>
            <a:r>
              <a:rPr lang="en-US" err="1"/>
              <a:t>ArbiterSports</a:t>
            </a:r>
            <a:r>
              <a:rPr lang="en-US"/>
              <a:t> offers all-in-one event management solutions, including secure online and mobile-friendly registration and payment processing, centralized data and reporting, built-in emails and participant communications, and dedicated customer support.</a:t>
            </a:r>
          </a:p>
        </p:txBody>
      </p:sp>
      <p:sp>
        <p:nvSpPr>
          <p:cNvPr id="4" name="Date Placeholder 3">
            <a:extLst>
              <a:ext uri="{FF2B5EF4-FFF2-40B4-BE49-F238E27FC236}">
                <a16:creationId xmlns:a16="http://schemas.microsoft.com/office/drawing/2014/main" id="{D5E7BD6B-BDF5-DEB9-1DDD-561518A262CA}"/>
              </a:ext>
            </a:extLst>
          </p:cNvPr>
          <p:cNvSpPr>
            <a:spLocks noGrp="1"/>
          </p:cNvSpPr>
          <p:nvPr>
            <p:ph type="dt" sz="half" idx="10"/>
          </p:nvPr>
        </p:nvSpPr>
        <p:spPr>
          <a:xfrm>
            <a:off x="877824" y="6356350"/>
            <a:ext cx="2743200" cy="365125"/>
          </a:xfrm>
        </p:spPr>
        <p:txBody>
          <a:bodyPr anchor="ctr">
            <a:normAutofit/>
          </a:bodyPr>
          <a:lstStyle/>
          <a:p>
            <a:pPr>
              <a:spcAft>
                <a:spcPts val="600"/>
              </a:spcAft>
            </a:pPr>
            <a:fld id="{5819E1F3-EEBB-401C-AAD0-2E93E1C0CFB9}"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BD046414-F6E3-F002-E8B3-65FF301BCE47}"/>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38C65FD-E1A7-AFF8-608E-6B867F21CDE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12</a:t>
            </a:fld>
            <a:endParaRPr lang="en-US"/>
          </a:p>
        </p:txBody>
      </p:sp>
    </p:spTree>
    <p:extLst>
      <p:ext uri="{BB962C8B-B14F-4D97-AF65-F5344CB8AC3E}">
        <p14:creationId xmlns:p14="http://schemas.microsoft.com/office/powerpoint/2010/main" val="13048128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938E8-EB9B-FF72-184A-DA809129C486}"/>
              </a:ext>
            </a:extLst>
          </p:cNvPr>
          <p:cNvSpPr>
            <a:spLocks noGrp="1"/>
          </p:cNvSpPr>
          <p:nvPr>
            <p:ph type="title"/>
          </p:nvPr>
        </p:nvSpPr>
        <p:spPr>
          <a:xfrm>
            <a:off x="871108" y="588245"/>
            <a:ext cx="10449784" cy="1265928"/>
          </a:xfrm>
        </p:spPr>
        <p:txBody>
          <a:bodyPr anchor="b">
            <a:normAutofit/>
          </a:bodyPr>
          <a:lstStyle/>
          <a:p>
            <a:r>
              <a:rPr lang="en-US" err="1"/>
              <a:t>Speechwire</a:t>
            </a:r>
          </a:p>
        </p:txBody>
      </p:sp>
      <p:pic>
        <p:nvPicPr>
          <p:cNvPr id="7" name="Picture 6" descr="Image result for speechwire">
            <a:extLst>
              <a:ext uri="{FF2B5EF4-FFF2-40B4-BE49-F238E27FC236}">
                <a16:creationId xmlns:a16="http://schemas.microsoft.com/office/drawing/2014/main" id="{D8F51B16-1180-ECE5-FCEF-D03A5FCA9BE2}"/>
              </a:ext>
            </a:extLst>
          </p:cNvPr>
          <p:cNvPicPr>
            <a:picLocks noChangeAspect="1"/>
          </p:cNvPicPr>
          <p:nvPr/>
        </p:nvPicPr>
        <p:blipFill>
          <a:blip r:embed="rId2"/>
          <a:stretch>
            <a:fillRect/>
          </a:stretch>
        </p:blipFill>
        <p:spPr>
          <a:xfrm>
            <a:off x="1335336" y="2159175"/>
            <a:ext cx="4062429" cy="4017787"/>
          </a:xfrm>
          <a:prstGeom prst="rect">
            <a:avLst/>
          </a:prstGeom>
          <a:noFill/>
        </p:spPr>
      </p:pic>
      <p:sp>
        <p:nvSpPr>
          <p:cNvPr id="3" name="Content Placeholder 2">
            <a:extLst>
              <a:ext uri="{FF2B5EF4-FFF2-40B4-BE49-F238E27FC236}">
                <a16:creationId xmlns:a16="http://schemas.microsoft.com/office/drawing/2014/main" id="{1B88A2A5-4365-BCDD-192F-1D8DAED2C507}"/>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err="1"/>
              <a:t>SpeechWire</a:t>
            </a:r>
            <a:r>
              <a:rPr lang="en-US"/>
              <a:t> is a comprehensive tournament management platform designed for speech, debate, and congress events at various levels, including high school, college, middle school, and even elementary levels.</a:t>
            </a:r>
          </a:p>
        </p:txBody>
      </p:sp>
      <p:sp>
        <p:nvSpPr>
          <p:cNvPr id="4" name="Date Placeholder 3">
            <a:extLst>
              <a:ext uri="{FF2B5EF4-FFF2-40B4-BE49-F238E27FC236}">
                <a16:creationId xmlns:a16="http://schemas.microsoft.com/office/drawing/2014/main" id="{C12556E3-11A3-AC45-30EA-B5E805D941FE}"/>
              </a:ext>
            </a:extLst>
          </p:cNvPr>
          <p:cNvSpPr>
            <a:spLocks noGrp="1"/>
          </p:cNvSpPr>
          <p:nvPr>
            <p:ph type="dt" sz="half" idx="10"/>
          </p:nvPr>
        </p:nvSpPr>
        <p:spPr>
          <a:xfrm>
            <a:off x="877824" y="6356350"/>
            <a:ext cx="2743200" cy="365125"/>
          </a:xfrm>
        </p:spPr>
        <p:txBody>
          <a:bodyPr anchor="ctr">
            <a:normAutofit/>
          </a:bodyPr>
          <a:lstStyle/>
          <a:p>
            <a:pPr>
              <a:spcAft>
                <a:spcPts val="600"/>
              </a:spcAft>
            </a:pPr>
            <a:fld id="{E805E899-537B-4E94-900C-A6CDDBD6F606}"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1BC67394-6229-812C-0845-BED8BA4D236B}"/>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2CBA2749-777F-C661-C389-E6079D5EEAE3}"/>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13</a:t>
            </a:fld>
            <a:endParaRPr lang="en-US"/>
          </a:p>
        </p:txBody>
      </p:sp>
    </p:spTree>
    <p:extLst>
      <p:ext uri="{BB962C8B-B14F-4D97-AF65-F5344CB8AC3E}">
        <p14:creationId xmlns:p14="http://schemas.microsoft.com/office/powerpoint/2010/main" val="285334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B7DB9-8346-F644-7160-ABCDB7369883}"/>
              </a:ext>
            </a:extLst>
          </p:cNvPr>
          <p:cNvSpPr>
            <a:spLocks noGrp="1"/>
          </p:cNvSpPr>
          <p:nvPr>
            <p:ph type="title"/>
          </p:nvPr>
        </p:nvSpPr>
        <p:spPr>
          <a:xfrm>
            <a:off x="871108" y="588245"/>
            <a:ext cx="10449784" cy="1265928"/>
          </a:xfrm>
        </p:spPr>
        <p:txBody>
          <a:bodyPr anchor="b">
            <a:normAutofit/>
          </a:bodyPr>
          <a:lstStyle/>
          <a:p>
            <a:r>
              <a:rPr lang="en-US"/>
              <a:t>Benefits of System</a:t>
            </a:r>
          </a:p>
        </p:txBody>
      </p:sp>
      <p:pic>
        <p:nvPicPr>
          <p:cNvPr id="8" name="Picture 7" descr="Image result for benefits">
            <a:extLst>
              <a:ext uri="{FF2B5EF4-FFF2-40B4-BE49-F238E27FC236}">
                <a16:creationId xmlns:a16="http://schemas.microsoft.com/office/drawing/2014/main" id="{4395A0B8-F856-635A-D34E-1A953EF28EA6}"/>
              </a:ext>
            </a:extLst>
          </p:cNvPr>
          <p:cNvPicPr>
            <a:picLocks noChangeAspect="1"/>
          </p:cNvPicPr>
          <p:nvPr/>
        </p:nvPicPr>
        <p:blipFill>
          <a:blip r:embed="rId2"/>
          <a:stretch>
            <a:fillRect/>
          </a:stretch>
        </p:blipFill>
        <p:spPr>
          <a:xfrm>
            <a:off x="972112" y="2159175"/>
            <a:ext cx="4788877" cy="4017787"/>
          </a:xfrm>
          <a:prstGeom prst="rect">
            <a:avLst/>
          </a:prstGeom>
          <a:noFill/>
        </p:spPr>
      </p:pic>
      <p:sp>
        <p:nvSpPr>
          <p:cNvPr id="3" name="Content Placeholder 2">
            <a:extLst>
              <a:ext uri="{FF2B5EF4-FFF2-40B4-BE49-F238E27FC236}">
                <a16:creationId xmlns:a16="http://schemas.microsoft.com/office/drawing/2014/main" id="{72CC795E-21F3-E772-B432-758FDAB139E7}"/>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Developed for Speech and Debate</a:t>
            </a:r>
          </a:p>
          <a:p>
            <a:r>
              <a:rPr lang="en-US"/>
              <a:t>Increase efficiency</a:t>
            </a:r>
          </a:p>
          <a:p>
            <a:r>
              <a:rPr lang="en-US"/>
              <a:t>Easy to use on any browser</a:t>
            </a:r>
          </a:p>
          <a:p>
            <a:r>
              <a:rPr lang="en-US"/>
              <a:t>User Friendly</a:t>
            </a:r>
          </a:p>
          <a:p>
            <a:r>
              <a:rPr lang="en-US"/>
              <a:t>Customizable to meet unique tournaments requests/needs</a:t>
            </a:r>
          </a:p>
        </p:txBody>
      </p:sp>
      <p:sp>
        <p:nvSpPr>
          <p:cNvPr id="4" name="Date Placeholder 3">
            <a:extLst>
              <a:ext uri="{FF2B5EF4-FFF2-40B4-BE49-F238E27FC236}">
                <a16:creationId xmlns:a16="http://schemas.microsoft.com/office/drawing/2014/main" id="{D9E1E344-63C5-3A53-8CEB-A3D1AFF8462C}"/>
              </a:ext>
            </a:extLst>
          </p:cNvPr>
          <p:cNvSpPr>
            <a:spLocks noGrp="1"/>
          </p:cNvSpPr>
          <p:nvPr>
            <p:ph type="dt" sz="half" idx="10"/>
          </p:nvPr>
        </p:nvSpPr>
        <p:spPr>
          <a:xfrm>
            <a:off x="877824" y="6356350"/>
            <a:ext cx="2743200" cy="365125"/>
          </a:xfrm>
        </p:spPr>
        <p:txBody>
          <a:bodyPr anchor="ctr">
            <a:normAutofit/>
          </a:bodyPr>
          <a:lstStyle/>
          <a:p>
            <a:pPr>
              <a:spcAft>
                <a:spcPts val="600"/>
              </a:spcAft>
            </a:pPr>
            <a:fld id="{B41AA77A-6DE2-4C7C-ACD6-CA29DB69430E}"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F9E4B6B7-A7E0-3D56-266A-9794D714E945}"/>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221DEC0C-2780-52EB-47AA-E181E86DC90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14</a:t>
            </a:fld>
            <a:endParaRPr lang="en-US"/>
          </a:p>
        </p:txBody>
      </p:sp>
    </p:spTree>
    <p:extLst>
      <p:ext uri="{BB962C8B-B14F-4D97-AF65-F5344CB8AC3E}">
        <p14:creationId xmlns:p14="http://schemas.microsoft.com/office/powerpoint/2010/main" val="556126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8B714-A5E9-20AA-7DD3-ABCE12D7FCDA}"/>
              </a:ext>
            </a:extLst>
          </p:cNvPr>
          <p:cNvSpPr>
            <a:spLocks noGrp="1"/>
          </p:cNvSpPr>
          <p:nvPr>
            <p:ph type="title"/>
          </p:nvPr>
        </p:nvSpPr>
        <p:spPr>
          <a:xfrm>
            <a:off x="871108" y="588245"/>
            <a:ext cx="10449784" cy="1265928"/>
          </a:xfrm>
        </p:spPr>
        <p:txBody>
          <a:bodyPr anchor="b">
            <a:normAutofit/>
          </a:bodyPr>
          <a:lstStyle/>
          <a:p>
            <a:r>
              <a:rPr lang="en-US"/>
              <a:t>Cost Estimate of Proposed System</a:t>
            </a:r>
          </a:p>
        </p:txBody>
      </p:sp>
      <p:pic>
        <p:nvPicPr>
          <p:cNvPr id="8" name="Picture 7" descr="Rising business costs and how it will impact your business｜Reeracoen Singapore">
            <a:extLst>
              <a:ext uri="{FF2B5EF4-FFF2-40B4-BE49-F238E27FC236}">
                <a16:creationId xmlns:a16="http://schemas.microsoft.com/office/drawing/2014/main" id="{EDE60AC5-36FB-ADB3-49BD-F51DF9AC0621}"/>
              </a:ext>
            </a:extLst>
          </p:cNvPr>
          <p:cNvPicPr>
            <a:picLocks noChangeAspect="1"/>
          </p:cNvPicPr>
          <p:nvPr/>
        </p:nvPicPr>
        <p:blipFill>
          <a:blip r:embed="rId2"/>
          <a:stretch>
            <a:fillRect/>
          </a:stretch>
        </p:blipFill>
        <p:spPr>
          <a:xfrm>
            <a:off x="877824" y="2506844"/>
            <a:ext cx="4977453" cy="3322449"/>
          </a:xfrm>
          <a:prstGeom prst="rect">
            <a:avLst/>
          </a:prstGeom>
          <a:noFill/>
        </p:spPr>
      </p:pic>
      <p:sp>
        <p:nvSpPr>
          <p:cNvPr id="3" name="Content Placeholder 2">
            <a:extLst>
              <a:ext uri="{FF2B5EF4-FFF2-40B4-BE49-F238E27FC236}">
                <a16:creationId xmlns:a16="http://schemas.microsoft.com/office/drawing/2014/main" id="{DE479023-70F0-5C49-4413-8369E4B3E3C9}"/>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Pricing scales based on the tournament size, with most events costing between $200 and $250. Discounts are available for early adopters in specific regions </a:t>
            </a:r>
          </a:p>
        </p:txBody>
      </p:sp>
      <p:sp>
        <p:nvSpPr>
          <p:cNvPr id="4" name="Date Placeholder 3">
            <a:extLst>
              <a:ext uri="{FF2B5EF4-FFF2-40B4-BE49-F238E27FC236}">
                <a16:creationId xmlns:a16="http://schemas.microsoft.com/office/drawing/2014/main" id="{16EB262D-DE2E-CA66-F2B6-62563F2AD82A}"/>
              </a:ext>
            </a:extLst>
          </p:cNvPr>
          <p:cNvSpPr>
            <a:spLocks noGrp="1"/>
          </p:cNvSpPr>
          <p:nvPr>
            <p:ph type="dt" sz="half" idx="10"/>
          </p:nvPr>
        </p:nvSpPr>
        <p:spPr>
          <a:xfrm>
            <a:off x="877824" y="6356350"/>
            <a:ext cx="2743200" cy="365125"/>
          </a:xfrm>
        </p:spPr>
        <p:txBody>
          <a:bodyPr anchor="ctr">
            <a:normAutofit/>
          </a:bodyPr>
          <a:lstStyle/>
          <a:p>
            <a:pPr>
              <a:spcAft>
                <a:spcPts val="600"/>
              </a:spcAft>
            </a:pPr>
            <a:fld id="{F2C9B2EA-677E-47AF-A924-FCE81D91194B}"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16D25C57-3B8C-7836-EB19-E52A23B3E2C5}"/>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40F76E9-5BD4-9A2B-52A1-9CC85537CE0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15</a:t>
            </a:fld>
            <a:endParaRPr lang="en-US"/>
          </a:p>
        </p:txBody>
      </p:sp>
    </p:spTree>
    <p:extLst>
      <p:ext uri="{BB962C8B-B14F-4D97-AF65-F5344CB8AC3E}">
        <p14:creationId xmlns:p14="http://schemas.microsoft.com/office/powerpoint/2010/main" val="42691507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CBB3-6BD9-590D-8130-827D7CE2D07B}"/>
              </a:ext>
            </a:extLst>
          </p:cNvPr>
          <p:cNvSpPr>
            <a:spLocks noGrp="1"/>
          </p:cNvSpPr>
          <p:nvPr>
            <p:ph type="ctrTitle"/>
          </p:nvPr>
        </p:nvSpPr>
        <p:spPr/>
        <p:txBody>
          <a:bodyPr/>
          <a:lstStyle/>
          <a:p>
            <a:r>
              <a:rPr lang="en-US"/>
              <a:t>Proposed Mock-Up Solution</a:t>
            </a:r>
          </a:p>
        </p:txBody>
      </p:sp>
      <p:sp>
        <p:nvSpPr>
          <p:cNvPr id="3" name="Subtitle 2">
            <a:extLst>
              <a:ext uri="{FF2B5EF4-FFF2-40B4-BE49-F238E27FC236}">
                <a16:creationId xmlns:a16="http://schemas.microsoft.com/office/drawing/2014/main" id="{D84D85B1-0C60-F50A-E884-8DB7860E810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7A226D2F-4692-AB18-6E38-DAA996771EFA}"/>
              </a:ext>
            </a:extLst>
          </p:cNvPr>
          <p:cNvSpPr>
            <a:spLocks noGrp="1"/>
          </p:cNvSpPr>
          <p:nvPr>
            <p:ph type="dt" sz="half" idx="10"/>
          </p:nvPr>
        </p:nvSpPr>
        <p:spPr/>
        <p:txBody>
          <a:bodyPr/>
          <a:lstStyle/>
          <a:p>
            <a:fld id="{91F3A051-7736-44D8-BCE8-27754BBAC8CF}" type="datetime1">
              <a:rPr lang="en-US"/>
              <a:t>12/13/2024</a:t>
            </a:fld>
            <a:endParaRPr lang="en-US"/>
          </a:p>
        </p:txBody>
      </p:sp>
      <p:sp>
        <p:nvSpPr>
          <p:cNvPr id="5" name="Footer Placeholder 4">
            <a:extLst>
              <a:ext uri="{FF2B5EF4-FFF2-40B4-BE49-F238E27FC236}">
                <a16:creationId xmlns:a16="http://schemas.microsoft.com/office/drawing/2014/main" id="{22504DAB-3401-1824-A765-3FF510324F6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DDAD233-3719-5339-C034-BA9EC6C05F8D}"/>
              </a:ext>
            </a:extLst>
          </p:cNvPr>
          <p:cNvSpPr>
            <a:spLocks noGrp="1"/>
          </p:cNvSpPr>
          <p:nvPr>
            <p:ph type="sldNum" sz="quarter" idx="12"/>
          </p:nvPr>
        </p:nvSpPr>
        <p:spPr/>
        <p:txBody>
          <a:bodyPr/>
          <a:lstStyle/>
          <a:p>
            <a:fld id="{5E4DE196-8A13-4FF7-A07E-102851959EAB}" type="slidenum">
              <a:rPr lang="en-US" dirty="0"/>
              <a:t>16</a:t>
            </a:fld>
            <a:endParaRPr lang="en-US"/>
          </a:p>
        </p:txBody>
      </p:sp>
    </p:spTree>
    <p:extLst>
      <p:ext uri="{BB962C8B-B14F-4D97-AF65-F5344CB8AC3E}">
        <p14:creationId xmlns:p14="http://schemas.microsoft.com/office/powerpoint/2010/main" val="4287173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16983A-65A3-73C8-3192-49C20EBD83C1}"/>
              </a:ext>
            </a:extLst>
          </p:cNvPr>
          <p:cNvSpPr>
            <a:spLocks noGrp="1"/>
          </p:cNvSpPr>
          <p:nvPr>
            <p:ph type="title"/>
          </p:nvPr>
        </p:nvSpPr>
        <p:spPr/>
        <p:txBody>
          <a:bodyPr/>
          <a:lstStyle/>
          <a:p>
            <a:r>
              <a:rPr lang="en-US"/>
              <a:t>New Web-Application/Mobile Application</a:t>
            </a:r>
          </a:p>
        </p:txBody>
      </p:sp>
      <p:sp>
        <p:nvSpPr>
          <p:cNvPr id="3" name="Content Placeholder 2">
            <a:extLst>
              <a:ext uri="{FF2B5EF4-FFF2-40B4-BE49-F238E27FC236}">
                <a16:creationId xmlns:a16="http://schemas.microsoft.com/office/drawing/2014/main" id="{CCEA17B4-8452-4F3C-F3AC-8CB9A5B60FC3}"/>
              </a:ext>
            </a:extLst>
          </p:cNvPr>
          <p:cNvSpPr>
            <a:spLocks noGrp="1"/>
          </p:cNvSpPr>
          <p:nvPr>
            <p:ph idx="1"/>
          </p:nvPr>
        </p:nvSpPr>
        <p:spPr/>
        <p:txBody>
          <a:bodyPr vert="horz" lIns="91440" tIns="45720" rIns="91440" bIns="45720" rtlCol="0" anchor="t">
            <a:normAutofit/>
          </a:bodyPr>
          <a:lstStyle/>
          <a:p>
            <a:r>
              <a:rPr lang="en-US"/>
              <a:t>In a perfect world this system could use an entirely new software where all functionality is in one place and made specifically for speech and debate. This is because speech and debate is a somewhat niche competition style.</a:t>
            </a:r>
          </a:p>
          <a:p>
            <a:r>
              <a:rPr lang="en-US"/>
              <a:t>Functionality could include – Student, Coach, Judge, Event Organizer portals that give different access. Students would be able to see their schedule and scores. Coaches would be able to see the entire tournament schedule, scorings, and rankings. Judges would be able to sign in online and see their schedule with an attached ballot. Organizers would be able to create a schedule by simply inputting which students and judges are signed up for the event. </a:t>
            </a:r>
          </a:p>
          <a:p>
            <a:r>
              <a:rPr lang="en-US"/>
              <a:t>This would also allow coaches and students to see a history of competitions and their placements</a:t>
            </a:r>
          </a:p>
        </p:txBody>
      </p:sp>
      <p:sp>
        <p:nvSpPr>
          <p:cNvPr id="4" name="Date Placeholder 3">
            <a:extLst>
              <a:ext uri="{FF2B5EF4-FFF2-40B4-BE49-F238E27FC236}">
                <a16:creationId xmlns:a16="http://schemas.microsoft.com/office/drawing/2014/main" id="{7A71D7A4-FC0B-94EA-B8D5-475F354F65A1}"/>
              </a:ext>
            </a:extLst>
          </p:cNvPr>
          <p:cNvSpPr>
            <a:spLocks noGrp="1"/>
          </p:cNvSpPr>
          <p:nvPr>
            <p:ph type="dt" sz="half" idx="10"/>
          </p:nvPr>
        </p:nvSpPr>
        <p:spPr/>
        <p:txBody>
          <a:bodyPr/>
          <a:lstStyle/>
          <a:p>
            <a:fld id="{CCC962BD-67E6-4A8E-BFD5-727EE9333352}" type="datetime1">
              <a:rPr lang="en-US"/>
              <a:t>12/13/2024</a:t>
            </a:fld>
            <a:endParaRPr lang="en-US"/>
          </a:p>
        </p:txBody>
      </p:sp>
      <p:sp>
        <p:nvSpPr>
          <p:cNvPr id="5" name="Footer Placeholder 4">
            <a:extLst>
              <a:ext uri="{FF2B5EF4-FFF2-40B4-BE49-F238E27FC236}">
                <a16:creationId xmlns:a16="http://schemas.microsoft.com/office/drawing/2014/main" id="{AC597362-14ED-88A4-C2F2-99EEBB7E5B85}"/>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05D75F1-11C5-5081-B9C5-1579CAECD377}"/>
              </a:ext>
            </a:extLst>
          </p:cNvPr>
          <p:cNvSpPr>
            <a:spLocks noGrp="1"/>
          </p:cNvSpPr>
          <p:nvPr>
            <p:ph type="sldNum" sz="quarter" idx="12"/>
          </p:nvPr>
        </p:nvSpPr>
        <p:spPr/>
        <p:txBody>
          <a:bodyPr/>
          <a:lstStyle/>
          <a:p>
            <a:fld id="{5E4DE196-8A13-4FF7-A07E-102851959EAB}" type="slidenum">
              <a:rPr lang="en-US" dirty="0"/>
              <a:t>17</a:t>
            </a:fld>
            <a:endParaRPr lang="en-US"/>
          </a:p>
        </p:txBody>
      </p:sp>
    </p:spTree>
    <p:extLst>
      <p:ext uri="{BB962C8B-B14F-4D97-AF65-F5344CB8AC3E}">
        <p14:creationId xmlns:p14="http://schemas.microsoft.com/office/powerpoint/2010/main" val="32207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5BD8A-6A23-CAFE-8342-3204264B9CE3}"/>
              </a:ext>
            </a:extLst>
          </p:cNvPr>
          <p:cNvSpPr>
            <a:spLocks noGrp="1"/>
          </p:cNvSpPr>
          <p:nvPr>
            <p:ph type="title"/>
          </p:nvPr>
        </p:nvSpPr>
        <p:spPr>
          <a:xfrm>
            <a:off x="871108" y="588245"/>
            <a:ext cx="10449784" cy="1265928"/>
          </a:xfrm>
        </p:spPr>
        <p:txBody>
          <a:bodyPr anchor="b">
            <a:normAutofit/>
          </a:bodyPr>
          <a:lstStyle/>
          <a:p>
            <a:r>
              <a:rPr lang="en-US"/>
              <a:t>Benefits of System</a:t>
            </a:r>
          </a:p>
        </p:txBody>
      </p:sp>
      <p:pic>
        <p:nvPicPr>
          <p:cNvPr id="8" name="Picture 7" descr="Image result for benefits">
            <a:extLst>
              <a:ext uri="{FF2B5EF4-FFF2-40B4-BE49-F238E27FC236}">
                <a16:creationId xmlns:a16="http://schemas.microsoft.com/office/drawing/2014/main" id="{E5ED6DE5-515B-9589-CE13-652258E56E1F}"/>
              </a:ext>
            </a:extLst>
          </p:cNvPr>
          <p:cNvPicPr>
            <a:picLocks noChangeAspect="1"/>
          </p:cNvPicPr>
          <p:nvPr/>
        </p:nvPicPr>
        <p:blipFill>
          <a:blip r:embed="rId2"/>
          <a:stretch>
            <a:fillRect/>
          </a:stretch>
        </p:blipFill>
        <p:spPr>
          <a:xfrm>
            <a:off x="972112" y="2159175"/>
            <a:ext cx="4788877" cy="4017787"/>
          </a:xfrm>
          <a:prstGeom prst="rect">
            <a:avLst/>
          </a:prstGeom>
          <a:noFill/>
        </p:spPr>
      </p:pic>
      <p:sp>
        <p:nvSpPr>
          <p:cNvPr id="3" name="Content Placeholder 2">
            <a:extLst>
              <a:ext uri="{FF2B5EF4-FFF2-40B4-BE49-F238E27FC236}">
                <a16:creationId xmlns:a16="http://schemas.microsoft.com/office/drawing/2014/main" id="{94755220-AD9F-D7F8-C011-5C33A6AE69FF}"/>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Increase tournament efficiency</a:t>
            </a:r>
          </a:p>
          <a:p>
            <a:r>
              <a:rPr lang="en-US"/>
              <a:t>Stop delays</a:t>
            </a:r>
          </a:p>
          <a:p>
            <a:r>
              <a:rPr lang="en-US"/>
              <a:t>Allow coaches to be coaches</a:t>
            </a:r>
          </a:p>
          <a:p>
            <a:r>
              <a:rPr lang="en-US"/>
              <a:t>Automate systems that are done manually</a:t>
            </a:r>
          </a:p>
          <a:p>
            <a:endParaRPr lang="en-US"/>
          </a:p>
        </p:txBody>
      </p:sp>
      <p:sp>
        <p:nvSpPr>
          <p:cNvPr id="4" name="Date Placeholder 3">
            <a:extLst>
              <a:ext uri="{FF2B5EF4-FFF2-40B4-BE49-F238E27FC236}">
                <a16:creationId xmlns:a16="http://schemas.microsoft.com/office/drawing/2014/main" id="{AA76622D-CAEA-E26C-E181-883621264B2F}"/>
              </a:ext>
            </a:extLst>
          </p:cNvPr>
          <p:cNvSpPr>
            <a:spLocks noGrp="1"/>
          </p:cNvSpPr>
          <p:nvPr>
            <p:ph type="dt" sz="half" idx="10"/>
          </p:nvPr>
        </p:nvSpPr>
        <p:spPr>
          <a:xfrm>
            <a:off x="877824" y="6356350"/>
            <a:ext cx="2743200" cy="365125"/>
          </a:xfrm>
        </p:spPr>
        <p:txBody>
          <a:bodyPr anchor="ctr">
            <a:normAutofit/>
          </a:bodyPr>
          <a:lstStyle/>
          <a:p>
            <a:pPr>
              <a:spcAft>
                <a:spcPts val="600"/>
              </a:spcAft>
            </a:pPr>
            <a:fld id="{401924DA-80B3-458C-A9D5-EDA3932943BF}"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4350FB9E-4863-EA68-7969-26A22CAAA2EA}"/>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D35760C1-2FAF-5F73-959F-1CB876A5AC6B}"/>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18</a:t>
            </a:fld>
            <a:endParaRPr lang="en-US"/>
          </a:p>
        </p:txBody>
      </p:sp>
    </p:spTree>
    <p:extLst>
      <p:ext uri="{BB962C8B-B14F-4D97-AF65-F5344CB8AC3E}">
        <p14:creationId xmlns:p14="http://schemas.microsoft.com/office/powerpoint/2010/main" val="42873765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72550-8E77-E8D9-8414-FF5CE5FC7158}"/>
              </a:ext>
            </a:extLst>
          </p:cNvPr>
          <p:cNvSpPr>
            <a:spLocks noGrp="1"/>
          </p:cNvSpPr>
          <p:nvPr>
            <p:ph type="title"/>
          </p:nvPr>
        </p:nvSpPr>
        <p:spPr>
          <a:xfrm>
            <a:off x="871108" y="588245"/>
            <a:ext cx="10449784" cy="1265928"/>
          </a:xfrm>
        </p:spPr>
        <p:txBody>
          <a:bodyPr anchor="b">
            <a:normAutofit/>
          </a:bodyPr>
          <a:lstStyle/>
          <a:p>
            <a:r>
              <a:rPr lang="en-US"/>
              <a:t>Cost Estimate of Proposed Solution</a:t>
            </a:r>
          </a:p>
        </p:txBody>
      </p:sp>
      <p:pic>
        <p:nvPicPr>
          <p:cNvPr id="8" name="Picture 7" descr="Rising business costs and how it will impact your business｜Reeracoen Singapore">
            <a:extLst>
              <a:ext uri="{FF2B5EF4-FFF2-40B4-BE49-F238E27FC236}">
                <a16:creationId xmlns:a16="http://schemas.microsoft.com/office/drawing/2014/main" id="{9D01A7BB-6BDB-190B-AA76-7D05C85FA651}"/>
              </a:ext>
            </a:extLst>
          </p:cNvPr>
          <p:cNvPicPr>
            <a:picLocks noChangeAspect="1"/>
          </p:cNvPicPr>
          <p:nvPr/>
        </p:nvPicPr>
        <p:blipFill>
          <a:blip r:embed="rId2"/>
          <a:stretch>
            <a:fillRect/>
          </a:stretch>
        </p:blipFill>
        <p:spPr>
          <a:xfrm>
            <a:off x="877824" y="2506844"/>
            <a:ext cx="4977453" cy="3322449"/>
          </a:xfrm>
          <a:prstGeom prst="rect">
            <a:avLst/>
          </a:prstGeom>
          <a:noFill/>
        </p:spPr>
      </p:pic>
      <p:sp>
        <p:nvSpPr>
          <p:cNvPr id="3" name="Content Placeholder 2">
            <a:extLst>
              <a:ext uri="{FF2B5EF4-FFF2-40B4-BE49-F238E27FC236}">
                <a16:creationId xmlns:a16="http://schemas.microsoft.com/office/drawing/2014/main" id="{99C94DE4-B8AA-54A8-82CA-0CEEFC7D53C9}"/>
              </a:ext>
            </a:extLst>
          </p:cNvPr>
          <p:cNvSpPr>
            <a:spLocks noGrp="1"/>
          </p:cNvSpPr>
          <p:nvPr>
            <p:ph sz="half" idx="2"/>
          </p:nvPr>
        </p:nvSpPr>
        <p:spPr>
          <a:xfrm>
            <a:off x="6328391" y="2159175"/>
            <a:ext cx="4985785" cy="4017787"/>
          </a:xfrm>
        </p:spPr>
        <p:txBody>
          <a:bodyPr vert="horz" lIns="91440" tIns="45720" rIns="91440" bIns="45720" rtlCol="0">
            <a:normAutofit/>
          </a:bodyPr>
          <a:lstStyle/>
          <a:p>
            <a:pPr>
              <a:lnSpc>
                <a:spcPct val="110000"/>
              </a:lnSpc>
            </a:pPr>
            <a:r>
              <a:rPr lang="en-US"/>
              <a:t>The cost to develop an app varies depending on complexity and region of development. Average app development costs:</a:t>
            </a:r>
          </a:p>
          <a:p>
            <a:pPr>
              <a:lnSpc>
                <a:spcPct val="110000"/>
              </a:lnSpc>
            </a:pPr>
            <a:r>
              <a:rPr lang="en-US"/>
              <a:t>Simple app: $12,960 to $30,240</a:t>
            </a:r>
          </a:p>
          <a:p>
            <a:pPr>
              <a:lnSpc>
                <a:spcPct val="110000"/>
              </a:lnSpc>
            </a:pPr>
            <a:r>
              <a:rPr lang="en-US"/>
              <a:t>Complex app: $34,560 to $60,480</a:t>
            </a:r>
          </a:p>
          <a:p>
            <a:pPr>
              <a:lnSpc>
                <a:spcPct val="110000"/>
              </a:lnSpc>
            </a:pPr>
            <a:r>
              <a:rPr lang="en-US"/>
              <a:t>Advanced app: $56,160 to $82,080</a:t>
            </a:r>
          </a:p>
          <a:p>
            <a:pPr>
              <a:lnSpc>
                <a:spcPct val="110000"/>
              </a:lnSpc>
            </a:pPr>
            <a:r>
              <a:rPr lang="en-US"/>
              <a:t>This system would most likely fall under a complex app as its an almost entirely new system and would take quite a number of hours and a lot of testing. Our research suggests that it would be in the $35,000 - $45,000 range to develop a full and running application.</a:t>
            </a:r>
          </a:p>
        </p:txBody>
      </p:sp>
      <p:sp>
        <p:nvSpPr>
          <p:cNvPr id="4" name="Date Placeholder 3">
            <a:extLst>
              <a:ext uri="{FF2B5EF4-FFF2-40B4-BE49-F238E27FC236}">
                <a16:creationId xmlns:a16="http://schemas.microsoft.com/office/drawing/2014/main" id="{DC5ED27F-1BF2-E939-4810-8709A28D78B3}"/>
              </a:ext>
            </a:extLst>
          </p:cNvPr>
          <p:cNvSpPr>
            <a:spLocks noGrp="1"/>
          </p:cNvSpPr>
          <p:nvPr>
            <p:ph type="dt" sz="half" idx="10"/>
          </p:nvPr>
        </p:nvSpPr>
        <p:spPr>
          <a:xfrm>
            <a:off x="877824" y="6356350"/>
            <a:ext cx="2743200" cy="365125"/>
          </a:xfrm>
        </p:spPr>
        <p:txBody>
          <a:bodyPr anchor="ctr">
            <a:normAutofit/>
          </a:bodyPr>
          <a:lstStyle/>
          <a:p>
            <a:pPr>
              <a:spcAft>
                <a:spcPts val="600"/>
              </a:spcAft>
            </a:pPr>
            <a:fld id="{9E91A6F6-D032-4A52-B686-536670F9C1E1}"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62A87542-0325-B901-977F-57E06E859088}"/>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8ACF514-3582-0B2A-F92A-FDE61A887DB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19</a:t>
            </a:fld>
            <a:endParaRPr lang="en-US"/>
          </a:p>
        </p:txBody>
      </p:sp>
    </p:spTree>
    <p:extLst>
      <p:ext uri="{BB962C8B-B14F-4D97-AF65-F5344CB8AC3E}">
        <p14:creationId xmlns:p14="http://schemas.microsoft.com/office/powerpoint/2010/main" val="3530573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D1BE9-D8BB-C6D4-4EC2-841C9BC6CE08}"/>
              </a:ext>
            </a:extLst>
          </p:cNvPr>
          <p:cNvSpPr>
            <a:spLocks noGrp="1"/>
          </p:cNvSpPr>
          <p:nvPr>
            <p:ph type="title"/>
          </p:nvPr>
        </p:nvSpPr>
        <p:spPr>
          <a:xfrm>
            <a:off x="1474236" y="1514688"/>
            <a:ext cx="8584164" cy="3138875"/>
          </a:xfrm>
        </p:spPr>
        <p:txBody>
          <a:bodyPr anchor="b">
            <a:normAutofit/>
          </a:bodyPr>
          <a:lstStyle/>
          <a:p>
            <a:r>
              <a:rPr lang="en-US"/>
              <a:t>By: Emmett Pierson, Bret Haux, Cooper Haddick, Cameron Flinders, and Cali Crouse</a:t>
            </a:r>
          </a:p>
        </p:txBody>
      </p:sp>
      <p:sp>
        <p:nvSpPr>
          <p:cNvPr id="11" name="Text Placeholder 2">
            <a:extLst>
              <a:ext uri="{FF2B5EF4-FFF2-40B4-BE49-F238E27FC236}">
                <a16:creationId xmlns:a16="http://schemas.microsoft.com/office/drawing/2014/main" id="{22C9988C-4D09-6820-C82F-FA1A8F434EA9}"/>
              </a:ext>
            </a:extLst>
          </p:cNvPr>
          <p:cNvSpPr>
            <a:spLocks noGrp="1"/>
          </p:cNvSpPr>
          <p:nvPr>
            <p:ph type="body" idx="1"/>
          </p:nvPr>
        </p:nvSpPr>
        <p:spPr>
          <a:xfrm>
            <a:off x="1474236" y="4963885"/>
            <a:ext cx="8584165" cy="1125765"/>
          </a:xfrm>
        </p:spPr>
        <p:txBody>
          <a:bodyPr/>
          <a:lstStyle/>
          <a:p>
            <a:endParaRPr lang="en-US"/>
          </a:p>
        </p:txBody>
      </p:sp>
      <p:sp>
        <p:nvSpPr>
          <p:cNvPr id="4" name="Date Placeholder 3">
            <a:extLst>
              <a:ext uri="{FF2B5EF4-FFF2-40B4-BE49-F238E27FC236}">
                <a16:creationId xmlns:a16="http://schemas.microsoft.com/office/drawing/2014/main" id="{A5F85A2D-C612-9687-4D37-0B8EE76C111F}"/>
              </a:ext>
            </a:extLst>
          </p:cNvPr>
          <p:cNvSpPr>
            <a:spLocks noGrp="1"/>
          </p:cNvSpPr>
          <p:nvPr>
            <p:ph type="dt" sz="half" idx="10"/>
          </p:nvPr>
        </p:nvSpPr>
        <p:spPr>
          <a:xfrm>
            <a:off x="877824" y="6356350"/>
            <a:ext cx="2743200" cy="365125"/>
          </a:xfrm>
        </p:spPr>
        <p:txBody>
          <a:bodyPr anchor="ctr">
            <a:normAutofit/>
          </a:bodyPr>
          <a:lstStyle/>
          <a:p>
            <a:pPr>
              <a:spcAft>
                <a:spcPts val="600"/>
              </a:spcAft>
            </a:pPr>
            <a:fld id="{E347C446-5CED-47E3-A845-E6E900D553C6}"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96E69CEC-5248-3A5A-2C98-B34BDCB223C1}"/>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75628AD6-A4CC-C9C7-9333-2BED58E95B6D}"/>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2</a:t>
            </a:fld>
            <a:endParaRPr lang="en-US"/>
          </a:p>
        </p:txBody>
      </p:sp>
    </p:spTree>
    <p:extLst>
      <p:ext uri="{BB962C8B-B14F-4D97-AF65-F5344CB8AC3E}">
        <p14:creationId xmlns:p14="http://schemas.microsoft.com/office/powerpoint/2010/main" val="4027684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B8170-3B69-3029-BC28-C9A5A0DDDE3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09FFD491-BF62-AE17-5A13-E97323A4DEBA}"/>
              </a:ext>
            </a:extLst>
          </p:cNvPr>
          <p:cNvSpPr>
            <a:spLocks noGrp="1"/>
          </p:cNvSpPr>
          <p:nvPr>
            <p:ph idx="1"/>
          </p:nvPr>
        </p:nvSpPr>
        <p:spPr/>
        <p:txBody>
          <a:bodyPr vert="horz" lIns="91440" tIns="45720" rIns="91440" bIns="45720" rtlCol="0" anchor="t">
            <a:normAutofit/>
          </a:bodyPr>
          <a:lstStyle/>
          <a:p>
            <a:r>
              <a:rPr lang="en-US"/>
              <a:t>Current system works, but has many flaws and causes a lot of stress and hard ache for event organizers, students, coaches, and judges</a:t>
            </a:r>
          </a:p>
          <a:p>
            <a:r>
              <a:rPr lang="en-US"/>
              <a:t>There are services out there that could improve the current system</a:t>
            </a:r>
          </a:p>
          <a:p>
            <a:pPr lvl="1"/>
            <a:r>
              <a:rPr lang="en-US"/>
              <a:t>Our choice is ArbiterSports</a:t>
            </a:r>
          </a:p>
          <a:p>
            <a:r>
              <a:rPr lang="en-US"/>
              <a:t>Speech and debate is a niche sport, that to be fixed entirely would need its own sole application</a:t>
            </a:r>
          </a:p>
          <a:p>
            <a:endParaRPr lang="en-US"/>
          </a:p>
        </p:txBody>
      </p:sp>
      <p:sp>
        <p:nvSpPr>
          <p:cNvPr id="4" name="Date Placeholder 3">
            <a:extLst>
              <a:ext uri="{FF2B5EF4-FFF2-40B4-BE49-F238E27FC236}">
                <a16:creationId xmlns:a16="http://schemas.microsoft.com/office/drawing/2014/main" id="{027D1247-04B8-1CCB-9634-398B13116CF3}"/>
              </a:ext>
            </a:extLst>
          </p:cNvPr>
          <p:cNvSpPr>
            <a:spLocks noGrp="1"/>
          </p:cNvSpPr>
          <p:nvPr>
            <p:ph type="dt" sz="half" idx="10"/>
          </p:nvPr>
        </p:nvSpPr>
        <p:spPr/>
        <p:txBody>
          <a:bodyPr/>
          <a:lstStyle/>
          <a:p>
            <a:fld id="{DF908989-06AC-4381-A5AF-21FF26813210}" type="datetime1">
              <a:rPr lang="en-US"/>
              <a:t>12/13/2024</a:t>
            </a:fld>
            <a:endParaRPr lang="en-US"/>
          </a:p>
        </p:txBody>
      </p:sp>
      <p:sp>
        <p:nvSpPr>
          <p:cNvPr id="5" name="Footer Placeholder 4">
            <a:extLst>
              <a:ext uri="{FF2B5EF4-FFF2-40B4-BE49-F238E27FC236}">
                <a16:creationId xmlns:a16="http://schemas.microsoft.com/office/drawing/2014/main" id="{DF5D55AE-FB9F-C309-0E93-56458392402F}"/>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3C0DE3-748F-B667-34E0-0F675016A9AF}"/>
              </a:ext>
            </a:extLst>
          </p:cNvPr>
          <p:cNvSpPr>
            <a:spLocks noGrp="1"/>
          </p:cNvSpPr>
          <p:nvPr>
            <p:ph type="sldNum" sz="quarter" idx="12"/>
          </p:nvPr>
        </p:nvSpPr>
        <p:spPr/>
        <p:txBody>
          <a:bodyPr/>
          <a:lstStyle/>
          <a:p>
            <a:fld id="{5E4DE196-8A13-4FF7-A07E-102851959EAB}" type="slidenum">
              <a:rPr lang="en-US" dirty="0"/>
              <a:t>20</a:t>
            </a:fld>
            <a:endParaRPr lang="en-US"/>
          </a:p>
        </p:txBody>
      </p:sp>
    </p:spTree>
    <p:extLst>
      <p:ext uri="{BB962C8B-B14F-4D97-AF65-F5344CB8AC3E}">
        <p14:creationId xmlns:p14="http://schemas.microsoft.com/office/powerpoint/2010/main" val="40266618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E5DB9-D679-319C-02BB-20559BFEEAD9}"/>
              </a:ext>
            </a:extLst>
          </p:cNvPr>
          <p:cNvSpPr>
            <a:spLocks noGrp="1"/>
          </p:cNvSpPr>
          <p:nvPr>
            <p:ph type="title"/>
          </p:nvPr>
        </p:nvSpPr>
        <p:spPr>
          <a:xfrm>
            <a:off x="871108" y="120885"/>
            <a:ext cx="10449784" cy="1265928"/>
          </a:xfrm>
        </p:spPr>
        <p:txBody>
          <a:bodyPr anchor="t"/>
          <a:lstStyle/>
          <a:p>
            <a:r>
              <a:rPr lang="en-US"/>
              <a:t>Work Cited</a:t>
            </a:r>
          </a:p>
        </p:txBody>
      </p:sp>
      <p:sp>
        <p:nvSpPr>
          <p:cNvPr id="3" name="Content Placeholder 2">
            <a:extLst>
              <a:ext uri="{FF2B5EF4-FFF2-40B4-BE49-F238E27FC236}">
                <a16:creationId xmlns:a16="http://schemas.microsoft.com/office/drawing/2014/main" id="{FB9220AE-548E-8BF9-D3F3-2FE57A314056}"/>
              </a:ext>
            </a:extLst>
          </p:cNvPr>
          <p:cNvSpPr>
            <a:spLocks noGrp="1"/>
          </p:cNvSpPr>
          <p:nvPr>
            <p:ph idx="1"/>
          </p:nvPr>
        </p:nvSpPr>
        <p:spPr>
          <a:xfrm>
            <a:off x="867664" y="1105931"/>
            <a:ext cx="10828528" cy="5548870"/>
          </a:xfrm>
        </p:spPr>
        <p:txBody>
          <a:bodyPr vert="horz" lIns="0" tIns="0" rIns="0" bIns="0" rtlCol="0" anchor="t">
            <a:normAutofit/>
          </a:bodyPr>
          <a:lstStyle/>
          <a:p>
            <a:pPr marL="457200" marR="0" indent="-457200">
              <a:lnSpc>
                <a:spcPct val="110000"/>
              </a:lnSpc>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“978 Clipart Person Who Royalty-Free Photos and Stock Images.”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Shutterstock</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shutterstock.com/search/clipart-person-who?cr=bc&amp;ds_ag=&amp;ds_agid=&amp;ds_cid=71700000119502997&amp;ds_eid=700000001393952&amp;gclid=2a204b9a3fee18e3a1b22cc0312b8447&amp;gclsrc=3p.ds&amp;kw=www.shutterstock.com&amp;msclkid=2a204b9a3fee18e3a1b22cc0312b8447&amp;pl=PPC_BNG_US_PM-&amp;utm_campaign=CO%3DUS_LG%3DEN_BU%3DIMG_AD%3DPM_TS%3Dlggeneric_RG%3DAMER_AB%3DACQ_CH%3DSEM_OG%3DCONV_PB%3DMicrosoft&amp;utm_content=FF%3DPMAX-All_AU%3DProspecting&amp;utm_medium=cpc&amp;utm_source=bing&amp;utm_term=www.shutterstock.com.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“ArbiterSports -.”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Truth in Advertising</a:t>
            </a:r>
            <a:r>
              <a:rPr lang="en-US" sz="1200">
                <a:effectLst/>
                <a:latin typeface="Times New Roman" panose="02020603050405020304" pitchFamily="18" charset="0"/>
                <a:ea typeface="Calibri" panose="020F0502020204030204" pitchFamily="34" charset="0"/>
                <a:cs typeface="Times New Roman" panose="02020603050405020304" pitchFamily="18" charset="0"/>
              </a:rPr>
              <a:t>, 11 Dec. 2021, truthinadvertising.org/class-action/</a:t>
            </a:r>
            <a:r>
              <a:rPr lang="en-US" sz="1200" err="1">
                <a:effectLst/>
                <a:latin typeface="Times New Roman" panose="02020603050405020304" pitchFamily="18" charset="0"/>
                <a:ea typeface="Calibri" panose="020F0502020204030204" pitchFamily="34" charset="0"/>
                <a:cs typeface="Times New Roman" panose="02020603050405020304" pitchFamily="18" charset="0"/>
              </a:rPr>
              <a:t>arbitersports</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“Brunei Compensation &amp; Benefits Outsourcing: Global PEO Benefits Services.”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GP RSS</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globalization-partners.com/globalpedia/brunei/compensation-benefits/?utm_keyword=brunei+employee+benefits&amp;utm_device=c&amp;utm_source=bing&amp;utm_medium=cpc&amp;utm_campaign=usa__search__benefits_countries__%5Ben%5D&amp;utm_content=benefits_brunei&amp;utm_term=brunei+employee+benefits&amp;hsa_acc=2637010124&amp;hsa_cam=11406119934&amp;hsa_grp=1357897742744313&amp;hsa_ad=&amp;hsa_src=o&amp;hsa_tgt=kwd-84869384341332%3Aloc-190&amp;hsa_kw=brunei+employee+benefits&amp;hsa_mt=p&amp;hsa_net=adwords&amp;hsa_ver=3&amp;msclkid=2794f019fcf712f4a2fa9743f381b569.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“Corporate Strategy | Bloomberg Professional Services.” </a:t>
            </a:r>
            <a:r>
              <a:rPr lang="en-US" sz="1200" i="1" err="1">
                <a:effectLst/>
                <a:latin typeface="Times New Roman" panose="02020603050405020304" pitchFamily="18" charset="0"/>
                <a:ea typeface="Calibri" panose="020F0502020204030204" pitchFamily="34" charset="0"/>
                <a:cs typeface="Times New Roman" panose="02020603050405020304" pitchFamily="18" charset="0"/>
              </a:rPr>
              <a:t>Bloomberg.Com</a:t>
            </a:r>
            <a:r>
              <a:rPr lang="en-US" sz="1200">
                <a:effectLst/>
                <a:latin typeface="Times New Roman" panose="02020603050405020304" pitchFamily="18" charset="0"/>
                <a:ea typeface="Calibri" panose="020F0502020204030204" pitchFamily="34" charset="0"/>
                <a:cs typeface="Times New Roman" panose="02020603050405020304" pitchFamily="18" charset="0"/>
              </a:rPr>
              <a:t>, Bloomberg, www.bloomberg.com/professional/solutions/corporations/corporate-strategy/?utm_medium=cpc&amp;utm_source=bing&amp;utm_content=nonbranded_corporate_strategy_performance_ph&amp;utm_campaign=AMER+%7C+Corporations+%7C+Corporations+Awareness+%7C+Search+%7C+871039+%7C+FY+2024&amp;tactic=871039&amp;&amp;msclkid=370ec22788e7172088e2a57d8770c09d&amp;utm_term=company+strategy&amp;gclid=370ec22788e7172088e2a57d8770c09d&amp;gclsrc=3p.ds.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“ITSM Software on Cloud: </a:t>
            </a:r>
            <a:r>
              <a:rPr lang="en-US" sz="1200" err="1">
                <a:effectLst/>
                <a:latin typeface="Times New Roman" panose="02020603050405020304" pitchFamily="18" charset="0"/>
                <a:ea typeface="Calibri" panose="020F0502020204030204" pitchFamily="34" charset="0"/>
                <a:cs typeface="Times New Roman" panose="02020603050405020304" pitchFamily="18" charset="0"/>
              </a:rPr>
              <a:t>Freshservice</a:t>
            </a:r>
            <a:r>
              <a:rPr lang="en-US" sz="1200">
                <a:effectLst/>
                <a:latin typeface="Times New Roman" panose="02020603050405020304" pitchFamily="18" charset="0"/>
                <a:ea typeface="Calibri" panose="020F0502020204030204" pitchFamily="34" charset="0"/>
                <a:cs typeface="Times New Roman" panose="02020603050405020304" pitchFamily="18" charset="0"/>
              </a:rPr>
              <a:t>.” </a:t>
            </a:r>
            <a:r>
              <a:rPr lang="en-US" sz="1200" i="1" err="1">
                <a:effectLst/>
                <a:latin typeface="Times New Roman" panose="02020603050405020304" pitchFamily="18" charset="0"/>
                <a:ea typeface="Calibri" panose="020F0502020204030204" pitchFamily="34" charset="0"/>
                <a:cs typeface="Times New Roman" panose="02020603050405020304" pitchFamily="18" charset="0"/>
              </a:rPr>
              <a:t>Freshworks</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freshworks.com/freshservice/lp/online-itsm-software/?utm_campaign=Grsmo&amp;utm_medium=semanticlabs&amp;utm_source=Grsmo&amp;utm_tactic_id=3564353&amp;pscd=affiliatepartner-freshservice.freshworks.com&amp;ps_partner_key=c2VtYW50aWNsYWJz&amp;sid=1-b-98a21e0d55801fde380179575b19a07f&amp;ps_xid=P3RGZdEq6nbTPc&amp;gsxid=P3RGZdEq6nbTPc&amp;gspk=c2VtYW50aWNsYWJz.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Name *. “Speech &amp; Debate.”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Aim Academy Online</a:t>
            </a:r>
            <a:r>
              <a:rPr lang="en-US" sz="1200">
                <a:effectLst/>
                <a:latin typeface="Times New Roman" panose="02020603050405020304" pitchFamily="18" charset="0"/>
                <a:ea typeface="Calibri" panose="020F0502020204030204" pitchFamily="34" charset="0"/>
                <a:cs typeface="Times New Roman" panose="02020603050405020304" pitchFamily="18" charset="0"/>
              </a:rPr>
              <a:t>, 11 Dec. 2024, www.aimacademy.online/onlineclasses/speech-debate/. </a:t>
            </a:r>
          </a:p>
        </p:txBody>
      </p:sp>
    </p:spTree>
    <p:extLst>
      <p:ext uri="{BB962C8B-B14F-4D97-AF65-F5344CB8AC3E}">
        <p14:creationId xmlns:p14="http://schemas.microsoft.com/office/powerpoint/2010/main" val="32868890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BE26E-8F68-FDE8-AB45-E23D25495D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E2E05B-A83B-3CCB-1243-CACC10D24F76}"/>
              </a:ext>
            </a:extLst>
          </p:cNvPr>
          <p:cNvSpPr>
            <a:spLocks noGrp="1"/>
          </p:cNvSpPr>
          <p:nvPr>
            <p:ph type="title"/>
          </p:nvPr>
        </p:nvSpPr>
        <p:spPr>
          <a:xfrm>
            <a:off x="871108" y="120885"/>
            <a:ext cx="10449784" cy="1265928"/>
          </a:xfrm>
        </p:spPr>
        <p:txBody>
          <a:bodyPr anchor="t"/>
          <a:lstStyle/>
          <a:p>
            <a:r>
              <a:rPr lang="en-US"/>
              <a:t>Work Cited Continued</a:t>
            </a:r>
          </a:p>
        </p:txBody>
      </p:sp>
      <p:sp>
        <p:nvSpPr>
          <p:cNvPr id="3" name="Content Placeholder 2">
            <a:extLst>
              <a:ext uri="{FF2B5EF4-FFF2-40B4-BE49-F238E27FC236}">
                <a16:creationId xmlns:a16="http://schemas.microsoft.com/office/drawing/2014/main" id="{E4FE1AD0-663A-7C6B-3B34-10C68BAA903F}"/>
              </a:ext>
            </a:extLst>
          </p:cNvPr>
          <p:cNvSpPr>
            <a:spLocks noGrp="1"/>
          </p:cNvSpPr>
          <p:nvPr>
            <p:ph idx="1"/>
          </p:nvPr>
        </p:nvSpPr>
        <p:spPr>
          <a:xfrm>
            <a:off x="867664" y="1105931"/>
            <a:ext cx="10828528" cy="5548870"/>
          </a:xfrm>
        </p:spPr>
        <p:txBody>
          <a:bodyPr vert="horz" lIns="0" tIns="0" rIns="0" bIns="0" rtlCol="0" anchor="t">
            <a:normAutofit/>
          </a:bodyPr>
          <a:lstStyle/>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““Purpose and Scope.”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Basic Safety and Training Solutions</a:t>
            </a:r>
            <a:r>
              <a:rPr lang="en-US" sz="1200">
                <a:effectLst/>
                <a:latin typeface="Times New Roman" panose="02020603050405020304" pitchFamily="18" charset="0"/>
                <a:ea typeface="Calibri" panose="020F0502020204030204" pitchFamily="34" charset="0"/>
                <a:cs typeface="Times New Roman" panose="02020603050405020304" pitchFamily="18" charset="0"/>
              </a:rPr>
              <a:t>, 22 Sept. 2020, </a:t>
            </a:r>
            <a:r>
              <a:rPr lang="en-US" sz="1200" err="1">
                <a:effectLst/>
                <a:latin typeface="Times New Roman" panose="02020603050405020304" pitchFamily="18" charset="0"/>
                <a:ea typeface="Calibri" panose="020F0502020204030204" pitchFamily="34" charset="0"/>
                <a:cs typeface="Times New Roman" panose="02020603050405020304" pitchFamily="18" charset="0"/>
              </a:rPr>
              <a:t>basicsafetyandtraining.solutions</a:t>
            </a:r>
            <a:r>
              <a:rPr lang="en-US" sz="1200">
                <a:effectLst/>
                <a:latin typeface="Times New Roman" panose="02020603050405020304" pitchFamily="18" charset="0"/>
                <a:ea typeface="Calibri" panose="020F0502020204030204" pitchFamily="34" charset="0"/>
                <a:cs typeface="Times New Roman" panose="02020603050405020304" pitchFamily="18" charset="0"/>
              </a:rPr>
              <a:t>/topic/purpose/. </a:t>
            </a:r>
          </a:p>
          <a:p>
            <a:pPr marL="457200" marR="0" indent="-457200">
              <a:spcAft>
                <a:spcPts val="1000"/>
              </a:spcAft>
              <a:buNone/>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SpeechWire Tournament Services - Forensics Tournament Software - Speech, Debate, Congress</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www.speechwire.com/p-features.php. Accessed 12 Dec. 2024. </a:t>
            </a:r>
          </a:p>
          <a:p>
            <a:pPr marL="457200" marR="0" indent="-457200">
              <a:spcAft>
                <a:spcPts val="1000"/>
              </a:spcAft>
              <a:buNone/>
            </a:pPr>
            <a:r>
              <a:rPr lang="en-US" sz="1200" i="1">
                <a:effectLst/>
                <a:latin typeface="Times New Roman" panose="02020603050405020304" pitchFamily="18" charset="0"/>
                <a:ea typeface="Calibri" panose="020F0502020204030204" pitchFamily="34" charset="0"/>
                <a:cs typeface="Times New Roman" panose="02020603050405020304" pitchFamily="18" charset="0"/>
              </a:rPr>
              <a:t>SpeechWire</a:t>
            </a:r>
            <a:r>
              <a:rPr lang="en-US" sz="1200">
                <a:effectLst/>
                <a:latin typeface="Times New Roman" panose="02020603050405020304" pitchFamily="18" charset="0"/>
                <a:ea typeface="Calibri" panose="020F0502020204030204" pitchFamily="34" charset="0"/>
                <a:cs typeface="Times New Roman" panose="02020603050405020304" pitchFamily="18" charset="0"/>
              </a:rPr>
              <a:t>, speechwirefour.com/.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“Sports Event Management Tool: School Event Management Tool.”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ArbiterSports</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www.arbitersports.com/. Accessed 12 Dec. 2024. </a:t>
            </a:r>
          </a:p>
          <a:p>
            <a:pPr marL="457200" marR="0" indent="-457200">
              <a:spcAft>
                <a:spcPts val="1000"/>
              </a:spcAft>
              <a:buNone/>
            </a:pPr>
            <a:r>
              <a:rPr lang="en-US" sz="1200">
                <a:effectLst/>
                <a:latin typeface="Times New Roman" panose="02020603050405020304" pitchFamily="18" charset="0"/>
                <a:ea typeface="Calibri" panose="020F0502020204030204" pitchFamily="34" charset="0"/>
                <a:cs typeface="Times New Roman" panose="02020603050405020304" pitchFamily="18" charset="0"/>
              </a:rPr>
              <a:t>“Stock Photos, Pictures &amp; Royalty Free Videos.” </a:t>
            </a:r>
            <a:r>
              <a:rPr lang="en-US" sz="1200" i="1">
                <a:effectLst/>
                <a:latin typeface="Times New Roman" panose="02020603050405020304" pitchFamily="18" charset="0"/>
                <a:ea typeface="Calibri" panose="020F0502020204030204" pitchFamily="34" charset="0"/>
                <a:cs typeface="Times New Roman" panose="02020603050405020304" pitchFamily="18" charset="0"/>
              </a:rPr>
              <a:t>Shutterstock</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shutterstock.com/discover/image-packs-0224?&amp;cr=pc&amp;ds_ag=FF%3DStock%2BImage_AU%3DProspecting&amp;ds_agid=58700003551364511&amp;ds_cid=71700000014894855&amp;ds_eid=700000001393952&amp;gclid=76ffff6e6f5218b5c3909834610be819&amp;gclsrc=3p.ds&amp;kw=stock+images&amp;msclkid=76ffff6e6f5218b5c3909834610be819&amp;pl=PPC_BNG_US_IG-&amp;utm_campaign=CO%3DUS_LG%3DEN_BU%3DIMG_AD%3DGENERIC_TS%3Dlggeneric_RG%3DAMER_AB%3DACQ_CH%3DSEM_OG%3DCONV_PB%3DMicrosoft-Ads&amp;utm_content=FF%3DStock+Image_AU%3DProspecting&amp;utm_medium=cpc&amp;utm_source=bing&amp;utm_term=stock+images. Accessed 12 Dec. 2024. </a:t>
            </a:r>
          </a:p>
          <a:p>
            <a:pPr marL="457200" marR="0" indent="-457200">
              <a:spcAft>
                <a:spcPts val="1000"/>
              </a:spcAft>
              <a:buNone/>
            </a:pPr>
            <a:r>
              <a:rPr lang="en-US" sz="1200" i="1" err="1">
                <a:effectLst/>
                <a:latin typeface="Times New Roman" panose="02020603050405020304" pitchFamily="18" charset="0"/>
                <a:ea typeface="Calibri" panose="020F0502020204030204" pitchFamily="34" charset="0"/>
                <a:cs typeface="Times New Roman" panose="02020603050405020304" pitchFamily="18" charset="0"/>
              </a:rPr>
              <a:t>Tabroom.Com</a:t>
            </a:r>
            <a:r>
              <a:rPr lang="en-US" sz="1200">
                <a:effectLst/>
                <a:latin typeface="Times New Roman" panose="02020603050405020304" pitchFamily="18" charset="0"/>
                <a:ea typeface="Calibri" panose="020F0502020204030204" pitchFamily="34" charset="0"/>
                <a:cs typeface="Times New Roman" panose="02020603050405020304" pitchFamily="18" charset="0"/>
              </a:rPr>
              <a:t>, www.Tabroom.com/index/about.mhtml. Accessed 12 Dec. 2024. </a:t>
            </a:r>
          </a:p>
        </p:txBody>
      </p:sp>
    </p:spTree>
    <p:extLst>
      <p:ext uri="{BB962C8B-B14F-4D97-AF65-F5344CB8AC3E}">
        <p14:creationId xmlns:p14="http://schemas.microsoft.com/office/powerpoint/2010/main" val="3295011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7AA02-A40A-025F-2A7B-D352DCF4A04B}"/>
              </a:ext>
            </a:extLst>
          </p:cNvPr>
          <p:cNvSpPr>
            <a:spLocks noGrp="1"/>
          </p:cNvSpPr>
          <p:nvPr>
            <p:ph type="title"/>
          </p:nvPr>
        </p:nvSpPr>
        <p:spPr>
          <a:xfrm>
            <a:off x="871108" y="588245"/>
            <a:ext cx="10449784" cy="1265928"/>
          </a:xfrm>
        </p:spPr>
        <p:txBody>
          <a:bodyPr anchor="b">
            <a:normAutofit/>
          </a:bodyPr>
          <a:lstStyle/>
          <a:p>
            <a:r>
              <a:rPr lang="en-US"/>
              <a:t>Overview</a:t>
            </a:r>
          </a:p>
        </p:txBody>
      </p:sp>
      <p:pic>
        <p:nvPicPr>
          <p:cNvPr id="7" name="Picture 6" descr="Image result for debate">
            <a:extLst>
              <a:ext uri="{FF2B5EF4-FFF2-40B4-BE49-F238E27FC236}">
                <a16:creationId xmlns:a16="http://schemas.microsoft.com/office/drawing/2014/main" id="{7F8D35BF-19F8-42FB-3F01-F54B8C12726B}"/>
              </a:ext>
            </a:extLst>
          </p:cNvPr>
          <p:cNvPicPr>
            <a:picLocks noChangeAspect="1"/>
          </p:cNvPicPr>
          <p:nvPr/>
        </p:nvPicPr>
        <p:blipFill>
          <a:blip r:embed="rId2"/>
          <a:srcRect l="13633" r="14703" b="-1"/>
          <a:stretch/>
        </p:blipFill>
        <p:spPr>
          <a:xfrm>
            <a:off x="877824" y="2159175"/>
            <a:ext cx="4977453" cy="4017787"/>
          </a:xfrm>
          <a:prstGeom prst="rect">
            <a:avLst/>
          </a:prstGeom>
          <a:noFill/>
        </p:spPr>
      </p:pic>
      <p:sp>
        <p:nvSpPr>
          <p:cNvPr id="3" name="Content Placeholder 2">
            <a:extLst>
              <a:ext uri="{FF2B5EF4-FFF2-40B4-BE49-F238E27FC236}">
                <a16:creationId xmlns:a16="http://schemas.microsoft.com/office/drawing/2014/main" id="{76E56960-449C-5394-8730-6CF232A0911F}"/>
              </a:ext>
            </a:extLst>
          </p:cNvPr>
          <p:cNvSpPr>
            <a:spLocks noGrp="1"/>
          </p:cNvSpPr>
          <p:nvPr>
            <p:ph sz="half" idx="2"/>
          </p:nvPr>
        </p:nvSpPr>
        <p:spPr>
          <a:xfrm>
            <a:off x="6328391" y="2159175"/>
            <a:ext cx="4985785" cy="4017787"/>
          </a:xfrm>
        </p:spPr>
        <p:txBody>
          <a:bodyPr vert="horz" lIns="91440" tIns="45720" rIns="91440" bIns="45720" rtlCol="0">
            <a:normAutofit/>
          </a:bodyPr>
          <a:lstStyle/>
          <a:p>
            <a:pPr marL="0" indent="0">
              <a:buNone/>
            </a:pPr>
            <a:r>
              <a:rPr lang="en-US"/>
              <a:t>Speech and debate is a competitive activity where participants engage in public speaking and structured arguments. They currently use a platform known as </a:t>
            </a:r>
            <a:r>
              <a:rPr lang="en-US" err="1"/>
              <a:t>Tabroom</a:t>
            </a:r>
            <a:r>
              <a:rPr lang="en-US"/>
              <a:t> to run these competitions in Montana, but there are many flaws in the system. The system currently only has functionality for inputting scoring, judges and students while scheduling and all other things are all done manually by staff at each tournament. This staff usually consists of the coaches and a few volunteers.</a:t>
            </a:r>
          </a:p>
        </p:txBody>
      </p:sp>
      <p:sp>
        <p:nvSpPr>
          <p:cNvPr id="4" name="Date Placeholder 3">
            <a:extLst>
              <a:ext uri="{FF2B5EF4-FFF2-40B4-BE49-F238E27FC236}">
                <a16:creationId xmlns:a16="http://schemas.microsoft.com/office/drawing/2014/main" id="{0C9C026F-E65B-8315-A3DE-85B56B375E10}"/>
              </a:ext>
            </a:extLst>
          </p:cNvPr>
          <p:cNvSpPr>
            <a:spLocks noGrp="1"/>
          </p:cNvSpPr>
          <p:nvPr>
            <p:ph type="dt" sz="half" idx="10"/>
          </p:nvPr>
        </p:nvSpPr>
        <p:spPr>
          <a:xfrm>
            <a:off x="877824" y="6356350"/>
            <a:ext cx="2743200" cy="365125"/>
          </a:xfrm>
        </p:spPr>
        <p:txBody>
          <a:bodyPr anchor="ctr">
            <a:normAutofit/>
          </a:bodyPr>
          <a:lstStyle/>
          <a:p>
            <a:pPr>
              <a:spcAft>
                <a:spcPts val="600"/>
              </a:spcAft>
            </a:pPr>
            <a:fld id="{1DDB2995-ADCB-42FF-9BEA-6716A2406E3B}"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26BF403D-E2D0-DEC9-5F62-417E8DC857EB}"/>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0124F141-97DD-774C-A760-B81E3DB234E0}"/>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3</a:t>
            </a:fld>
            <a:endParaRPr lang="en-US"/>
          </a:p>
        </p:txBody>
      </p:sp>
    </p:spTree>
    <p:extLst>
      <p:ext uri="{BB962C8B-B14F-4D97-AF65-F5344CB8AC3E}">
        <p14:creationId xmlns:p14="http://schemas.microsoft.com/office/powerpoint/2010/main" val="1522117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F17B9-F57C-2218-7874-2936FE15D40E}"/>
              </a:ext>
            </a:extLst>
          </p:cNvPr>
          <p:cNvSpPr>
            <a:spLocks noGrp="1"/>
          </p:cNvSpPr>
          <p:nvPr>
            <p:ph type="title"/>
          </p:nvPr>
        </p:nvSpPr>
        <p:spPr/>
        <p:txBody>
          <a:bodyPr/>
          <a:lstStyle/>
          <a:p>
            <a:r>
              <a:rPr lang="en-US"/>
              <a:t>Current System</a:t>
            </a:r>
          </a:p>
        </p:txBody>
      </p:sp>
      <p:sp>
        <p:nvSpPr>
          <p:cNvPr id="3" name="Content Placeholder 2">
            <a:extLst>
              <a:ext uri="{FF2B5EF4-FFF2-40B4-BE49-F238E27FC236}">
                <a16:creationId xmlns:a16="http://schemas.microsoft.com/office/drawing/2014/main" id="{0DB813B3-B1F2-6B3B-4D43-9BFFB61C13F6}"/>
              </a:ext>
            </a:extLst>
          </p:cNvPr>
          <p:cNvSpPr>
            <a:spLocks noGrp="1"/>
          </p:cNvSpPr>
          <p:nvPr>
            <p:ph idx="1"/>
          </p:nvPr>
        </p:nvSpPr>
        <p:spPr/>
        <p:txBody>
          <a:bodyPr vert="horz" lIns="91440" tIns="45720" rIns="91440" bIns="45720" rtlCol="0" anchor="t">
            <a:normAutofit/>
          </a:bodyPr>
          <a:lstStyle/>
          <a:p>
            <a:r>
              <a:rPr lang="en-US"/>
              <a:t>There are 7 different kinds of events: 3 speech and 4 debate</a:t>
            </a:r>
          </a:p>
          <a:p>
            <a:r>
              <a:rPr lang="en-US"/>
              <a:t>Students are put into Tabroom with a Unique Identifier called their speaker code and what competition they are competing in</a:t>
            </a:r>
          </a:p>
          <a:p>
            <a:r>
              <a:rPr lang="en-US"/>
              <a:t>Judges sign up for each tournament via email and then are put onto a list in Tabroom</a:t>
            </a:r>
          </a:p>
          <a:p>
            <a:r>
              <a:rPr lang="en-US"/>
              <a:t>There is a judge check-in desk where each judge must sign in. Their name is then put into a spreadsheet.</a:t>
            </a:r>
          </a:p>
          <a:p>
            <a:r>
              <a:rPr lang="en-US"/>
              <a:t>The staff then takes the judges that have checked in and manually assigns them to a room with students to compete</a:t>
            </a:r>
          </a:p>
          <a:p>
            <a:r>
              <a:rPr lang="en-US"/>
              <a:t>Judges receive paper ballots after they are assigned and then fill them out and return them to another desk. </a:t>
            </a:r>
          </a:p>
          <a:p>
            <a:r>
              <a:rPr lang="en-US"/>
              <a:t>Ballot scores are manually entered into Tabroom and Tabroom then ranks the students for each competition by their scores</a:t>
            </a:r>
          </a:p>
          <a:p>
            <a:endParaRPr lang="en-US"/>
          </a:p>
        </p:txBody>
      </p:sp>
      <p:sp>
        <p:nvSpPr>
          <p:cNvPr id="4" name="Date Placeholder 3">
            <a:extLst>
              <a:ext uri="{FF2B5EF4-FFF2-40B4-BE49-F238E27FC236}">
                <a16:creationId xmlns:a16="http://schemas.microsoft.com/office/drawing/2014/main" id="{65567C4C-ABA9-379C-441B-7EC14B35CB0B}"/>
              </a:ext>
            </a:extLst>
          </p:cNvPr>
          <p:cNvSpPr>
            <a:spLocks noGrp="1"/>
          </p:cNvSpPr>
          <p:nvPr>
            <p:ph type="dt" sz="half" idx="10"/>
          </p:nvPr>
        </p:nvSpPr>
        <p:spPr/>
        <p:txBody>
          <a:bodyPr/>
          <a:lstStyle/>
          <a:p>
            <a:fld id="{D50066A3-E350-46DF-9A2B-4277E33C1904}" type="datetime1">
              <a:rPr lang="en-US"/>
              <a:t>12/13/2024</a:t>
            </a:fld>
            <a:endParaRPr lang="en-US"/>
          </a:p>
        </p:txBody>
      </p:sp>
      <p:sp>
        <p:nvSpPr>
          <p:cNvPr id="5" name="Footer Placeholder 4">
            <a:extLst>
              <a:ext uri="{FF2B5EF4-FFF2-40B4-BE49-F238E27FC236}">
                <a16:creationId xmlns:a16="http://schemas.microsoft.com/office/drawing/2014/main" id="{DF0979A6-74D4-B4BA-71CE-0A830CFDA99E}"/>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4629B50-89A5-75B0-B269-9530C4CF44B6}"/>
              </a:ext>
            </a:extLst>
          </p:cNvPr>
          <p:cNvSpPr>
            <a:spLocks noGrp="1"/>
          </p:cNvSpPr>
          <p:nvPr>
            <p:ph type="sldNum" sz="quarter" idx="12"/>
          </p:nvPr>
        </p:nvSpPr>
        <p:spPr/>
        <p:txBody>
          <a:bodyPr/>
          <a:lstStyle/>
          <a:p>
            <a:fld id="{5E4DE196-8A13-4FF7-A07E-102851959EAB}" type="slidenum">
              <a:rPr lang="en-US" dirty="0"/>
              <a:t>4</a:t>
            </a:fld>
            <a:endParaRPr lang="en-US"/>
          </a:p>
        </p:txBody>
      </p:sp>
    </p:spTree>
    <p:extLst>
      <p:ext uri="{BB962C8B-B14F-4D97-AF65-F5344CB8AC3E}">
        <p14:creationId xmlns:p14="http://schemas.microsoft.com/office/powerpoint/2010/main" val="2924527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9B2C-F0F0-3963-BE77-CCF47F86E022}"/>
              </a:ext>
            </a:extLst>
          </p:cNvPr>
          <p:cNvSpPr>
            <a:spLocks noGrp="1"/>
          </p:cNvSpPr>
          <p:nvPr>
            <p:ph type="title"/>
          </p:nvPr>
        </p:nvSpPr>
        <p:spPr/>
        <p:txBody>
          <a:bodyPr/>
          <a:lstStyle/>
          <a:p>
            <a:r>
              <a:rPr lang="en-US"/>
              <a:t>System Concerns</a:t>
            </a:r>
          </a:p>
        </p:txBody>
      </p:sp>
      <p:sp>
        <p:nvSpPr>
          <p:cNvPr id="3" name="Content Placeholder 2">
            <a:extLst>
              <a:ext uri="{FF2B5EF4-FFF2-40B4-BE49-F238E27FC236}">
                <a16:creationId xmlns:a16="http://schemas.microsoft.com/office/drawing/2014/main" id="{CF54D701-2840-B786-ACA3-097F0BD7A486}"/>
              </a:ext>
            </a:extLst>
          </p:cNvPr>
          <p:cNvSpPr>
            <a:spLocks noGrp="1"/>
          </p:cNvSpPr>
          <p:nvPr>
            <p:ph idx="1"/>
          </p:nvPr>
        </p:nvSpPr>
        <p:spPr/>
        <p:txBody>
          <a:bodyPr vert="horz" lIns="91440" tIns="45720" rIns="91440" bIns="45720" rtlCol="0" anchor="t">
            <a:normAutofit/>
          </a:bodyPr>
          <a:lstStyle/>
          <a:p>
            <a:r>
              <a:rPr lang="en-US"/>
              <a:t>The current system Tabroom, automates almost no part of the tournament process. It is mostly used to have a place to track each competitors score and assign judges to students</a:t>
            </a:r>
          </a:p>
          <a:p>
            <a:r>
              <a:rPr lang="en-US"/>
              <a:t>The judging assignments regularly fail and assign judges to students who they have already judged.</a:t>
            </a:r>
          </a:p>
          <a:p>
            <a:r>
              <a:rPr lang="en-US"/>
              <a:t>Uses a combination of spreadsheets and Tabroom to check judges into the tournament</a:t>
            </a:r>
          </a:p>
          <a:p>
            <a:r>
              <a:rPr lang="en-US"/>
              <a:t>All scheduling and room placement is done manually</a:t>
            </a:r>
          </a:p>
          <a:p>
            <a:r>
              <a:rPr lang="en-US"/>
              <a:t>Regularly falls hours behind due to scheduling errors</a:t>
            </a:r>
          </a:p>
          <a:p>
            <a:r>
              <a:rPr lang="en-US"/>
              <a:t>Ballots are on paper, and scoring is input manually</a:t>
            </a:r>
          </a:p>
          <a:p>
            <a:r>
              <a:rPr lang="en-US"/>
              <a:t>Coaches regularly spend more time helping with the event itself than they do coaching the students</a:t>
            </a:r>
          </a:p>
          <a:p>
            <a:endParaRPr lang="en-US"/>
          </a:p>
          <a:p>
            <a:endParaRPr lang="en-US"/>
          </a:p>
          <a:p>
            <a:endParaRPr lang="en-US"/>
          </a:p>
          <a:p>
            <a:endParaRPr lang="en-US"/>
          </a:p>
        </p:txBody>
      </p:sp>
      <p:sp>
        <p:nvSpPr>
          <p:cNvPr id="4" name="Date Placeholder 3">
            <a:extLst>
              <a:ext uri="{FF2B5EF4-FFF2-40B4-BE49-F238E27FC236}">
                <a16:creationId xmlns:a16="http://schemas.microsoft.com/office/drawing/2014/main" id="{1AD8DF15-365E-554C-79C9-E49AB47FC974}"/>
              </a:ext>
            </a:extLst>
          </p:cNvPr>
          <p:cNvSpPr>
            <a:spLocks noGrp="1"/>
          </p:cNvSpPr>
          <p:nvPr>
            <p:ph type="dt" sz="half" idx="10"/>
          </p:nvPr>
        </p:nvSpPr>
        <p:spPr/>
        <p:txBody>
          <a:bodyPr/>
          <a:lstStyle/>
          <a:p>
            <a:fld id="{D8C2EAAB-1AF6-43B1-B8CA-C335566A6179}" type="datetime1">
              <a:rPr lang="en-US"/>
              <a:t>12/13/2024</a:t>
            </a:fld>
            <a:endParaRPr lang="en-US"/>
          </a:p>
        </p:txBody>
      </p:sp>
      <p:sp>
        <p:nvSpPr>
          <p:cNvPr id="5" name="Footer Placeholder 4">
            <a:extLst>
              <a:ext uri="{FF2B5EF4-FFF2-40B4-BE49-F238E27FC236}">
                <a16:creationId xmlns:a16="http://schemas.microsoft.com/office/drawing/2014/main" id="{8EAC5D93-2180-335A-DA5C-4A6DB7CBB8B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58E72E73-9CDB-1154-49EC-6813D6C0C675}"/>
              </a:ext>
            </a:extLst>
          </p:cNvPr>
          <p:cNvSpPr>
            <a:spLocks noGrp="1"/>
          </p:cNvSpPr>
          <p:nvPr>
            <p:ph type="sldNum" sz="quarter" idx="12"/>
          </p:nvPr>
        </p:nvSpPr>
        <p:spPr/>
        <p:txBody>
          <a:bodyPr/>
          <a:lstStyle/>
          <a:p>
            <a:fld id="{5E4DE196-8A13-4FF7-A07E-102851959EAB}" type="slidenum">
              <a:rPr lang="en-US" dirty="0"/>
              <a:t>5</a:t>
            </a:fld>
            <a:endParaRPr lang="en-US"/>
          </a:p>
        </p:txBody>
      </p:sp>
    </p:spTree>
    <p:extLst>
      <p:ext uri="{BB962C8B-B14F-4D97-AF65-F5344CB8AC3E}">
        <p14:creationId xmlns:p14="http://schemas.microsoft.com/office/powerpoint/2010/main" val="1469384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716A6-0362-0852-3E6A-1B2AAA530573}"/>
              </a:ext>
            </a:extLst>
          </p:cNvPr>
          <p:cNvSpPr>
            <a:spLocks noGrp="1"/>
          </p:cNvSpPr>
          <p:nvPr>
            <p:ph type="title"/>
          </p:nvPr>
        </p:nvSpPr>
        <p:spPr>
          <a:xfrm>
            <a:off x="871108" y="588245"/>
            <a:ext cx="10449784" cy="1265928"/>
          </a:xfrm>
        </p:spPr>
        <p:txBody>
          <a:bodyPr anchor="b">
            <a:normAutofit/>
          </a:bodyPr>
          <a:lstStyle/>
          <a:p>
            <a:r>
              <a:rPr lang="en-US"/>
              <a:t>System Requirements</a:t>
            </a:r>
          </a:p>
        </p:txBody>
      </p:sp>
      <p:pic>
        <p:nvPicPr>
          <p:cNvPr id="7" name="Picture 6" descr="Image result for system requirements">
            <a:extLst>
              <a:ext uri="{FF2B5EF4-FFF2-40B4-BE49-F238E27FC236}">
                <a16:creationId xmlns:a16="http://schemas.microsoft.com/office/drawing/2014/main" id="{014B6C81-26B1-090B-ADEC-94068397C7DF}"/>
              </a:ext>
            </a:extLst>
          </p:cNvPr>
          <p:cNvPicPr>
            <a:picLocks noChangeAspect="1"/>
          </p:cNvPicPr>
          <p:nvPr/>
        </p:nvPicPr>
        <p:blipFill>
          <a:blip r:embed="rId2"/>
          <a:stretch>
            <a:fillRect/>
          </a:stretch>
        </p:blipFill>
        <p:spPr>
          <a:xfrm>
            <a:off x="1536225" y="2159175"/>
            <a:ext cx="3660650" cy="4017787"/>
          </a:xfrm>
          <a:prstGeom prst="rect">
            <a:avLst/>
          </a:prstGeom>
          <a:noFill/>
        </p:spPr>
      </p:pic>
      <p:sp>
        <p:nvSpPr>
          <p:cNvPr id="3" name="Content Placeholder 2">
            <a:extLst>
              <a:ext uri="{FF2B5EF4-FFF2-40B4-BE49-F238E27FC236}">
                <a16:creationId xmlns:a16="http://schemas.microsoft.com/office/drawing/2014/main" id="{96CD7B62-1AF2-10A4-979A-0AE142CC8678}"/>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Web-based platform</a:t>
            </a:r>
          </a:p>
          <a:p>
            <a:r>
              <a:rPr lang="en-US"/>
              <a:t>Mobile compatibility</a:t>
            </a:r>
          </a:p>
          <a:p>
            <a:r>
              <a:rPr lang="en-US"/>
              <a:t>All-in-one solution</a:t>
            </a:r>
          </a:p>
          <a:p>
            <a:r>
              <a:rPr lang="en-US"/>
              <a:t>User-Friendly</a:t>
            </a:r>
          </a:p>
          <a:p>
            <a:r>
              <a:rPr lang="en-US"/>
              <a:t>Reliability </a:t>
            </a:r>
          </a:p>
        </p:txBody>
      </p:sp>
      <p:sp>
        <p:nvSpPr>
          <p:cNvPr id="4" name="Date Placeholder 3">
            <a:extLst>
              <a:ext uri="{FF2B5EF4-FFF2-40B4-BE49-F238E27FC236}">
                <a16:creationId xmlns:a16="http://schemas.microsoft.com/office/drawing/2014/main" id="{0C1471AE-2E41-7970-6D6E-987273F5406D}"/>
              </a:ext>
            </a:extLst>
          </p:cNvPr>
          <p:cNvSpPr>
            <a:spLocks noGrp="1"/>
          </p:cNvSpPr>
          <p:nvPr>
            <p:ph type="dt" sz="half" idx="10"/>
          </p:nvPr>
        </p:nvSpPr>
        <p:spPr>
          <a:xfrm>
            <a:off x="877824" y="6356350"/>
            <a:ext cx="2743200" cy="365125"/>
          </a:xfrm>
        </p:spPr>
        <p:txBody>
          <a:bodyPr anchor="ctr">
            <a:normAutofit/>
          </a:bodyPr>
          <a:lstStyle/>
          <a:p>
            <a:pPr>
              <a:spcAft>
                <a:spcPts val="600"/>
              </a:spcAft>
            </a:pPr>
            <a:fld id="{109FC88B-51BC-4D1C-BB93-0C529988581D}"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2F7BED7E-7CB4-9669-77D6-E3C26D136AB5}"/>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A52FC3A0-F5F8-B583-4CD6-AC62BA2E7A2F}"/>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6</a:t>
            </a:fld>
            <a:endParaRPr lang="en-US"/>
          </a:p>
        </p:txBody>
      </p:sp>
    </p:spTree>
    <p:extLst>
      <p:ext uri="{BB962C8B-B14F-4D97-AF65-F5344CB8AC3E}">
        <p14:creationId xmlns:p14="http://schemas.microsoft.com/office/powerpoint/2010/main" val="30076607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E4638-EC4F-ED1B-3E5E-B060B9C24F9F}"/>
              </a:ext>
            </a:extLst>
          </p:cNvPr>
          <p:cNvSpPr>
            <a:spLocks noGrp="1"/>
          </p:cNvSpPr>
          <p:nvPr>
            <p:ph type="title"/>
          </p:nvPr>
        </p:nvSpPr>
        <p:spPr>
          <a:xfrm>
            <a:off x="871108" y="588245"/>
            <a:ext cx="10449784" cy="1265928"/>
          </a:xfrm>
        </p:spPr>
        <p:txBody>
          <a:bodyPr anchor="b">
            <a:normAutofit/>
          </a:bodyPr>
          <a:lstStyle/>
          <a:p>
            <a:r>
              <a:rPr lang="en-US"/>
              <a:t>System Users</a:t>
            </a:r>
          </a:p>
        </p:txBody>
      </p:sp>
      <p:pic>
        <p:nvPicPr>
          <p:cNvPr id="7" name="Picture 6" descr="Group of members users icon image - Free stock photo - Public Domain photo - CC0 Images">
            <a:extLst>
              <a:ext uri="{FF2B5EF4-FFF2-40B4-BE49-F238E27FC236}">
                <a16:creationId xmlns:a16="http://schemas.microsoft.com/office/drawing/2014/main" id="{EABDEA45-D7E5-E959-E784-2347F197DEF7}"/>
              </a:ext>
            </a:extLst>
          </p:cNvPr>
          <p:cNvPicPr>
            <a:picLocks noChangeAspect="1"/>
          </p:cNvPicPr>
          <p:nvPr/>
        </p:nvPicPr>
        <p:blipFill>
          <a:blip r:embed="rId2"/>
          <a:stretch>
            <a:fillRect/>
          </a:stretch>
        </p:blipFill>
        <p:spPr>
          <a:xfrm>
            <a:off x="1357657" y="2159175"/>
            <a:ext cx="4017787" cy="4017787"/>
          </a:xfrm>
          <a:prstGeom prst="rect">
            <a:avLst/>
          </a:prstGeom>
          <a:noFill/>
        </p:spPr>
      </p:pic>
      <p:sp>
        <p:nvSpPr>
          <p:cNvPr id="3" name="Content Placeholder 2">
            <a:extLst>
              <a:ext uri="{FF2B5EF4-FFF2-40B4-BE49-F238E27FC236}">
                <a16:creationId xmlns:a16="http://schemas.microsoft.com/office/drawing/2014/main" id="{BB51CFEE-E7F7-D6B2-EE5E-26AC0DB4FB6B}"/>
              </a:ext>
            </a:extLst>
          </p:cNvPr>
          <p:cNvSpPr>
            <a:spLocks noGrp="1"/>
          </p:cNvSpPr>
          <p:nvPr>
            <p:ph sz="half" idx="2"/>
          </p:nvPr>
        </p:nvSpPr>
        <p:spPr>
          <a:xfrm>
            <a:off x="6328391" y="2159175"/>
            <a:ext cx="4985785" cy="4017787"/>
          </a:xfrm>
        </p:spPr>
        <p:txBody>
          <a:bodyPr vert="horz" lIns="91440" tIns="45720" rIns="91440" bIns="45720" rtlCol="0">
            <a:normAutofit/>
          </a:bodyPr>
          <a:lstStyle/>
          <a:p>
            <a:pPr>
              <a:lnSpc>
                <a:spcPct val="110000"/>
              </a:lnSpc>
            </a:pPr>
            <a:r>
              <a:rPr lang="en-US" sz="1200"/>
              <a:t>Students – Students currently do not have access to Tabroom. But with a new system it would be beneficial for them to see their scores and their schedule, so they know where to be and when to be there</a:t>
            </a:r>
          </a:p>
          <a:p>
            <a:pPr>
              <a:lnSpc>
                <a:spcPct val="110000"/>
              </a:lnSpc>
            </a:pPr>
            <a:r>
              <a:rPr lang="en-US" sz="1200"/>
              <a:t>Judges – Judges currently do not have access to Tabroom. They check-in at a desk and then wait to receive their paper ballots with the room on them. The new system would preferably allow them to get a digital ballot with when and where to be.</a:t>
            </a:r>
          </a:p>
          <a:p>
            <a:pPr>
              <a:lnSpc>
                <a:spcPct val="110000"/>
              </a:lnSpc>
            </a:pPr>
            <a:r>
              <a:rPr lang="en-US" sz="1200"/>
              <a:t>Coaches – Coaches currently have access to Tabroom to see scoring and rankings of students in each event. Coaches would be able to view the full tournament schedule and the scoring/rankings for their students.</a:t>
            </a:r>
          </a:p>
          <a:p>
            <a:pPr>
              <a:lnSpc>
                <a:spcPct val="110000"/>
              </a:lnSpc>
            </a:pPr>
            <a:r>
              <a:rPr lang="en-US" sz="1200"/>
              <a:t>Staff – Staff usually consists of coaches, and they use Tabroom to double check that judges who have signed up have checked in, then manually assign ballots to the judges and they also use it to find the winners at the end of each tournament. The new system would allow them to automate most processes and focus on more of a directive role.</a:t>
            </a:r>
          </a:p>
        </p:txBody>
      </p:sp>
      <p:sp>
        <p:nvSpPr>
          <p:cNvPr id="4" name="Date Placeholder 3">
            <a:extLst>
              <a:ext uri="{FF2B5EF4-FFF2-40B4-BE49-F238E27FC236}">
                <a16:creationId xmlns:a16="http://schemas.microsoft.com/office/drawing/2014/main" id="{DB9AF64D-1561-D5B8-85FA-9BE4C585937B}"/>
              </a:ext>
            </a:extLst>
          </p:cNvPr>
          <p:cNvSpPr>
            <a:spLocks noGrp="1"/>
          </p:cNvSpPr>
          <p:nvPr>
            <p:ph type="dt" sz="half" idx="10"/>
          </p:nvPr>
        </p:nvSpPr>
        <p:spPr>
          <a:xfrm>
            <a:off x="877824" y="6356350"/>
            <a:ext cx="2743200" cy="365125"/>
          </a:xfrm>
        </p:spPr>
        <p:txBody>
          <a:bodyPr anchor="ctr">
            <a:normAutofit/>
          </a:bodyPr>
          <a:lstStyle/>
          <a:p>
            <a:pPr>
              <a:spcAft>
                <a:spcPts val="600"/>
              </a:spcAft>
            </a:pPr>
            <a:fld id="{5938CB46-768E-4752-ADD6-9338348EB660}"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19EFC800-B24C-1A87-D99E-300512E99125}"/>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40C78BC5-E22E-5CFA-CEB5-23F8ACCCD515}"/>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7</a:t>
            </a:fld>
            <a:endParaRPr lang="en-US"/>
          </a:p>
        </p:txBody>
      </p:sp>
    </p:spTree>
    <p:extLst>
      <p:ext uri="{BB962C8B-B14F-4D97-AF65-F5344CB8AC3E}">
        <p14:creationId xmlns:p14="http://schemas.microsoft.com/office/powerpoint/2010/main" val="170690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0914F-C792-E6BA-C78B-FB644A369FD3}"/>
              </a:ext>
            </a:extLst>
          </p:cNvPr>
          <p:cNvSpPr>
            <a:spLocks noGrp="1"/>
          </p:cNvSpPr>
          <p:nvPr>
            <p:ph type="title"/>
          </p:nvPr>
        </p:nvSpPr>
        <p:spPr>
          <a:xfrm>
            <a:off x="871108" y="588245"/>
            <a:ext cx="10449784" cy="1265928"/>
          </a:xfrm>
        </p:spPr>
        <p:txBody>
          <a:bodyPr anchor="b">
            <a:normAutofit/>
          </a:bodyPr>
          <a:lstStyle/>
          <a:p>
            <a:r>
              <a:rPr lang="en-US"/>
              <a:t>Project Purpose and Scope</a:t>
            </a:r>
          </a:p>
        </p:txBody>
      </p:sp>
      <p:pic>
        <p:nvPicPr>
          <p:cNvPr id="7" name="Picture 6" descr="Purpose and Scope - Basic Safety and Training Solutions">
            <a:extLst>
              <a:ext uri="{FF2B5EF4-FFF2-40B4-BE49-F238E27FC236}">
                <a16:creationId xmlns:a16="http://schemas.microsoft.com/office/drawing/2014/main" id="{67451CD4-3E02-8498-E87C-4FADBF5BA410}"/>
              </a:ext>
            </a:extLst>
          </p:cNvPr>
          <p:cNvPicPr>
            <a:picLocks noChangeAspect="1"/>
          </p:cNvPicPr>
          <p:nvPr/>
        </p:nvPicPr>
        <p:blipFill>
          <a:blip r:embed="rId2"/>
          <a:stretch>
            <a:fillRect/>
          </a:stretch>
        </p:blipFill>
        <p:spPr>
          <a:xfrm>
            <a:off x="877824" y="3104138"/>
            <a:ext cx="4977453" cy="2127860"/>
          </a:xfrm>
          <a:prstGeom prst="rect">
            <a:avLst/>
          </a:prstGeom>
          <a:noFill/>
        </p:spPr>
      </p:pic>
      <p:sp>
        <p:nvSpPr>
          <p:cNvPr id="3" name="Content Placeholder 2">
            <a:extLst>
              <a:ext uri="{FF2B5EF4-FFF2-40B4-BE49-F238E27FC236}">
                <a16:creationId xmlns:a16="http://schemas.microsoft.com/office/drawing/2014/main" id="{ED10E29C-9390-8AB5-EB9D-73B23478A142}"/>
              </a:ext>
            </a:extLst>
          </p:cNvPr>
          <p:cNvSpPr>
            <a:spLocks noGrp="1"/>
          </p:cNvSpPr>
          <p:nvPr>
            <p:ph sz="half" idx="2"/>
          </p:nvPr>
        </p:nvSpPr>
        <p:spPr>
          <a:xfrm>
            <a:off x="6328391" y="2159175"/>
            <a:ext cx="4985785" cy="4017787"/>
          </a:xfrm>
        </p:spPr>
        <p:txBody>
          <a:bodyPr vert="horz" lIns="91440" tIns="45720" rIns="91440" bIns="45720" rtlCol="0">
            <a:normAutofit/>
          </a:bodyPr>
          <a:lstStyle/>
          <a:p>
            <a:r>
              <a:rPr lang="en-US"/>
              <a:t>Make the Speech and Debate tournament process more efficient and easier to use</a:t>
            </a:r>
          </a:p>
          <a:p>
            <a:r>
              <a:rPr lang="en-US"/>
              <a:t>Focus is on Montana Speech and Debate</a:t>
            </a:r>
          </a:p>
          <a:p>
            <a:r>
              <a:rPr lang="en-US"/>
              <a:t>User-friendly and automate as many processes as possible</a:t>
            </a:r>
          </a:p>
        </p:txBody>
      </p:sp>
      <p:sp>
        <p:nvSpPr>
          <p:cNvPr id="4" name="Date Placeholder 3">
            <a:extLst>
              <a:ext uri="{FF2B5EF4-FFF2-40B4-BE49-F238E27FC236}">
                <a16:creationId xmlns:a16="http://schemas.microsoft.com/office/drawing/2014/main" id="{429C4992-2E69-AFF3-3E2B-E2A542DFCF5C}"/>
              </a:ext>
            </a:extLst>
          </p:cNvPr>
          <p:cNvSpPr>
            <a:spLocks noGrp="1"/>
          </p:cNvSpPr>
          <p:nvPr>
            <p:ph type="dt" sz="half" idx="10"/>
          </p:nvPr>
        </p:nvSpPr>
        <p:spPr>
          <a:xfrm>
            <a:off x="877824" y="6356350"/>
            <a:ext cx="2743200" cy="365125"/>
          </a:xfrm>
        </p:spPr>
        <p:txBody>
          <a:bodyPr anchor="ctr">
            <a:normAutofit/>
          </a:bodyPr>
          <a:lstStyle/>
          <a:p>
            <a:pPr>
              <a:spcAft>
                <a:spcPts val="600"/>
              </a:spcAft>
            </a:pPr>
            <a:fld id="{B36F5605-DDE9-45CB-97DA-6112E7305278}" type="datetime1">
              <a:rPr lang="en-US"/>
              <a:pPr>
                <a:spcAft>
                  <a:spcPts val="600"/>
                </a:spcAft>
              </a:pPr>
              <a:t>12/13/2024</a:t>
            </a:fld>
            <a:endParaRPr lang="en-US"/>
          </a:p>
        </p:txBody>
      </p:sp>
      <p:sp>
        <p:nvSpPr>
          <p:cNvPr id="5" name="Footer Placeholder 4">
            <a:extLst>
              <a:ext uri="{FF2B5EF4-FFF2-40B4-BE49-F238E27FC236}">
                <a16:creationId xmlns:a16="http://schemas.microsoft.com/office/drawing/2014/main" id="{C5301C84-45D4-5FA8-28F0-0369FC913B1F}"/>
              </a:ext>
            </a:extLst>
          </p:cNvPr>
          <p:cNvSpPr>
            <a:spLocks noGrp="1"/>
          </p:cNvSpPr>
          <p:nvPr>
            <p:ph type="ftr" sz="quarter" idx="11"/>
          </p:nvPr>
        </p:nvSpPr>
        <p:spPr>
          <a:xfrm>
            <a:off x="7132320" y="6356350"/>
            <a:ext cx="4297680" cy="365125"/>
          </a:xfrm>
        </p:spPr>
        <p:txBody>
          <a:bodyPr anchor="ctr">
            <a:normAutofit/>
          </a:bodyPr>
          <a:lstStyle/>
          <a:p>
            <a:pPr>
              <a:lnSpc>
                <a:spcPct val="90000"/>
              </a:lnSpc>
              <a:spcAft>
                <a:spcPts val="600"/>
              </a:spcAft>
            </a:pPr>
            <a:r>
              <a:rPr lang="en-US" sz="700"/>
              <a:t>
              </a:t>
            </a:r>
          </a:p>
        </p:txBody>
      </p:sp>
      <p:sp>
        <p:nvSpPr>
          <p:cNvPr id="6" name="Slide Number Placeholder 5">
            <a:extLst>
              <a:ext uri="{FF2B5EF4-FFF2-40B4-BE49-F238E27FC236}">
                <a16:creationId xmlns:a16="http://schemas.microsoft.com/office/drawing/2014/main" id="{E9452D6F-A4DD-47C3-1270-FFF11DEC8F38}"/>
              </a:ext>
            </a:extLst>
          </p:cNvPr>
          <p:cNvSpPr>
            <a:spLocks noGrp="1"/>
          </p:cNvSpPr>
          <p:nvPr>
            <p:ph type="sldNum" sz="quarter" idx="12"/>
          </p:nvPr>
        </p:nvSpPr>
        <p:spPr>
          <a:xfrm>
            <a:off x="11429999" y="6356350"/>
            <a:ext cx="521207" cy="365125"/>
          </a:xfrm>
        </p:spPr>
        <p:txBody>
          <a:bodyPr anchor="ctr">
            <a:normAutofit/>
          </a:bodyPr>
          <a:lstStyle/>
          <a:p>
            <a:pPr>
              <a:spcAft>
                <a:spcPts val="600"/>
              </a:spcAft>
            </a:pPr>
            <a:fld id="{5E4DE196-8A13-4FF7-A07E-102851959EAB}" type="slidenum">
              <a:rPr lang="en-US" dirty="0"/>
              <a:pPr>
                <a:spcAft>
                  <a:spcPts val="600"/>
                </a:spcAft>
              </a:pPr>
              <a:t>8</a:t>
            </a:fld>
            <a:endParaRPr lang="en-US"/>
          </a:p>
        </p:txBody>
      </p:sp>
    </p:spTree>
    <p:extLst>
      <p:ext uri="{BB962C8B-B14F-4D97-AF65-F5344CB8AC3E}">
        <p14:creationId xmlns:p14="http://schemas.microsoft.com/office/powerpoint/2010/main" val="2804381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1990-FC67-19DA-06B8-48B786C0D03A}"/>
              </a:ext>
            </a:extLst>
          </p:cNvPr>
          <p:cNvSpPr>
            <a:spLocks noGrp="1"/>
          </p:cNvSpPr>
          <p:nvPr>
            <p:ph type="ctrTitle"/>
          </p:nvPr>
        </p:nvSpPr>
        <p:spPr/>
        <p:txBody>
          <a:bodyPr/>
          <a:lstStyle/>
          <a:p>
            <a:r>
              <a:rPr lang="en-US"/>
              <a:t>Proposed 3rd Party Solutions</a:t>
            </a:r>
          </a:p>
        </p:txBody>
      </p:sp>
      <p:sp>
        <p:nvSpPr>
          <p:cNvPr id="3" name="Subtitle 2">
            <a:extLst>
              <a:ext uri="{FF2B5EF4-FFF2-40B4-BE49-F238E27FC236}">
                <a16:creationId xmlns:a16="http://schemas.microsoft.com/office/drawing/2014/main" id="{8636908D-132F-4CD4-E3E2-98B8E3A07731}"/>
              </a:ext>
            </a:extLst>
          </p:cNvPr>
          <p:cNvSpPr>
            <a:spLocks noGrp="1"/>
          </p:cNvSpPr>
          <p:nvPr>
            <p:ph type="subTitle" idx="1"/>
          </p:nvPr>
        </p:nvSpPr>
        <p:spPr/>
        <p:txBody>
          <a:bodyPr/>
          <a:lstStyle/>
          <a:p>
            <a:endParaRPr lang="en-US"/>
          </a:p>
        </p:txBody>
      </p:sp>
      <p:sp>
        <p:nvSpPr>
          <p:cNvPr id="4" name="Date Placeholder 3">
            <a:extLst>
              <a:ext uri="{FF2B5EF4-FFF2-40B4-BE49-F238E27FC236}">
                <a16:creationId xmlns:a16="http://schemas.microsoft.com/office/drawing/2014/main" id="{BC0B4999-B29C-94D9-166D-E310C819CC74}"/>
              </a:ext>
            </a:extLst>
          </p:cNvPr>
          <p:cNvSpPr>
            <a:spLocks noGrp="1"/>
          </p:cNvSpPr>
          <p:nvPr>
            <p:ph type="dt" sz="half" idx="10"/>
          </p:nvPr>
        </p:nvSpPr>
        <p:spPr/>
        <p:txBody>
          <a:bodyPr/>
          <a:lstStyle/>
          <a:p>
            <a:fld id="{28F94941-8225-4E04-AF18-CC8FD629A68C}" type="datetime1">
              <a:rPr lang="en-US"/>
              <a:t>12/13/2024</a:t>
            </a:fld>
            <a:endParaRPr lang="en-US"/>
          </a:p>
        </p:txBody>
      </p:sp>
      <p:sp>
        <p:nvSpPr>
          <p:cNvPr id="5" name="Footer Placeholder 4">
            <a:extLst>
              <a:ext uri="{FF2B5EF4-FFF2-40B4-BE49-F238E27FC236}">
                <a16:creationId xmlns:a16="http://schemas.microsoft.com/office/drawing/2014/main" id="{AD08E4ED-4C6D-4073-4562-9A33B9F76F9B}"/>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F9C743F7-52A7-06BD-F8FC-29524FF2534A}"/>
              </a:ext>
            </a:extLst>
          </p:cNvPr>
          <p:cNvSpPr>
            <a:spLocks noGrp="1"/>
          </p:cNvSpPr>
          <p:nvPr>
            <p:ph type="sldNum" sz="quarter" idx="12"/>
          </p:nvPr>
        </p:nvSpPr>
        <p:spPr/>
        <p:txBody>
          <a:bodyPr/>
          <a:lstStyle/>
          <a:p>
            <a:fld id="{5E4DE196-8A13-4FF7-A07E-102851959EAB}" type="slidenum">
              <a:rPr lang="en-US" dirty="0"/>
              <a:t>9</a:t>
            </a:fld>
            <a:endParaRPr lang="en-US"/>
          </a:p>
        </p:txBody>
      </p:sp>
    </p:spTree>
    <p:extLst>
      <p:ext uri="{BB962C8B-B14F-4D97-AF65-F5344CB8AC3E}">
        <p14:creationId xmlns:p14="http://schemas.microsoft.com/office/powerpoint/2010/main" val="4023264959"/>
      </p:ext>
    </p:extLst>
  </p:cSld>
  <p:clrMapOvr>
    <a:masterClrMapping/>
  </p:clrMapOvr>
</p:sld>
</file>

<file path=ppt/theme/theme1.xml><?xml version="1.0" encoding="utf-8"?>
<a:theme xmlns:a="http://schemas.openxmlformats.org/drawingml/2006/main" name="BohoVogueVTI">
  <a:themeElements>
    <a:clrScheme name="BohoVogueVTI">
      <a:dk1>
        <a:sysClr val="windowText" lastClr="000000"/>
      </a:dk1>
      <a:lt1>
        <a:sysClr val="window" lastClr="FFFFFF"/>
      </a:lt1>
      <a:dk2>
        <a:srgbClr val="35403A"/>
      </a:dk2>
      <a:lt2>
        <a:srgbClr val="F1EFEB"/>
      </a:lt2>
      <a:accent1>
        <a:srgbClr val="9E8B50"/>
      </a:accent1>
      <a:accent2>
        <a:srgbClr val="D5966B"/>
      </a:accent2>
      <a:accent3>
        <a:srgbClr val="9BA6BB"/>
      </a:accent3>
      <a:accent4>
        <a:srgbClr val="869880"/>
      </a:accent4>
      <a:accent5>
        <a:srgbClr val="588267"/>
      </a:accent5>
      <a:accent6>
        <a:srgbClr val="B89C46"/>
      </a:accent6>
      <a:hlink>
        <a:srgbClr val="C77138"/>
      </a:hlink>
      <a:folHlink>
        <a:srgbClr val="589374"/>
      </a:folHlink>
    </a:clrScheme>
    <a:fontScheme name="BohoVogueVTI">
      <a:majorFont>
        <a:latin typeface="Walbaum Display"/>
        <a:ea typeface=""/>
        <a:cs typeface=""/>
      </a:majorFont>
      <a:minorFont>
        <a:latin typeface="Aptos Light"/>
        <a:ea typeface=""/>
        <a:cs typeface=""/>
      </a:minorFont>
    </a:fontScheme>
    <a:fmtScheme name="BohoVogu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BohoVogueVTI" id="{587E0025-A466-4551-A341-1A9F570FDF06}" vid="{F615CBBD-D1BB-4663-887F-92A47C7C6AB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1FBA7639B5D0848A730707462566DB5" ma:contentTypeVersion="4" ma:contentTypeDescription="Create a new document." ma:contentTypeScope="" ma:versionID="c201b959ffa02ac7e53a20bee37df791">
  <xsd:schema xmlns:xsd="http://www.w3.org/2001/XMLSchema" xmlns:xs="http://www.w3.org/2001/XMLSchema" xmlns:p="http://schemas.microsoft.com/office/2006/metadata/properties" xmlns:ns2="582dea9e-7757-44e3-bbe1-9a3a70db57e8" targetNamespace="http://schemas.microsoft.com/office/2006/metadata/properties" ma:root="true" ma:fieldsID="8b0d644c2d15eb801b4983d5f0294901" ns2:_="">
    <xsd:import namespace="582dea9e-7757-44e3-bbe1-9a3a70db57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82dea9e-7757-44e3-bbe1-9a3a70db57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FD6EBF-FB4B-4E6A-B739-FC1E3A35CE8C}">
  <ds:schemaRefs>
    <ds:schemaRef ds:uri="582dea9e-7757-44e3-bbe1-9a3a70db57e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BCE7A79-9688-40CC-B943-388DA2E99784}">
  <ds:schemaRefs>
    <ds:schemaRef ds:uri="http://schemas.microsoft.com/sharepoint/v3/contenttype/forms"/>
  </ds:schemaRefs>
</ds:datastoreItem>
</file>

<file path=customXml/itemProps3.xml><?xml version="1.0" encoding="utf-8"?>
<ds:datastoreItem xmlns:ds="http://schemas.openxmlformats.org/officeDocument/2006/customXml" ds:itemID="{F9FC12AC-3774-4EE9-AB15-AA5C85E2E3BB}">
  <ds:schemaRefs>
    <ds:schemaRef ds:uri="582dea9e-7757-44e3-bbe1-9a3a70db57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22</Slides>
  <Notes>0</Notes>
  <HiddenSlides>0</HiddenSlide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BohoVogueVTI</vt:lpstr>
      <vt:lpstr> </vt:lpstr>
      <vt:lpstr>By: Emmett Pierson, Bret Haux, Cooper Haddick, Cameron Flinders, and Cali Crouse</vt:lpstr>
      <vt:lpstr>Overview</vt:lpstr>
      <vt:lpstr>Current System</vt:lpstr>
      <vt:lpstr>System Concerns</vt:lpstr>
      <vt:lpstr>System Requirements</vt:lpstr>
      <vt:lpstr>System Users</vt:lpstr>
      <vt:lpstr>Project Purpose and Scope</vt:lpstr>
      <vt:lpstr>Proposed 3rd Party Solutions</vt:lpstr>
      <vt:lpstr>Arbiter Sports</vt:lpstr>
      <vt:lpstr>Benefits of System</vt:lpstr>
      <vt:lpstr>Cost Estimate of Proposed System</vt:lpstr>
      <vt:lpstr>Speechwire</vt:lpstr>
      <vt:lpstr>Benefits of System</vt:lpstr>
      <vt:lpstr>Cost Estimate of Proposed System</vt:lpstr>
      <vt:lpstr>Proposed Mock-Up Solution</vt:lpstr>
      <vt:lpstr>New Web-Application/Mobile Application</vt:lpstr>
      <vt:lpstr>Benefits of System</vt:lpstr>
      <vt:lpstr>Cost Estimate of Proposed Solution</vt:lpstr>
      <vt:lpstr>Conclusion</vt:lpstr>
      <vt:lpstr>Work Cited</vt:lpstr>
      <vt:lpstr>Work Cited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2024-11-24T19:10:03Z</dcterms:created>
  <dcterms:modified xsi:type="dcterms:W3CDTF">2024-12-13T15:40:58Z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0x01010051FBA7639B5D0848A730707462566DB5</vt:lpwstr>
  </property>
</Properties>
</file>