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6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10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5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05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16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3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5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32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7EC177-3A22-4034-B41A-A102986B0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30371"/>
              </p:ext>
            </p:extLst>
          </p:nvPr>
        </p:nvGraphicFramePr>
        <p:xfrm>
          <a:off x="2404863" y="1696210"/>
          <a:ext cx="7620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887">
                  <a:extLst>
                    <a:ext uri="{9D8B030D-6E8A-4147-A177-3AD203B41FA5}">
                      <a16:colId xmlns:a16="http://schemas.microsoft.com/office/drawing/2014/main" val="1531618362"/>
                    </a:ext>
                  </a:extLst>
                </a:gridCol>
                <a:gridCol w="5480193">
                  <a:extLst>
                    <a:ext uri="{9D8B030D-6E8A-4147-A177-3AD203B41FA5}">
                      <a16:colId xmlns:a16="http://schemas.microsoft.com/office/drawing/2014/main" val="350378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6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ScanResults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http://localhost:60001/api/v1/scanresults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http://localhost:60001/api/v1/propertydefinitions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3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http://localhost:60003/api/v1/Thresholds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316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538DC60-4DEB-40A7-99BA-EB8B7AFC5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70681"/>
              </p:ext>
            </p:extLst>
          </p:nvPr>
        </p:nvGraphicFramePr>
        <p:xfrm>
          <a:off x="2404863" y="3961495"/>
          <a:ext cx="847028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029">
                  <a:extLst>
                    <a:ext uri="{9D8B030D-6E8A-4147-A177-3AD203B41FA5}">
                      <a16:colId xmlns:a16="http://schemas.microsoft.com/office/drawing/2014/main" val="1531618362"/>
                    </a:ext>
                  </a:extLst>
                </a:gridCol>
                <a:gridCol w="5398254">
                  <a:extLst>
                    <a:ext uri="{9D8B030D-6E8A-4147-A177-3AD203B41FA5}">
                      <a16:colId xmlns:a16="http://schemas.microsoft.com/office/drawing/2014/main" val="350378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Redirection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6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/v1/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scanresults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http://localhost:60001/api/v1/scanresults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/v1/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propertydefinitions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http://localhost:60001/api/v1/propertydefinitions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39226"/>
                  </a:ext>
                </a:extLst>
              </a:tr>
              <a:tr h="311821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/v1/Thresholds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http://localhost:60003/api/v1/Thresholds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3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5250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A413891ED91458DD092A8CA64D174" ma:contentTypeVersion="15" ma:contentTypeDescription="Create a new document." ma:contentTypeScope="" ma:versionID="f4c3c62f736afc39ab68726974f8031a">
  <xsd:schema xmlns:xsd="http://www.w3.org/2001/XMLSchema" xmlns:xs="http://www.w3.org/2001/XMLSchema" xmlns:p="http://schemas.microsoft.com/office/2006/metadata/properties" xmlns:ns2="5efb8608-fc14-478b-9e90-bc96ac5f51a5" xmlns:ns3="97a559aa-db1e-4329-85ed-daf51a4112c9" targetNamespace="http://schemas.microsoft.com/office/2006/metadata/properties" ma:root="true" ma:fieldsID="96a5bf86de4b27e77768ccdd9ea72cb7" ns2:_="" ns3:_="">
    <xsd:import namespace="5efb8608-fc14-478b-9e90-bc96ac5f51a5"/>
    <xsd:import namespace="97a559aa-db1e-4329-85ed-daf51a4112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b8608-fc14-478b-9e90-bc96ac5f5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559aa-db1e-4329-85ed-daf51a4112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2F4508-5115-4214-AD2F-AE2797D4D3DE}"/>
</file>

<file path=customXml/itemProps2.xml><?xml version="1.0" encoding="utf-8"?>
<ds:datastoreItem xmlns:ds="http://schemas.openxmlformats.org/officeDocument/2006/customXml" ds:itemID="{08E4C8F8-8FC7-427A-B1EC-BC06BDA7DB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F359EB-DD55-403E-A20A-0DD415E210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Tw Cen MT</vt:lpstr>
      <vt:lpstr>ShapesVTI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Quintero Restrepo</dc:creator>
  <cp:lastModifiedBy>Sergio Quintero Restrepo</cp:lastModifiedBy>
  <cp:revision>4</cp:revision>
  <dcterms:created xsi:type="dcterms:W3CDTF">2020-07-20T09:59:19Z</dcterms:created>
  <dcterms:modified xsi:type="dcterms:W3CDTF">2020-07-20T13:18:56Z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0x0101007C5A413891ED91458DD092A8CA64D174</vt:lpwstr>
  </property>
</Properties>
</file>