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37" autoAdjust="0"/>
  </p:normalViewPr>
  <p:slideViewPr>
    <p:cSldViewPr snapToGrid="0">
      <p:cViewPr varScale="1">
        <p:scale>
          <a:sx n="91" d="100"/>
          <a:sy n="91" d="100"/>
        </p:scale>
        <p:origin x="333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2982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16163-9592-4C96-8CE7-D1ACF1634C16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6DB8D-DAD0-4507-B5F0-5CE5352E1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02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6DB8D-DAD0-4507-B5F0-5CE5352E1C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51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79C13-6FE0-C071-CB1A-9111CED2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679A4B-50DB-A3CF-F85A-612456910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5A523-3D84-43F0-5F32-62BE5218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9BD-F332-4E86-BBAD-BA7DD2BA3A1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8E214-BD7D-68F3-8B33-9A4529DE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FC85B-89A0-BF5C-779F-27CC5970F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E8C7-F7B6-4FFA-ADE1-B127BFE82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85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19168-17B5-4149-9980-24516221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076FD0-0E82-7870-3AC0-9D0979C53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72746-96EC-2EA1-E93B-37D434DE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9BD-F332-4E86-BBAD-BA7DD2BA3A1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83BEF9-D231-33A8-172D-19728CC9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8CACD-CD43-60DE-3C28-DE46CEDC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E8C7-F7B6-4FFA-ADE1-B127BFE82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4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F3D54D-B4C7-EEDC-43F8-BA61073F5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F6382F-C60C-0BB0-0BB9-A5B252D9A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06E7D-943F-FFDC-B655-4AB522A9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9BD-F332-4E86-BBAD-BA7DD2BA3A1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3CD8A-0057-0542-F825-1A81C71A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0AEE0-3858-CBEA-3EA4-D3D4A6F4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E8C7-F7B6-4FFA-ADE1-B127BFE82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54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CDAEE-D6A6-9C9A-60B2-AC17BD53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082C9-CEE7-6F44-9733-6009CAF35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23CD6-A261-9BED-58BB-702F0DF9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9BD-F332-4E86-BBAD-BA7DD2BA3A1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A465F-4C3E-B66C-3CEB-613C5D33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EEC04-A58D-FBC4-BC6A-57227547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E8C7-F7B6-4FFA-ADE1-B127BFE82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39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C8CA9-8A38-2276-9C7E-5E3A7D056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FCACA4-B9F9-3890-4D13-485400543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0407E-21B9-9E7A-FD4C-BE681633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9BD-F332-4E86-BBAD-BA7DD2BA3A1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9177D-9B83-B967-3F88-1E223A57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95743-29B7-7043-E2ED-F20EC2BF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E8C7-F7B6-4FFA-ADE1-B127BFE82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06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1087D-A469-F15E-3303-FE8AA1C7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FC94F-EA1F-753F-FCBE-4E5401845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9A4D5F-986D-32E4-4C3A-6994FBE12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703A19-110F-91CE-71C1-A14EC765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9BD-F332-4E86-BBAD-BA7DD2BA3A1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C95AB0-BD4D-8CAE-184F-EB996FB1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F3B5E3-861E-83CD-FACF-BA58FF4F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E8C7-F7B6-4FFA-ADE1-B127BFE82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79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8293E-EAEC-8164-FDB4-77030108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B52FBF-510D-6861-0FCE-0D6081F67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0CDF35-4730-EC37-33C5-959C4B7AE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48DBAE-0BFD-3827-818F-226A4114C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05D2D4-D73B-6369-7F6C-949550C2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9FAEDE-82E8-0453-1BD2-C0B4ED78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9BD-F332-4E86-BBAD-BA7DD2BA3A1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7FE0DB-7598-5A3A-E17E-367D73AF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779E9D-3990-C6F5-4B05-63AA6EF8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E8C7-F7B6-4FFA-ADE1-B127BFE82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22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FBB2D-D4D8-E473-361D-1438810A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A8938D-3010-9C27-F1F0-78B2153F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9BD-F332-4E86-BBAD-BA7DD2BA3A1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7D5F41-85DD-ECD7-21D3-46C1877A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C32DD2-9ECF-8562-3492-C08070C0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E8C7-F7B6-4FFA-ADE1-B127BFE82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6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76A96D-6D81-225C-22C2-93CF22A5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9BD-F332-4E86-BBAD-BA7DD2BA3A1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2C9D25-987B-F150-DD10-ED0D88A3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CE9DC1-8DFE-B554-3DB1-A03F973D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E8C7-F7B6-4FFA-ADE1-B127BFE82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79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50A9D-6F25-F30B-5780-D3C26F3E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DFC45-8132-1E5B-9AD3-3807DDCFB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08BD1D-3531-7AA1-D842-4CE8C34DD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1DFC45-CC97-93F5-4C8B-CE67B707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9BD-F332-4E86-BBAD-BA7DD2BA3A1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57556B-C23F-9BA8-76EA-832CADAF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425AE9-879A-0966-742A-A3CB1B13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E8C7-F7B6-4FFA-ADE1-B127BFE82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24F44-F1F1-D5E7-F501-023D29E1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212D5F-53F1-F386-067F-1888B6420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0FCA88-A098-84BD-103D-1765DECB8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2D25B0-71F6-B891-E47F-4032138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9BD-F332-4E86-BBAD-BA7DD2BA3A1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2538A4-4759-C746-BFA5-43E39B4C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ACE2E6-3585-C290-F258-88CE56E2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E8C7-F7B6-4FFA-ADE1-B127BFE82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8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86051F-F66A-1716-3A36-668E8BA73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95E08-44DB-1708-0C5B-C204BB3F0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DE013-DB01-BAA5-5348-A98F2493B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A89BD-F332-4E86-BBAD-BA7DD2BA3A1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58EA5-2D81-0C32-2345-87B281190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20A9E-E707-C50C-9ACB-9596A4849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BE8C7-F7B6-4FFA-ADE1-B127BFE82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28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矩形 284">
            <a:extLst>
              <a:ext uri="{FF2B5EF4-FFF2-40B4-BE49-F238E27FC236}">
                <a16:creationId xmlns:a16="http://schemas.microsoft.com/office/drawing/2014/main" id="{34D0E70D-1816-D0B7-D665-602F7BC70F77}"/>
              </a:ext>
            </a:extLst>
          </p:cNvPr>
          <p:cNvSpPr/>
          <p:nvPr/>
        </p:nvSpPr>
        <p:spPr>
          <a:xfrm>
            <a:off x="415158" y="0"/>
            <a:ext cx="8870731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40CDB1A-E3AE-DF28-77E0-611178BC4BE1}"/>
              </a:ext>
            </a:extLst>
          </p:cNvPr>
          <p:cNvSpPr/>
          <p:nvPr/>
        </p:nvSpPr>
        <p:spPr>
          <a:xfrm>
            <a:off x="954159" y="2131945"/>
            <a:ext cx="503994" cy="516159"/>
          </a:xfrm>
          <a:prstGeom prst="ellipse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/>
              <a:t>start</a:t>
            </a:r>
            <a:endParaRPr lang="zh-CN" altLang="en-US" sz="1050" b="1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72C3723-BA7D-BC7F-B756-5EE10F7F99E8}"/>
              </a:ext>
            </a:extLst>
          </p:cNvPr>
          <p:cNvSpPr/>
          <p:nvPr/>
        </p:nvSpPr>
        <p:spPr>
          <a:xfrm>
            <a:off x="3178866" y="327842"/>
            <a:ext cx="503994" cy="516159"/>
          </a:xfrm>
          <a:prstGeom prst="ellipse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/>
              <a:t>inid</a:t>
            </a:r>
            <a:endParaRPr lang="zh-CN" altLang="en-US" sz="1050" b="1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5A54B27-E107-2960-EB22-F21911DF34E7}"/>
              </a:ext>
            </a:extLst>
          </p:cNvPr>
          <p:cNvSpPr/>
          <p:nvPr/>
        </p:nvSpPr>
        <p:spPr>
          <a:xfrm>
            <a:off x="3236361" y="1488624"/>
            <a:ext cx="503994" cy="516159"/>
          </a:xfrm>
          <a:prstGeom prst="ellipse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/>
              <a:t>innum</a:t>
            </a:r>
            <a:endParaRPr lang="zh-CN" altLang="en-US" sz="800" b="1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08A5567-71A1-DE4A-A40C-D50C8DA7578B}"/>
              </a:ext>
            </a:extLst>
          </p:cNvPr>
          <p:cNvCxnSpPr>
            <a:cxnSpLocks/>
            <a:stCxn id="18" idx="7"/>
            <a:endCxn id="19" idx="3"/>
          </p:cNvCxnSpPr>
          <p:nvPr/>
        </p:nvCxnSpPr>
        <p:spPr>
          <a:xfrm flipV="1">
            <a:off x="1384345" y="768411"/>
            <a:ext cx="1868329" cy="14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AB1B5CF4-0A53-F80A-2929-BD507E96C500}"/>
              </a:ext>
            </a:extLst>
          </p:cNvPr>
          <p:cNvSpPr/>
          <p:nvPr/>
        </p:nvSpPr>
        <p:spPr>
          <a:xfrm>
            <a:off x="5899700" y="312801"/>
            <a:ext cx="613513" cy="628322"/>
          </a:xfrm>
          <a:prstGeom prst="ellipse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/>
              <a:t>done</a:t>
            </a:r>
            <a:endParaRPr lang="zh-CN" altLang="en-US" sz="1050" b="1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CCA657B-BB1F-51BA-4391-6202C02FA0A2}"/>
              </a:ext>
            </a:extLst>
          </p:cNvPr>
          <p:cNvCxnSpPr>
            <a:stCxn id="19" idx="6"/>
            <a:endCxn id="35" idx="2"/>
          </p:cNvCxnSpPr>
          <p:nvPr/>
        </p:nvCxnSpPr>
        <p:spPr>
          <a:xfrm>
            <a:off x="3682860" y="585922"/>
            <a:ext cx="2216840" cy="4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E75E2C19-2F9A-D5F0-B1F1-0124DA251D5B}"/>
              </a:ext>
            </a:extLst>
          </p:cNvPr>
          <p:cNvCxnSpPr>
            <a:stCxn id="19" idx="7"/>
            <a:endCxn id="19" idx="1"/>
          </p:cNvCxnSpPr>
          <p:nvPr/>
        </p:nvCxnSpPr>
        <p:spPr>
          <a:xfrm rot="16200000" flipV="1">
            <a:off x="3430863" y="225243"/>
            <a:ext cx="12700" cy="356378"/>
          </a:xfrm>
          <a:prstGeom prst="curvedConnector3">
            <a:avLst>
              <a:gd name="adj1" fmla="val 2395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EC53A6F-EAD4-8D95-2B83-8AE60BA96BB0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1458153" y="1746704"/>
            <a:ext cx="1778208" cy="64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5796CC8-7AE2-7BB6-9E72-70D65242B373}"/>
              </a:ext>
            </a:extLst>
          </p:cNvPr>
          <p:cNvCxnSpPr>
            <a:stCxn id="20" idx="7"/>
            <a:endCxn id="20" idx="1"/>
          </p:cNvCxnSpPr>
          <p:nvPr/>
        </p:nvCxnSpPr>
        <p:spPr>
          <a:xfrm rot="16200000" flipV="1">
            <a:off x="3488358" y="1386025"/>
            <a:ext cx="12700" cy="356378"/>
          </a:xfrm>
          <a:prstGeom prst="curvedConnector3">
            <a:avLst>
              <a:gd name="adj1" fmla="val 2395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C3174B9-3B80-3AD9-D9C3-6B4DA0C7F1E4}"/>
              </a:ext>
            </a:extLst>
          </p:cNvPr>
          <p:cNvCxnSpPr>
            <a:cxnSpLocks/>
            <a:stCxn id="20" idx="7"/>
            <a:endCxn id="35" idx="2"/>
          </p:cNvCxnSpPr>
          <p:nvPr/>
        </p:nvCxnSpPr>
        <p:spPr>
          <a:xfrm flipV="1">
            <a:off x="3666547" y="626962"/>
            <a:ext cx="2233153" cy="93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6EB1906D-0FFF-EE9B-7A37-0C416CADD3B8}"/>
              </a:ext>
            </a:extLst>
          </p:cNvPr>
          <p:cNvCxnSpPr>
            <a:cxnSpLocks/>
            <a:stCxn id="18" idx="5"/>
            <a:endCxn id="35" idx="3"/>
          </p:cNvCxnSpPr>
          <p:nvPr/>
        </p:nvCxnSpPr>
        <p:spPr>
          <a:xfrm rot="5400000" flipH="1" flipV="1">
            <a:off x="2825242" y="-591790"/>
            <a:ext cx="1723407" cy="4605202"/>
          </a:xfrm>
          <a:prstGeom prst="curvedConnector3">
            <a:avLst>
              <a:gd name="adj1" fmla="val 97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20500E57-5DC5-5533-CC5A-DB80441E1903}"/>
              </a:ext>
            </a:extLst>
          </p:cNvPr>
          <p:cNvSpPr txBox="1"/>
          <p:nvPr/>
        </p:nvSpPr>
        <p:spPr>
          <a:xfrm>
            <a:off x="3211245" y="2080371"/>
            <a:ext cx="1580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+ , - , * , / , ( , ) , ; , [ , ] , = , &lt;,EOF,</a:t>
            </a:r>
            <a:r>
              <a:rPr lang="zh-CN" altLang="en-US" sz="800" b="1" dirty="0"/>
              <a:t>空白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706997D1-FDCF-5144-7668-868FBE2847C8}"/>
              </a:ext>
            </a:extLst>
          </p:cNvPr>
          <p:cNvSpPr/>
          <p:nvPr/>
        </p:nvSpPr>
        <p:spPr>
          <a:xfrm>
            <a:off x="7997442" y="4690024"/>
            <a:ext cx="613513" cy="628322"/>
          </a:xfrm>
          <a:prstGeom prst="ellipse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/>
              <a:t>error</a:t>
            </a:r>
            <a:endParaRPr lang="zh-CN" altLang="en-US" sz="1050" b="1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E4A9D7C0-E524-6ED8-D87C-A8BCA59421CC}"/>
              </a:ext>
            </a:extLst>
          </p:cNvPr>
          <p:cNvSpPr/>
          <p:nvPr/>
        </p:nvSpPr>
        <p:spPr>
          <a:xfrm>
            <a:off x="3165537" y="2722981"/>
            <a:ext cx="613513" cy="628322"/>
          </a:xfrm>
          <a:prstGeom prst="ellipse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/>
              <a:t>inassign</a:t>
            </a:r>
            <a:endParaRPr lang="zh-CN" altLang="en-US" sz="1050" b="1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4DFE7F9-A1C6-73AA-EB92-3EC763BFA117}"/>
              </a:ext>
            </a:extLst>
          </p:cNvPr>
          <p:cNvCxnSpPr>
            <a:cxnSpLocks/>
            <a:stCxn id="18" idx="4"/>
            <a:endCxn id="67" idx="2"/>
          </p:cNvCxnSpPr>
          <p:nvPr/>
        </p:nvCxnSpPr>
        <p:spPr>
          <a:xfrm>
            <a:off x="1206156" y="2648104"/>
            <a:ext cx="1959381" cy="38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64714736-258B-0E1B-FB6A-552285249A63}"/>
              </a:ext>
            </a:extLst>
          </p:cNvPr>
          <p:cNvCxnSpPr>
            <a:cxnSpLocks/>
            <a:stCxn id="67" idx="6"/>
            <a:endCxn id="35" idx="3"/>
          </p:cNvCxnSpPr>
          <p:nvPr/>
        </p:nvCxnSpPr>
        <p:spPr>
          <a:xfrm flipV="1">
            <a:off x="3779050" y="849107"/>
            <a:ext cx="2210497" cy="21880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9E076B11-1581-C20D-3085-E068718A06DF}"/>
              </a:ext>
            </a:extLst>
          </p:cNvPr>
          <p:cNvCxnSpPr>
            <a:cxnSpLocks/>
            <a:stCxn id="67" idx="6"/>
            <a:endCxn id="66" idx="1"/>
          </p:cNvCxnSpPr>
          <p:nvPr/>
        </p:nvCxnSpPr>
        <p:spPr>
          <a:xfrm>
            <a:off x="3779050" y="3037142"/>
            <a:ext cx="4308239" cy="17448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59D793B8-774F-4FC1-DF89-827D60D7EFD6}"/>
              </a:ext>
            </a:extLst>
          </p:cNvPr>
          <p:cNvSpPr/>
          <p:nvPr/>
        </p:nvSpPr>
        <p:spPr>
          <a:xfrm>
            <a:off x="3312481" y="3818732"/>
            <a:ext cx="613513" cy="628322"/>
          </a:xfrm>
          <a:prstGeom prst="ellipse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b="1" dirty="0" err="1"/>
              <a:t>incomment</a:t>
            </a:r>
            <a:endParaRPr lang="zh-CN" altLang="en-US" sz="700" b="1" dirty="0"/>
          </a:p>
        </p:txBody>
      </p: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3E62D073-7926-27BF-5DBD-62E7035C1659}"/>
              </a:ext>
            </a:extLst>
          </p:cNvPr>
          <p:cNvCxnSpPr>
            <a:cxnSpLocks/>
            <a:stCxn id="18" idx="4"/>
            <a:endCxn id="75" idx="2"/>
          </p:cNvCxnSpPr>
          <p:nvPr/>
        </p:nvCxnSpPr>
        <p:spPr>
          <a:xfrm rot="16200000" flipH="1">
            <a:off x="1516924" y="2337335"/>
            <a:ext cx="1484789" cy="21063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6AEEE38D-0BBF-6E02-3F84-F995A4DF0ED4}"/>
              </a:ext>
            </a:extLst>
          </p:cNvPr>
          <p:cNvCxnSpPr>
            <a:stCxn id="75" idx="6"/>
            <a:endCxn id="35" idx="4"/>
          </p:cNvCxnSpPr>
          <p:nvPr/>
        </p:nvCxnSpPr>
        <p:spPr>
          <a:xfrm flipV="1">
            <a:off x="3925994" y="941123"/>
            <a:ext cx="2280463" cy="3191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F0FC6F7C-1314-8DBF-B22D-36A74FFD5FE0}"/>
              </a:ext>
            </a:extLst>
          </p:cNvPr>
          <p:cNvSpPr/>
          <p:nvPr/>
        </p:nvSpPr>
        <p:spPr>
          <a:xfrm>
            <a:off x="3398107" y="4691905"/>
            <a:ext cx="613513" cy="628322"/>
          </a:xfrm>
          <a:prstGeom prst="ellipse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/>
              <a:t>inrange</a:t>
            </a:r>
            <a:endParaRPr lang="zh-CN" altLang="en-US" sz="1050" b="1" dirty="0"/>
          </a:p>
        </p:txBody>
      </p: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9B6E87BE-D56F-A166-90B5-36856EF806C5}"/>
              </a:ext>
            </a:extLst>
          </p:cNvPr>
          <p:cNvCxnSpPr>
            <a:cxnSpLocks/>
            <a:stCxn id="18" idx="4"/>
            <a:endCxn id="90" idx="2"/>
          </p:cNvCxnSpPr>
          <p:nvPr/>
        </p:nvCxnSpPr>
        <p:spPr>
          <a:xfrm rot="16200000" flipH="1">
            <a:off x="1123150" y="2731109"/>
            <a:ext cx="2357962" cy="21919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曲线 93">
            <a:extLst>
              <a:ext uri="{FF2B5EF4-FFF2-40B4-BE49-F238E27FC236}">
                <a16:creationId xmlns:a16="http://schemas.microsoft.com/office/drawing/2014/main" id="{D0E98532-CF37-A2D8-639A-F4091EA31277}"/>
              </a:ext>
            </a:extLst>
          </p:cNvPr>
          <p:cNvCxnSpPr>
            <a:cxnSpLocks/>
            <a:stCxn id="90" idx="6"/>
            <a:endCxn id="35" idx="4"/>
          </p:cNvCxnSpPr>
          <p:nvPr/>
        </p:nvCxnSpPr>
        <p:spPr>
          <a:xfrm flipV="1">
            <a:off x="4011620" y="941123"/>
            <a:ext cx="2194837" cy="40649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1FC4CC19-7ABD-3C1C-F12C-E47AC6B687AC}"/>
              </a:ext>
            </a:extLst>
          </p:cNvPr>
          <p:cNvSpPr/>
          <p:nvPr/>
        </p:nvSpPr>
        <p:spPr>
          <a:xfrm>
            <a:off x="2673283" y="5508813"/>
            <a:ext cx="613513" cy="628322"/>
          </a:xfrm>
          <a:prstGeom prst="ellipse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/>
              <a:t>inchar</a:t>
            </a:r>
            <a:endParaRPr lang="zh-CN" altLang="en-US" sz="1050" b="1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F40E05AB-0208-0297-AC5B-B0D4983DFCE2}"/>
              </a:ext>
            </a:extLst>
          </p:cNvPr>
          <p:cNvSpPr/>
          <p:nvPr/>
        </p:nvSpPr>
        <p:spPr>
          <a:xfrm>
            <a:off x="4703565" y="5136425"/>
            <a:ext cx="613513" cy="628322"/>
          </a:xfrm>
          <a:prstGeom prst="ellipse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/>
              <a:t>endchar</a:t>
            </a:r>
            <a:endParaRPr lang="zh-CN" altLang="en-US" sz="1050" b="1" dirty="0"/>
          </a:p>
        </p:txBody>
      </p: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9EBED294-226E-A5D6-EE46-37D301A3CC1C}"/>
              </a:ext>
            </a:extLst>
          </p:cNvPr>
          <p:cNvCxnSpPr>
            <a:cxnSpLocks/>
            <a:stCxn id="18" idx="4"/>
            <a:endCxn id="108" idx="2"/>
          </p:cNvCxnSpPr>
          <p:nvPr/>
        </p:nvCxnSpPr>
        <p:spPr>
          <a:xfrm rot="16200000" flipH="1">
            <a:off x="352284" y="3501975"/>
            <a:ext cx="3174870" cy="14671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CEB3073D-FF53-27C8-F3C9-71DF790372F4}"/>
              </a:ext>
            </a:extLst>
          </p:cNvPr>
          <p:cNvCxnSpPr>
            <a:cxnSpLocks/>
            <a:stCxn id="108" idx="6"/>
            <a:endCxn id="109" idx="3"/>
          </p:cNvCxnSpPr>
          <p:nvPr/>
        </p:nvCxnSpPr>
        <p:spPr>
          <a:xfrm flipV="1">
            <a:off x="3286796" y="5672731"/>
            <a:ext cx="1506616" cy="1502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曲线 115">
            <a:extLst>
              <a:ext uri="{FF2B5EF4-FFF2-40B4-BE49-F238E27FC236}">
                <a16:creationId xmlns:a16="http://schemas.microsoft.com/office/drawing/2014/main" id="{94B8ED34-25AA-8EEF-5B3C-073D41E3C6A8}"/>
              </a:ext>
            </a:extLst>
          </p:cNvPr>
          <p:cNvCxnSpPr>
            <a:cxnSpLocks/>
            <a:stCxn id="109" idx="6"/>
            <a:endCxn id="35" idx="5"/>
          </p:cNvCxnSpPr>
          <p:nvPr/>
        </p:nvCxnSpPr>
        <p:spPr>
          <a:xfrm flipV="1">
            <a:off x="5317078" y="849107"/>
            <a:ext cx="1106288" cy="46014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E0C147DB-08BD-061C-3298-8825819531B1}"/>
              </a:ext>
            </a:extLst>
          </p:cNvPr>
          <p:cNvCxnSpPr>
            <a:cxnSpLocks/>
            <a:stCxn id="108" idx="5"/>
            <a:endCxn id="66" idx="4"/>
          </p:cNvCxnSpPr>
          <p:nvPr/>
        </p:nvCxnSpPr>
        <p:spPr>
          <a:xfrm rot="5400000" flipH="1" flipV="1">
            <a:off x="5387187" y="3128108"/>
            <a:ext cx="726773" cy="5107250"/>
          </a:xfrm>
          <a:prstGeom prst="curvedConnector3">
            <a:avLst>
              <a:gd name="adj1" fmla="val -44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连接符: 曲线 119">
            <a:extLst>
              <a:ext uri="{FF2B5EF4-FFF2-40B4-BE49-F238E27FC236}">
                <a16:creationId xmlns:a16="http://schemas.microsoft.com/office/drawing/2014/main" id="{2191FD0C-9E21-E989-827B-F21660ED8737}"/>
              </a:ext>
            </a:extLst>
          </p:cNvPr>
          <p:cNvCxnSpPr>
            <a:cxnSpLocks/>
            <a:stCxn id="109" idx="5"/>
            <a:endCxn id="66" idx="3"/>
          </p:cNvCxnSpPr>
          <p:nvPr/>
        </p:nvCxnSpPr>
        <p:spPr>
          <a:xfrm rot="5400000" flipH="1" flipV="1">
            <a:off x="6434059" y="4019502"/>
            <a:ext cx="446401" cy="2860058"/>
          </a:xfrm>
          <a:prstGeom prst="curvedConnector3">
            <a:avLst>
              <a:gd name="adj1" fmla="val -117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连接符: 曲线 121">
            <a:extLst>
              <a:ext uri="{FF2B5EF4-FFF2-40B4-BE49-F238E27FC236}">
                <a16:creationId xmlns:a16="http://schemas.microsoft.com/office/drawing/2014/main" id="{03DA421F-C6E7-F1E2-30D5-64074027A196}"/>
              </a:ext>
            </a:extLst>
          </p:cNvPr>
          <p:cNvCxnSpPr>
            <a:cxnSpLocks/>
            <a:stCxn id="90" idx="6"/>
            <a:endCxn id="35" idx="5"/>
          </p:cNvCxnSpPr>
          <p:nvPr/>
        </p:nvCxnSpPr>
        <p:spPr>
          <a:xfrm flipV="1">
            <a:off x="4011620" y="849107"/>
            <a:ext cx="2411746" cy="41569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B1B07A85-8ABA-AE1B-6060-D0B599CD7A96}"/>
              </a:ext>
            </a:extLst>
          </p:cNvPr>
          <p:cNvSpPr txBox="1"/>
          <p:nvPr/>
        </p:nvSpPr>
        <p:spPr>
          <a:xfrm>
            <a:off x="2123330" y="1148684"/>
            <a:ext cx="660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字母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18F5D6C9-1D61-5DD0-525E-17D5A0B88965}"/>
              </a:ext>
            </a:extLst>
          </p:cNvPr>
          <p:cNvSpPr txBox="1"/>
          <p:nvPr/>
        </p:nvSpPr>
        <p:spPr>
          <a:xfrm>
            <a:off x="4488629" y="346339"/>
            <a:ext cx="612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其他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6BAA41EF-2E57-91EB-1C26-12736426549D}"/>
              </a:ext>
            </a:extLst>
          </p:cNvPr>
          <p:cNvSpPr txBox="1"/>
          <p:nvPr/>
        </p:nvSpPr>
        <p:spPr>
          <a:xfrm>
            <a:off x="2724805" y="75216"/>
            <a:ext cx="6717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数字</a:t>
            </a:r>
            <a:r>
              <a:rPr lang="en-US" altLang="zh-CN" sz="800" b="1" dirty="0"/>
              <a:t>/</a:t>
            </a:r>
            <a:r>
              <a:rPr lang="zh-CN" altLang="en-US" sz="800" b="1" dirty="0"/>
              <a:t>字母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74E32387-8CE3-EF81-7F76-F995707B4BB0}"/>
              </a:ext>
            </a:extLst>
          </p:cNvPr>
          <p:cNvSpPr txBox="1"/>
          <p:nvPr/>
        </p:nvSpPr>
        <p:spPr>
          <a:xfrm>
            <a:off x="2218736" y="1792712"/>
            <a:ext cx="6717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数字</a:t>
            </a: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E439D015-A804-32A1-F1F7-360D72C37F59}"/>
              </a:ext>
            </a:extLst>
          </p:cNvPr>
          <p:cNvSpPr txBox="1"/>
          <p:nvPr/>
        </p:nvSpPr>
        <p:spPr>
          <a:xfrm>
            <a:off x="3411996" y="1070138"/>
            <a:ext cx="6717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数字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AEA068AD-D079-40A4-D0CA-12CA9EAE203E}"/>
              </a:ext>
            </a:extLst>
          </p:cNvPr>
          <p:cNvSpPr txBox="1"/>
          <p:nvPr/>
        </p:nvSpPr>
        <p:spPr>
          <a:xfrm>
            <a:off x="4278959" y="2623141"/>
            <a:ext cx="6717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=</a:t>
            </a:r>
            <a:endParaRPr lang="zh-CN" altLang="en-US" sz="800" b="1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F2D2CC6C-18B7-E5F2-32EB-D6EE3C4E2821}"/>
              </a:ext>
            </a:extLst>
          </p:cNvPr>
          <p:cNvSpPr txBox="1"/>
          <p:nvPr/>
        </p:nvSpPr>
        <p:spPr>
          <a:xfrm>
            <a:off x="2196671" y="2627795"/>
            <a:ext cx="6717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：</a:t>
            </a: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45C46B48-D149-6CAB-4A8A-6D3C9B3CA5D0}"/>
              </a:ext>
            </a:extLst>
          </p:cNvPr>
          <p:cNvSpPr txBox="1"/>
          <p:nvPr/>
        </p:nvSpPr>
        <p:spPr>
          <a:xfrm>
            <a:off x="4850510" y="2883412"/>
            <a:ext cx="6717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其他</a:t>
            </a: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7441E387-6002-261E-5CB6-6A24FC4C6512}"/>
              </a:ext>
            </a:extLst>
          </p:cNvPr>
          <p:cNvSpPr txBox="1"/>
          <p:nvPr/>
        </p:nvSpPr>
        <p:spPr>
          <a:xfrm>
            <a:off x="2422924" y="3779910"/>
            <a:ext cx="6717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{</a:t>
            </a:r>
            <a:endParaRPr lang="zh-CN" altLang="en-US" sz="800" b="1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249DB811-A2AC-0123-19C7-1DDF7F75601F}"/>
              </a:ext>
            </a:extLst>
          </p:cNvPr>
          <p:cNvSpPr txBox="1"/>
          <p:nvPr/>
        </p:nvSpPr>
        <p:spPr>
          <a:xfrm>
            <a:off x="4437256" y="3691582"/>
            <a:ext cx="6717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}</a:t>
            </a:r>
            <a:endParaRPr lang="zh-CN" altLang="en-US" sz="800" b="1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21D5AA14-AFE5-09CB-C1C3-B51A9711F7FD}"/>
              </a:ext>
            </a:extLst>
          </p:cNvPr>
          <p:cNvSpPr txBox="1"/>
          <p:nvPr/>
        </p:nvSpPr>
        <p:spPr>
          <a:xfrm>
            <a:off x="2368171" y="4297689"/>
            <a:ext cx="671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.</a:t>
            </a:r>
            <a:endParaRPr lang="zh-CN" altLang="en-US" sz="1600" b="1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ECB61E8B-CB9A-9A8E-8C56-6C8CC6C1FEDC}"/>
              </a:ext>
            </a:extLst>
          </p:cNvPr>
          <p:cNvSpPr txBox="1"/>
          <p:nvPr/>
        </p:nvSpPr>
        <p:spPr>
          <a:xfrm>
            <a:off x="4505576" y="4414859"/>
            <a:ext cx="67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.</a:t>
            </a:r>
            <a:endParaRPr lang="zh-CN" altLang="en-US" sz="2000" b="1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2F0FA910-5DE4-DBEF-403F-ED970217E9BE}"/>
              </a:ext>
            </a:extLst>
          </p:cNvPr>
          <p:cNvSpPr txBox="1"/>
          <p:nvPr/>
        </p:nvSpPr>
        <p:spPr>
          <a:xfrm>
            <a:off x="4216536" y="982969"/>
            <a:ext cx="612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其他</a:t>
            </a: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A5321CD9-5BCA-77D4-1DD3-80B278EF37BB}"/>
              </a:ext>
            </a:extLst>
          </p:cNvPr>
          <p:cNvSpPr txBox="1"/>
          <p:nvPr/>
        </p:nvSpPr>
        <p:spPr>
          <a:xfrm>
            <a:off x="5395838" y="3956854"/>
            <a:ext cx="612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其他</a:t>
            </a:r>
          </a:p>
        </p:txBody>
      </p:sp>
      <p:cxnSp>
        <p:nvCxnSpPr>
          <p:cNvPr id="247" name="连接符: 曲线 246">
            <a:extLst>
              <a:ext uri="{FF2B5EF4-FFF2-40B4-BE49-F238E27FC236}">
                <a16:creationId xmlns:a16="http://schemas.microsoft.com/office/drawing/2014/main" id="{E17F1E6A-9D00-22E9-2AC7-CF11167688C4}"/>
              </a:ext>
            </a:extLst>
          </p:cNvPr>
          <p:cNvCxnSpPr>
            <a:stCxn id="75" idx="7"/>
            <a:endCxn id="75" idx="1"/>
          </p:cNvCxnSpPr>
          <p:nvPr/>
        </p:nvCxnSpPr>
        <p:spPr>
          <a:xfrm rot="16200000" flipV="1">
            <a:off x="3619238" y="3693838"/>
            <a:ext cx="12700" cy="433819"/>
          </a:xfrm>
          <a:prstGeom prst="curvedConnector3">
            <a:avLst>
              <a:gd name="adj1" fmla="val 25245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文本框 250">
            <a:extLst>
              <a:ext uri="{FF2B5EF4-FFF2-40B4-BE49-F238E27FC236}">
                <a16:creationId xmlns:a16="http://schemas.microsoft.com/office/drawing/2014/main" id="{F33F568C-40CD-42E0-A737-03A5564A68CB}"/>
              </a:ext>
            </a:extLst>
          </p:cNvPr>
          <p:cNvSpPr txBox="1"/>
          <p:nvPr/>
        </p:nvSpPr>
        <p:spPr>
          <a:xfrm>
            <a:off x="3759560" y="3592653"/>
            <a:ext cx="612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其他</a:t>
            </a:r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71CAF91B-5866-2963-1C24-E61BEF4A695D}"/>
              </a:ext>
            </a:extLst>
          </p:cNvPr>
          <p:cNvSpPr txBox="1"/>
          <p:nvPr/>
        </p:nvSpPr>
        <p:spPr>
          <a:xfrm>
            <a:off x="3587123" y="5535795"/>
            <a:ext cx="6717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合法字符</a:t>
            </a:r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DDEBF08B-1E4E-C624-4DC1-1694CD6AD694}"/>
              </a:ext>
            </a:extLst>
          </p:cNvPr>
          <p:cNvSpPr txBox="1"/>
          <p:nvPr/>
        </p:nvSpPr>
        <p:spPr>
          <a:xfrm>
            <a:off x="1973017" y="5081654"/>
            <a:ext cx="671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‘</a:t>
            </a:r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2E8DDB1D-13A6-5D18-1E98-5FEB8E883D70}"/>
              </a:ext>
            </a:extLst>
          </p:cNvPr>
          <p:cNvSpPr txBox="1"/>
          <p:nvPr/>
        </p:nvSpPr>
        <p:spPr>
          <a:xfrm>
            <a:off x="5579599" y="4612763"/>
            <a:ext cx="671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‘</a:t>
            </a:r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2FF574C6-BB32-8639-AB45-8365F26793AC}"/>
              </a:ext>
            </a:extLst>
          </p:cNvPr>
          <p:cNvSpPr txBox="1"/>
          <p:nvPr/>
        </p:nvSpPr>
        <p:spPr>
          <a:xfrm>
            <a:off x="5227230" y="6101315"/>
            <a:ext cx="6717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非法字符</a:t>
            </a:r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77ABFAF8-00AE-9FE7-08B1-3F25058EE29A}"/>
              </a:ext>
            </a:extLst>
          </p:cNvPr>
          <p:cNvSpPr txBox="1"/>
          <p:nvPr/>
        </p:nvSpPr>
        <p:spPr>
          <a:xfrm>
            <a:off x="6299906" y="5466289"/>
            <a:ext cx="612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其他</a:t>
            </a:r>
          </a:p>
        </p:txBody>
      </p:sp>
      <p:sp>
        <p:nvSpPr>
          <p:cNvPr id="284" name="文本框 283">
            <a:extLst>
              <a:ext uri="{FF2B5EF4-FFF2-40B4-BE49-F238E27FC236}">
                <a16:creationId xmlns:a16="http://schemas.microsoft.com/office/drawing/2014/main" id="{2B4D6F1C-36A3-0613-1C7C-2F26952CB84D}"/>
              </a:ext>
            </a:extLst>
          </p:cNvPr>
          <p:cNvSpPr txBox="1"/>
          <p:nvPr/>
        </p:nvSpPr>
        <p:spPr>
          <a:xfrm>
            <a:off x="4169879" y="6458667"/>
            <a:ext cx="6717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非法字符</a:t>
            </a:r>
          </a:p>
        </p:txBody>
      </p:sp>
    </p:spTree>
    <p:extLst>
      <p:ext uri="{BB962C8B-B14F-4D97-AF65-F5344CB8AC3E}">
        <p14:creationId xmlns:p14="http://schemas.microsoft.com/office/powerpoint/2010/main" val="766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59</Words>
  <Application>Microsoft Office PowerPoint</Application>
  <PresentationFormat>宽屏</PresentationFormat>
  <Paragraphs>33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煜坤</dc:creator>
  <cp:lastModifiedBy>张 煜坤</cp:lastModifiedBy>
  <cp:revision>3</cp:revision>
  <dcterms:created xsi:type="dcterms:W3CDTF">2023-05-13T02:39:02Z</dcterms:created>
  <dcterms:modified xsi:type="dcterms:W3CDTF">2023-05-13T04:29:17Z</dcterms:modified>
</cp:coreProperties>
</file>