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52D9-A657-4B3B-976C-BAECE6B63A2F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966C-C59A-41B0-9D23-8BDF903F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70" y="833377"/>
            <a:ext cx="960698" cy="46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8329" y="833377"/>
            <a:ext cx="1585732" cy="232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CLASS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CLASS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-P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 CLASS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VIEW P CO.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-A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 PROF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4921" y="833377"/>
            <a:ext cx="1412111" cy="1782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PROJ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PROJ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-P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 PROJ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 STU.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539" y="464045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8328" y="464045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DASH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8109" y="464045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DASH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157468" y="1064871"/>
            <a:ext cx="520861" cy="93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061" y="1202709"/>
            <a:ext cx="52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84921" y="3354543"/>
            <a:ext cx="14989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ADD/REM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8109" y="2985210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CLASS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3264061" y="1875099"/>
            <a:ext cx="520860" cy="16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84921" y="4279988"/>
            <a:ext cx="14989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98109" y="3910655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 COURS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3264061" y="2431212"/>
            <a:ext cx="520860" cy="20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3"/>
          </p:cNvCxnSpPr>
          <p:nvPr/>
        </p:nvCxnSpPr>
        <p:spPr>
          <a:xfrm flipH="1">
            <a:off x="937549" y="4464654"/>
            <a:ext cx="4346293" cy="2005594"/>
          </a:xfrm>
          <a:prstGeom prst="bentConnector3">
            <a:avLst>
              <a:gd name="adj1" fmla="val -5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1"/>
          </p:cNvCxnSpPr>
          <p:nvPr/>
        </p:nvCxnSpPr>
        <p:spPr>
          <a:xfrm flipV="1">
            <a:off x="972273" y="1996633"/>
            <a:ext cx="706056" cy="44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84921" y="5171239"/>
            <a:ext cx="14989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 PROF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98109" y="4801906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PROF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8327" y="6018835"/>
            <a:ext cx="17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GET?COURSE=X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97032" y="1296365"/>
            <a:ext cx="92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38756" y="857055"/>
            <a:ext cx="1412111" cy="157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SUBMIT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-P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BY PROJ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BY STU.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51944" y="487723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DASH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650867" y="1064871"/>
            <a:ext cx="108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79401" y="880205"/>
            <a:ext cx="14989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SUBMIT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92589" y="510872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PRO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779401" y="1803537"/>
            <a:ext cx="14989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OTTNO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692589" y="1434204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7650867" y="1378709"/>
            <a:ext cx="1128534" cy="60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1"/>
          </p:cNvCxnSpPr>
          <p:nvPr/>
        </p:nvCxnSpPr>
        <p:spPr>
          <a:xfrm>
            <a:off x="3264059" y="2809635"/>
            <a:ext cx="520862" cy="25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825698" y="2800543"/>
            <a:ext cx="2008206" cy="551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EXPORT GRADE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738886" y="2431211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BY PROJ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7650867" y="1909294"/>
            <a:ext cx="1174831" cy="11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5150" y="3721759"/>
            <a:ext cx="14989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808338" y="3352426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BY STU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56" idx="1"/>
          </p:cNvCxnSpPr>
          <p:nvPr/>
        </p:nvCxnSpPr>
        <p:spPr>
          <a:xfrm>
            <a:off x="7650867" y="2246544"/>
            <a:ext cx="1244283" cy="1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11301" y="6005410"/>
            <a:ext cx="18172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EDIT/REMOVE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09687" y="5636077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4 USER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2801073" y="3159889"/>
            <a:ext cx="810228" cy="303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912510" y="4812158"/>
            <a:ext cx="14989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ADD/ REM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25698" y="4442825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PROJ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68" idx="1"/>
          </p:cNvCxnSpPr>
          <p:nvPr/>
        </p:nvCxnSpPr>
        <p:spPr>
          <a:xfrm>
            <a:off x="5197031" y="1996633"/>
            <a:ext cx="3715479" cy="300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895150" y="5717891"/>
            <a:ext cx="14989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ADD/REM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808338" y="5348558"/>
            <a:ext cx="15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STU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72" idx="1"/>
          </p:cNvCxnSpPr>
          <p:nvPr/>
        </p:nvCxnSpPr>
        <p:spPr>
          <a:xfrm>
            <a:off x="5197031" y="2278626"/>
            <a:ext cx="3698119" cy="36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789" y="67083"/>
            <a:ext cx="1715942" cy="505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7448" y="0"/>
            <a:ext cx="129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237545" y="51044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 Soucie</dc:creator>
  <cp:lastModifiedBy>Trip Soucie</cp:lastModifiedBy>
  <cp:revision>4</cp:revision>
  <dcterms:created xsi:type="dcterms:W3CDTF">2017-09-29T18:47:42Z</dcterms:created>
  <dcterms:modified xsi:type="dcterms:W3CDTF">2017-09-29T19:36:41Z</dcterms:modified>
</cp:coreProperties>
</file>