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9000000" cy="18000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35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3C7165-02AA-B3AF-3568-D721690C901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25000" y="2945834"/>
            <a:ext cx="6750000" cy="62666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25000" y="9454167"/>
            <a:ext cx="6750000" cy="43458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440625" y="958333"/>
            <a:ext cx="1940625" cy="15254167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18750" y="958333"/>
            <a:ext cx="5709375" cy="15254167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4062" y="4487501"/>
            <a:ext cx="7762500" cy="7487498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062" y="12045834"/>
            <a:ext cx="7762500" cy="3937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18750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56249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958333"/>
            <a:ext cx="7762500" cy="3479167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9922" y="4412501"/>
            <a:ext cx="3807421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922" y="6574997"/>
            <a:ext cx="3807421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56249" y="4412501"/>
            <a:ext cx="3826172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56249" y="6574997"/>
            <a:ext cx="3826172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26172" y="2591666"/>
            <a:ext cx="4556249" cy="12791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2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26172" y="2591666"/>
            <a:ext cx="4556249" cy="127916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2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8750" y="958333"/>
            <a:ext cx="7762500" cy="347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750" y="4791666"/>
            <a:ext cx="7762500" cy="114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187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981250" y="16683333"/>
            <a:ext cx="30375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3562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591162" name=""/>
          <p:cNvSpPr/>
          <p:nvPr/>
        </p:nvSpPr>
        <p:spPr bwMode="auto">
          <a:xfrm flipH="0" flipV="0">
            <a:off x="212136" y="2124996"/>
            <a:ext cx="7143990" cy="14916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GB">
                <a:solidFill>
                  <a:schemeClr val="tx1"/>
                </a:solidFill>
              </a:rPr>
              <a:t>Decline </a:t>
            </a:r>
            <a:r>
              <a:rPr lang="en-GB">
                <a:solidFill>
                  <a:schemeClr val="tx1"/>
                </a:solidFill>
              </a:rPr>
              <a:t>of nubia disaster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88539024" name=""/>
          <p:cNvSpPr/>
          <p:nvPr/>
        </p:nvSpPr>
        <p:spPr bwMode="auto">
          <a:xfrm flipH="0" flipV="0">
            <a:off x="573953" y="5796874"/>
            <a:ext cx="1259464" cy="169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Makuria</a:t>
            </a:r>
            <a:endParaRPr lang="en-GB"/>
          </a:p>
        </p:txBody>
      </p:sp>
      <p:sp>
        <p:nvSpPr>
          <p:cNvPr id="47290512" name=""/>
          <p:cNvSpPr/>
          <p:nvPr/>
        </p:nvSpPr>
        <p:spPr bwMode="auto">
          <a:xfrm flipH="0" flipV="0">
            <a:off x="573953" y="8538538"/>
            <a:ext cx="1259464" cy="186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Alodia</a:t>
            </a:r>
            <a:endParaRPr lang="en-GB"/>
          </a:p>
        </p:txBody>
      </p:sp>
      <p:sp>
        <p:nvSpPr>
          <p:cNvPr id="955192890" name=""/>
          <p:cNvSpPr txBox="1"/>
          <p:nvPr/>
        </p:nvSpPr>
        <p:spPr bwMode="auto">
          <a:xfrm flipH="0" flipV="0">
            <a:off x="2071016" y="333330"/>
            <a:ext cx="3961721" cy="12009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400"/>
              <a:t>Christian</a:t>
            </a:r>
            <a:r>
              <a:rPr lang="en-GB" sz="2400"/>
              <a:t> nubia path</a:t>
            </a:r>
            <a:endParaRPr lang="en-GB" sz="2400"/>
          </a:p>
        </p:txBody>
      </p:sp>
      <p:sp>
        <p:nvSpPr>
          <p:cNvPr id="50042053" name=""/>
          <p:cNvSpPr/>
          <p:nvPr/>
        </p:nvSpPr>
        <p:spPr bwMode="auto">
          <a:xfrm flipH="0" flipV="0">
            <a:off x="3364480" y="14499999"/>
            <a:ext cx="2252629" cy="11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Personal union</a:t>
            </a:r>
            <a:endParaRPr b="1"/>
          </a:p>
        </p:txBody>
      </p:sp>
      <p:cxnSp>
        <p:nvCxnSpPr>
          <p:cNvPr id="0" name=""/>
          <p:cNvCxnSpPr/>
          <p:nvPr/>
        </p:nvCxnSpPr>
        <p:spPr bwMode="auto">
          <a:xfrm flipH="0" flipV="0">
            <a:off x="1833417" y="8083333"/>
            <a:ext cx="1577937" cy="6416666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651169" name=""/>
          <p:cNvSpPr/>
          <p:nvPr/>
        </p:nvSpPr>
        <p:spPr bwMode="auto">
          <a:xfrm flipH="0" flipV="0">
            <a:off x="3364480" y="10566666"/>
            <a:ext cx="2252629" cy="299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Alliance</a:t>
            </a:r>
            <a:endParaRPr lang="sv-SE"/>
          </a:p>
          <a:p>
            <a:pPr marL="283879" indent="-283879" algn="ctr">
              <a:buFont typeface="Arial"/>
              <a:buChar char="•"/>
              <a:defRPr/>
            </a:pPr>
            <a:r>
              <a:rPr lang="sv-SE"/>
              <a:t>Powerful common bonuses</a:t>
            </a:r>
            <a:endParaRPr lang="sv-SE"/>
          </a:p>
        </p:txBody>
      </p:sp>
      <p:cxnSp>
        <p:nvCxnSpPr>
          <p:cNvPr id="1957567698" name=""/>
          <p:cNvCxnSpPr/>
          <p:nvPr/>
        </p:nvCxnSpPr>
        <p:spPr bwMode="auto">
          <a:xfrm flipH="0" flipV="0">
            <a:off x="1833417" y="8208332"/>
            <a:ext cx="1367000" cy="258333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364320" name=""/>
          <p:cNvSpPr/>
          <p:nvPr/>
        </p:nvSpPr>
        <p:spPr bwMode="auto">
          <a:xfrm flipH="0" flipV="0">
            <a:off x="5609747" y="3935413"/>
            <a:ext cx="1746379" cy="42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War with dongola</a:t>
            </a:r>
            <a:endParaRPr lang="sv-SE" b="1"/>
          </a:p>
          <a:p>
            <a:pPr marL="283879" indent="-283879" algn="ctr">
              <a:buFont typeface="Arial"/>
              <a:buChar char="•"/>
              <a:defRPr/>
            </a:pPr>
            <a:r>
              <a:rPr lang="sv-SE" b="0"/>
              <a:t>May end the nubia disaster</a:t>
            </a:r>
            <a:endParaRPr b="1"/>
          </a:p>
        </p:txBody>
      </p:sp>
      <p:cxnSp>
        <p:nvCxnSpPr>
          <p:cNvPr id="1469654493" name=""/>
          <p:cNvCxnSpPr/>
          <p:nvPr/>
        </p:nvCxnSpPr>
        <p:spPr bwMode="auto">
          <a:xfrm flipH="0" flipV="1">
            <a:off x="1945917" y="6300000"/>
            <a:ext cx="3455521" cy="1877079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188328" name=""/>
          <p:cNvCxnSpPr>
            <a:stCxn id="1241364320" idx="3"/>
          </p:cNvCxnSpPr>
          <p:nvPr/>
        </p:nvCxnSpPr>
        <p:spPr bwMode="auto">
          <a:xfrm rot="0" flipH="0" flipV="0">
            <a:off x="7356126" y="6056245"/>
            <a:ext cx="1195312" cy="124375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525814" name=""/>
          <p:cNvCxnSpPr/>
          <p:nvPr/>
        </p:nvCxnSpPr>
        <p:spPr bwMode="auto">
          <a:xfrm flipH="0" flipV="1">
            <a:off x="5556126" y="9468746"/>
            <a:ext cx="632812" cy="4431253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79536" name=""/>
          <p:cNvSpPr/>
          <p:nvPr/>
        </p:nvSpPr>
        <p:spPr bwMode="auto">
          <a:xfrm flipH="0" flipV="0">
            <a:off x="1800562" y="19240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Leader of nubian copts</a:t>
            </a:r>
            <a:endParaRPr/>
          </a:p>
        </p:txBody>
      </p:sp>
      <p:sp>
        <p:nvSpPr>
          <p:cNvPr id="1573446560" name=""/>
          <p:cNvSpPr/>
          <p:nvPr/>
        </p:nvSpPr>
        <p:spPr bwMode="auto">
          <a:xfrm flipH="0" flipV="0">
            <a:off x="18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allies</a:t>
            </a:r>
            <a:endParaRPr/>
          </a:p>
        </p:txBody>
      </p:sp>
      <p:sp>
        <p:nvSpPr>
          <p:cNvPr id="853451982" name=""/>
          <p:cNvSpPr/>
          <p:nvPr/>
        </p:nvSpPr>
        <p:spPr bwMode="auto">
          <a:xfrm flipH="0" flipV="0">
            <a:off x="36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Secure stability</a:t>
            </a:r>
            <a:endParaRPr/>
          </a:p>
        </p:txBody>
      </p:sp>
      <p:sp>
        <p:nvSpPr>
          <p:cNvPr id="1990800972" name="Rectangle 1990800972"/>
          <p:cNvSpPr/>
          <p:nvPr/>
        </p:nvSpPr>
        <p:spPr bwMode="auto">
          <a:xfrm rot="0" flipH="0" flipV="0">
            <a:off x="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1</a:t>
            </a:r>
            <a:endParaRPr/>
          </a:p>
        </p:txBody>
      </p:sp>
      <p:sp>
        <p:nvSpPr>
          <p:cNvPr id="1749516000" name="Rectangle 1990800972"/>
          <p:cNvSpPr/>
          <p:nvPr/>
        </p:nvSpPr>
        <p:spPr bwMode="auto">
          <a:xfrm rot="0" flipH="0" flipV="0">
            <a:off x="18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2</a:t>
            </a:r>
            <a:endParaRPr/>
          </a:p>
        </p:txBody>
      </p:sp>
      <p:sp>
        <p:nvSpPr>
          <p:cNvPr id="907789289" name="Rectangle 1990800972"/>
          <p:cNvSpPr/>
          <p:nvPr/>
        </p:nvSpPr>
        <p:spPr bwMode="auto">
          <a:xfrm rot="0" flipH="0" flipV="0">
            <a:off x="36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3</a:t>
            </a:r>
            <a:endParaRPr/>
          </a:p>
        </p:txBody>
      </p:sp>
      <p:sp>
        <p:nvSpPr>
          <p:cNvPr id="292407712" name="Rectangle 1990800972"/>
          <p:cNvSpPr/>
          <p:nvPr/>
        </p:nvSpPr>
        <p:spPr bwMode="auto">
          <a:xfrm rot="0" flipH="0" flipV="0">
            <a:off x="54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4</a:t>
            </a:r>
            <a:endParaRPr/>
          </a:p>
        </p:txBody>
      </p:sp>
      <p:sp>
        <p:nvSpPr>
          <p:cNvPr id="1216156514" name="Rectangle 1990800972"/>
          <p:cNvSpPr/>
          <p:nvPr/>
        </p:nvSpPr>
        <p:spPr bwMode="auto">
          <a:xfrm rot="0" flipH="0" flipV="0">
            <a:off x="72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5</a:t>
            </a:r>
            <a:endParaRPr/>
          </a:p>
        </p:txBody>
      </p:sp>
      <p:sp>
        <p:nvSpPr>
          <p:cNvPr id="441460547" name=""/>
          <p:cNvSpPr/>
          <p:nvPr/>
        </p:nvSpPr>
        <p:spPr bwMode="auto">
          <a:xfrm flipH="0" flipV="0">
            <a:off x="54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Reconquer all cores</a:t>
            </a:r>
            <a:endParaRPr/>
          </a:p>
        </p:txBody>
      </p:sp>
      <p:sp>
        <p:nvSpPr>
          <p:cNvPr id="1157082706" name=""/>
          <p:cNvSpPr/>
          <p:nvPr/>
        </p:nvSpPr>
        <p:spPr bwMode="auto">
          <a:xfrm flipH="0" flipV="0">
            <a:off x="3600562" y="541019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army</a:t>
            </a:r>
            <a:endParaRPr/>
          </a:p>
        </p:txBody>
      </p:sp>
      <p:sp>
        <p:nvSpPr>
          <p:cNvPr id="243166541" name=""/>
          <p:cNvSpPr/>
          <p:nvPr/>
        </p:nvSpPr>
        <p:spPr bwMode="auto">
          <a:xfrm flipH="0" flipV="0">
            <a:off x="3600562" y="727709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 United</a:t>
            </a:r>
            <a:endParaRPr/>
          </a:p>
        </p:txBody>
      </p:sp>
      <p:sp>
        <p:nvSpPr>
          <p:cNvPr id="638706064" name=""/>
          <p:cNvSpPr/>
          <p:nvPr/>
        </p:nvSpPr>
        <p:spPr bwMode="auto">
          <a:xfrm flipH="0" flipV="0">
            <a:off x="562" y="4743450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Allies in ethiopia?</a:t>
            </a:r>
            <a:endParaRPr/>
          </a:p>
        </p:txBody>
      </p:sp>
      <p:cxnSp>
        <p:nvCxnSpPr>
          <p:cNvPr id="0" name=""/>
          <p:cNvCxnSpPr>
            <a:stCxn id="1196179536" idx="1"/>
          </p:cNvCxnSpPr>
          <p:nvPr/>
        </p:nvCxnSpPr>
        <p:spPr bwMode="auto">
          <a:xfrm rot="10799990" flipH="0" flipV="1">
            <a:off x="687749" y="2533649"/>
            <a:ext cx="1112812" cy="21907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853451982" idx="2"/>
            <a:endCxn id="1157082706" idx="0"/>
          </p:cNvCxnSpPr>
          <p:nvPr/>
        </p:nvCxnSpPr>
        <p:spPr bwMode="auto">
          <a:xfrm rot="5399978" flipH="0" flipV="0">
            <a:off x="4167187" y="5076824"/>
            <a:ext cx="66674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endCxn id="243166541" idx="0"/>
          </p:cNvCxnSpPr>
          <p:nvPr/>
        </p:nvCxnSpPr>
        <p:spPr bwMode="auto">
          <a:xfrm rot="5399978" flipH="0" flipV="1">
            <a:off x="2279831" y="5056368"/>
            <a:ext cx="2647949" cy="179351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441460547" idx="2"/>
          </p:cNvCxnSpPr>
          <p:nvPr/>
        </p:nvCxnSpPr>
        <p:spPr bwMode="auto">
          <a:xfrm rot="5399978" flipH="0" flipV="0">
            <a:off x="4160905" y="5175543"/>
            <a:ext cx="2571749" cy="170756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791605" name=""/>
          <p:cNvSpPr/>
          <p:nvPr/>
        </p:nvSpPr>
        <p:spPr bwMode="auto">
          <a:xfrm flipH="0" flipV="0">
            <a:off x="7200562" y="19240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Rekindle the faith</a:t>
            </a:r>
            <a:endParaRPr/>
          </a:p>
        </p:txBody>
      </p:sp>
      <p:sp>
        <p:nvSpPr>
          <p:cNvPr id="1371784035" name=""/>
          <p:cNvSpPr/>
          <p:nvPr/>
        </p:nvSpPr>
        <p:spPr bwMode="auto">
          <a:xfrm flipH="0" flipV="0">
            <a:off x="7200562" y="541019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Embrace feudalism</a:t>
            </a:r>
            <a:endParaRPr/>
          </a:p>
        </p:txBody>
      </p:sp>
      <p:cxnSp>
        <p:nvCxnSpPr>
          <p:cNvPr id="0" name=""/>
          <p:cNvCxnSpPr>
            <a:stCxn id="356791605" idx="2"/>
            <a:endCxn id="1371784035" idx="0"/>
          </p:cNvCxnSpPr>
          <p:nvPr/>
        </p:nvCxnSpPr>
        <p:spPr bwMode="auto">
          <a:xfrm rot="5399978" flipH="0" flipV="0">
            <a:off x="6967087" y="4276724"/>
            <a:ext cx="226694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2025-03-08T14:04:37Z</dcterms:modified>
</cp:coreProperties>
</file>