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5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6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16"/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3600" i="1">
                <a:latin typeface="Verdana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7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4863DF-5C11-4E44-AD3C-CFC5B7B524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20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4863DF-5C11-4E44-AD3C-CFC5B7B524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8800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4863DF-5C11-4E44-AD3C-CFC5B7B524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937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4863DF-5C11-4E44-AD3C-CFC5B7B524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19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4863DF-5C11-4E44-AD3C-CFC5B7B524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019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4863DF-5C11-4E44-AD3C-CFC5B7B524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087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4863DF-5C11-4E44-AD3C-CFC5B7B524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80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4863DF-5C11-4E44-AD3C-CFC5B7B524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59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4863DF-5C11-4E44-AD3C-CFC5B7B524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4863DF-5C11-4E44-AD3C-CFC5B7B524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627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4863DF-5C11-4E44-AD3C-CFC5B7B524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13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0" y="6537325"/>
            <a:ext cx="6019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+mn-ea"/>
              </a:defRPr>
            </a:lvl1pPr>
          </a:lstStyle>
          <a:p>
            <a:endParaRPr kumimoji="1"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94863DF-5C11-4E44-AD3C-CFC5B7B524B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1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3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4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5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457200" y="65532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宋体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charset="0"/>
        <a:buChar char="v"/>
        <a:defRPr sz="2800">
          <a:solidFill>
            <a:schemeClr val="tx1"/>
          </a:solidFill>
          <a:latin typeface="+mn-lt"/>
          <a:ea typeface="宋体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2800">
          <a:solidFill>
            <a:schemeClr val="tx1"/>
          </a:solidFill>
          <a:latin typeface="+mj-lt"/>
          <a:ea typeface="宋体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j-lt"/>
          <a:ea typeface="宋体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  <a:ea typeface="宋体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宋体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Dielectric Function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0200" y="3276600"/>
            <a:ext cx="6324600" cy="1656276"/>
          </a:xfrm>
        </p:spPr>
        <p:txBody>
          <a:bodyPr/>
          <a:lstStyle/>
          <a:p>
            <a:r>
              <a:rPr kumimoji="1" lang="en-US" altLang="zh-CN" dirty="0" smtClean="0"/>
              <a:t>                                      </a:t>
            </a:r>
            <a:r>
              <a:rPr kumimoji="1" lang="en-US" altLang="zh-CN" dirty="0" err="1" smtClean="0"/>
              <a:t>Dongying</a:t>
            </a:r>
            <a:r>
              <a:rPr kumimoji="1" lang="en-US" altLang="zh-CN" dirty="0" smtClean="0"/>
              <a:t>   2015/10/12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70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is Dielectric Function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The dielectric function of a material describes the electrical and optical properties versus frequency, wavelength, or energy.</a:t>
            </a:r>
          </a:p>
          <a:p>
            <a:r>
              <a:rPr kumimoji="1" lang="en-US" altLang="zh-CN" dirty="0" smtClean="0"/>
              <a:t>It describes the polarization and absorption properties of the material.</a:t>
            </a:r>
          </a:p>
          <a:p>
            <a:endParaRPr kumimoji="1" lang="zh-CN" altLang="en-US" dirty="0"/>
          </a:p>
        </p:txBody>
      </p:sp>
      <p:pic>
        <p:nvPicPr>
          <p:cNvPr id="4" name="图片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791" y="5159309"/>
            <a:ext cx="2235200" cy="393700"/>
          </a:xfrm>
          <a:prstGeom prst="rect">
            <a:avLst/>
          </a:prstGeom>
        </p:spPr>
      </p:pic>
      <p:pic>
        <p:nvPicPr>
          <p:cNvPr id="5" name="图片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791" y="4755283"/>
            <a:ext cx="22352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1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streched_ato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4" y="2262051"/>
            <a:ext cx="9026806" cy="190565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09926" y="4167710"/>
            <a:ext cx="46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From J.A. </a:t>
            </a:r>
            <a:r>
              <a:rPr kumimoji="1" lang="en-US" altLang="zh-CN" dirty="0" err="1" smtClean="0"/>
              <a:t>Woollam</a:t>
            </a:r>
            <a:r>
              <a:rPr kumimoji="1" lang="en-US" altLang="zh-CN" dirty="0" smtClean="0"/>
              <a:t> Co. </a:t>
            </a:r>
            <a:r>
              <a:rPr kumimoji="1" lang="en-US" altLang="zh-CN" dirty="0" err="1" smtClean="0"/>
              <a:t>Ellipsometry</a:t>
            </a:r>
            <a:r>
              <a:rPr kumimoji="1" lang="en-US" altLang="zh-CN" dirty="0" smtClean="0"/>
              <a:t> Solutions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92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Classical model of Dielectric Function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Lorentz model 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79" y="2427829"/>
            <a:ext cx="3420307" cy="360607"/>
          </a:xfrm>
          <a:prstGeom prst="rect">
            <a:avLst/>
          </a:prstGeom>
        </p:spPr>
      </p:pic>
      <p:pic>
        <p:nvPicPr>
          <p:cNvPr id="5" name="图片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79" y="2979993"/>
            <a:ext cx="3560819" cy="399243"/>
          </a:xfrm>
          <a:prstGeom prst="rect">
            <a:avLst/>
          </a:prstGeom>
        </p:spPr>
      </p:pic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88803"/>
            <a:ext cx="3694538" cy="773856"/>
          </a:xfrm>
          <a:prstGeom prst="rect">
            <a:avLst/>
          </a:prstGeom>
        </p:spPr>
      </p:pic>
      <p:pic>
        <p:nvPicPr>
          <p:cNvPr id="7" name="图片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39" y="3755215"/>
            <a:ext cx="3212411" cy="80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6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Quantum Theory of Dielectric Function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18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Dielectric Constant and Refractive Index </a:t>
            </a:r>
            <a:endParaRPr kumimoji="1" lang="zh-CN" altLang="en-US" dirty="0"/>
          </a:p>
        </p:txBody>
      </p:sp>
      <p:pic>
        <p:nvPicPr>
          <p:cNvPr id="4" name="图片 3" descr="dielectric_function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04" y="1600453"/>
            <a:ext cx="4236720" cy="816864"/>
          </a:xfrm>
          <a:prstGeom prst="rect">
            <a:avLst/>
          </a:prstGeom>
        </p:spPr>
      </p:pic>
      <p:pic>
        <p:nvPicPr>
          <p:cNvPr id="5" name="图片 4" descr="dielectric_functio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16" y="2417317"/>
            <a:ext cx="4218432" cy="993648"/>
          </a:xfrm>
          <a:prstGeom prst="rect">
            <a:avLst/>
          </a:prstGeom>
        </p:spPr>
      </p:pic>
      <p:pic>
        <p:nvPicPr>
          <p:cNvPr id="6" name="图片 5" descr="dielectric_function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305" y="3410965"/>
            <a:ext cx="1676400" cy="633984"/>
          </a:xfrm>
          <a:prstGeom prst="rect">
            <a:avLst/>
          </a:prstGeom>
        </p:spPr>
      </p:pic>
      <p:pic>
        <p:nvPicPr>
          <p:cNvPr id="7" name="图片 6" descr="dielectric_function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04" y="5453125"/>
            <a:ext cx="3883152" cy="1261872"/>
          </a:xfrm>
          <a:prstGeom prst="rect">
            <a:avLst/>
          </a:prstGeom>
        </p:spPr>
      </p:pic>
      <p:pic>
        <p:nvPicPr>
          <p:cNvPr id="8" name="图片 7" descr="dielectric_function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04" y="3410965"/>
            <a:ext cx="2456688" cy="762000"/>
          </a:xfrm>
          <a:prstGeom prst="rect">
            <a:avLst/>
          </a:prstGeom>
        </p:spPr>
      </p:pic>
      <p:pic>
        <p:nvPicPr>
          <p:cNvPr id="9" name="图片 8" descr="dielectric_function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88" y="4172965"/>
            <a:ext cx="368808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5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118177"/>
      </p:ext>
    </p:extLst>
  </p:cSld>
  <p:clrMapOvr>
    <a:masterClrMapping/>
  </p:clrMapOvr>
</p:sld>
</file>

<file path=ppt/theme/theme1.xml><?xml version="1.0" encoding="utf-8"?>
<a:theme xmlns:a="http://schemas.openxmlformats.org/drawingml/2006/main" name="nus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nus.thmx</Template>
  <TotalTime>434</TotalTime>
  <Words>69</Words>
  <Application>Microsoft Macintosh PowerPoint</Application>
  <PresentationFormat>全屏显示(4:3)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nus</vt:lpstr>
      <vt:lpstr>Dielectric Function</vt:lpstr>
      <vt:lpstr>What is Dielectric Function</vt:lpstr>
      <vt:lpstr>PowerPoint 演示文稿</vt:lpstr>
      <vt:lpstr>Classical model of Dielectric Function</vt:lpstr>
      <vt:lpstr>Quantum Theory of Dielectric Function</vt:lpstr>
      <vt:lpstr>Dielectric Constant and Refractive Index 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Dielectric Function</dc:title>
  <dc:creator>王冬莹 王</dc:creator>
  <cp:lastModifiedBy>王冬莹 王</cp:lastModifiedBy>
  <cp:revision>4</cp:revision>
  <dcterms:created xsi:type="dcterms:W3CDTF">2015-10-12T02:08:55Z</dcterms:created>
  <dcterms:modified xsi:type="dcterms:W3CDTF">2015-10-12T09:23:21Z</dcterms:modified>
</cp:coreProperties>
</file>