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6" r:id="rId6"/>
    <p:sldId id="267" r:id="rId7"/>
    <p:sldId id="263" r:id="rId8"/>
    <p:sldId id="268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10E55-66FB-4423-A623-2F630EB648C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5F423-D923-409F-956D-D2E1A875AC8C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3624F262-FB86-4008-AD89-B083E3F23DB9}" type="parTrans" cxnId="{85E58435-316A-4688-A16B-8CDBB17EB72F}">
      <dgm:prSet/>
      <dgm:spPr/>
      <dgm:t>
        <a:bodyPr/>
        <a:lstStyle/>
        <a:p>
          <a:endParaRPr lang="en-US"/>
        </a:p>
      </dgm:t>
    </dgm:pt>
    <dgm:pt modelId="{ED2217A8-1E20-4190-A554-94B9ABEC3A59}" type="sibTrans" cxnId="{85E58435-316A-4688-A16B-8CDBB17EB72F}">
      <dgm:prSet/>
      <dgm:spPr/>
      <dgm:t>
        <a:bodyPr/>
        <a:lstStyle/>
        <a:p>
          <a:endParaRPr lang="en-US"/>
        </a:p>
      </dgm:t>
    </dgm:pt>
    <dgm:pt modelId="{A91854BC-788A-492A-85D0-F844FD518198}">
      <dgm:prSet phldrT="[Text]"/>
      <dgm:spPr/>
      <dgm:t>
        <a:bodyPr/>
        <a:lstStyle/>
        <a:p>
          <a:r>
            <a:rPr lang="en-US" dirty="0" smtClean="0"/>
            <a:t>Study</a:t>
          </a:r>
          <a:endParaRPr lang="en-US" dirty="0"/>
        </a:p>
      </dgm:t>
    </dgm:pt>
    <dgm:pt modelId="{CD5D21FF-898E-4BCF-A1AF-2796924EB8A1}" type="parTrans" cxnId="{7765BABA-BADA-4B25-B050-CF72F14C1643}">
      <dgm:prSet/>
      <dgm:spPr/>
      <dgm:t>
        <a:bodyPr/>
        <a:lstStyle/>
        <a:p>
          <a:endParaRPr lang="en-US"/>
        </a:p>
      </dgm:t>
    </dgm:pt>
    <dgm:pt modelId="{F2F53A20-3092-4EC1-8F28-5F3FE1DB7CE1}" type="sibTrans" cxnId="{7765BABA-BADA-4B25-B050-CF72F14C1643}">
      <dgm:prSet/>
      <dgm:spPr/>
      <dgm:t>
        <a:bodyPr/>
        <a:lstStyle/>
        <a:p>
          <a:endParaRPr lang="en-US"/>
        </a:p>
      </dgm:t>
    </dgm:pt>
    <dgm:pt modelId="{55B03BA9-1209-4401-B9FA-9B307E4A3012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2C064EC8-5823-4E4C-8EAF-503F8CC51F09}" type="parTrans" cxnId="{8AC081DE-2596-4BCD-9ECA-DE4C5C7C4286}">
      <dgm:prSet/>
      <dgm:spPr/>
      <dgm:t>
        <a:bodyPr/>
        <a:lstStyle/>
        <a:p>
          <a:endParaRPr lang="en-US"/>
        </a:p>
      </dgm:t>
    </dgm:pt>
    <dgm:pt modelId="{6D72A377-3B76-452A-83F2-FA52FF2C9018}" type="sibTrans" cxnId="{8AC081DE-2596-4BCD-9ECA-DE4C5C7C4286}">
      <dgm:prSet/>
      <dgm:spPr/>
      <dgm:t>
        <a:bodyPr/>
        <a:lstStyle/>
        <a:p>
          <a:endParaRPr lang="en-US"/>
        </a:p>
      </dgm:t>
    </dgm:pt>
    <dgm:pt modelId="{D2FABFFB-A86F-411F-B19B-3F8A806EFF5E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AE28C40-92C2-4AA0-826C-101C0140E346}" type="parTrans" cxnId="{477A00AD-AFAD-46D9-884E-726395A7B08E}">
      <dgm:prSet/>
      <dgm:spPr/>
      <dgm:t>
        <a:bodyPr/>
        <a:lstStyle/>
        <a:p>
          <a:endParaRPr lang="en-US"/>
        </a:p>
      </dgm:t>
    </dgm:pt>
    <dgm:pt modelId="{09F90158-8536-4412-9AD8-559E2DD01638}" type="sibTrans" cxnId="{477A00AD-AFAD-46D9-884E-726395A7B08E}">
      <dgm:prSet/>
      <dgm:spPr/>
      <dgm:t>
        <a:bodyPr/>
        <a:lstStyle/>
        <a:p>
          <a:endParaRPr lang="en-US"/>
        </a:p>
      </dgm:t>
    </dgm:pt>
    <dgm:pt modelId="{3F863920-1B64-45B0-8B46-48C8A6A1FF62}">
      <dgm:prSet phldrT="[Text]"/>
      <dgm:spPr/>
      <dgm:t>
        <a:bodyPr/>
        <a:lstStyle/>
        <a:p>
          <a:r>
            <a:rPr lang="en-US" dirty="0" smtClean="0"/>
            <a:t>Feedback</a:t>
          </a:r>
          <a:endParaRPr lang="en-US" dirty="0"/>
        </a:p>
      </dgm:t>
    </dgm:pt>
    <dgm:pt modelId="{D6F37181-B3B3-43BA-B918-1C08B52CA8D2}" type="parTrans" cxnId="{954F2E08-5688-46F3-8766-348DB162B712}">
      <dgm:prSet/>
      <dgm:spPr/>
      <dgm:t>
        <a:bodyPr/>
        <a:lstStyle/>
        <a:p>
          <a:endParaRPr lang="en-US"/>
        </a:p>
      </dgm:t>
    </dgm:pt>
    <dgm:pt modelId="{007B440A-EAAC-457C-92D8-8921EAC3FD55}" type="sibTrans" cxnId="{954F2E08-5688-46F3-8766-348DB162B712}">
      <dgm:prSet/>
      <dgm:spPr/>
      <dgm:t>
        <a:bodyPr/>
        <a:lstStyle/>
        <a:p>
          <a:endParaRPr lang="en-US"/>
        </a:p>
      </dgm:t>
    </dgm:pt>
    <dgm:pt modelId="{6BEC7245-9C5A-4097-9A73-1D0754C99C81}" type="pres">
      <dgm:prSet presAssocID="{75C10E55-66FB-4423-A623-2F630EB648C3}" presName="cycle" presStyleCnt="0">
        <dgm:presLayoutVars>
          <dgm:dir/>
          <dgm:resizeHandles val="exact"/>
        </dgm:presLayoutVars>
      </dgm:prSet>
      <dgm:spPr/>
    </dgm:pt>
    <dgm:pt modelId="{626BC49D-A63C-4438-8765-4F7C3A1032E7}" type="pres">
      <dgm:prSet presAssocID="{6335F423-D923-409F-956D-D2E1A875AC8C}" presName="dummy" presStyleCnt="0"/>
      <dgm:spPr/>
    </dgm:pt>
    <dgm:pt modelId="{746E7F6C-8BC9-4D3E-905E-358842855EB7}" type="pres">
      <dgm:prSet presAssocID="{6335F423-D923-409F-956D-D2E1A875AC8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65E86-8D5B-4593-A220-E4D308A8B084}" type="pres">
      <dgm:prSet presAssocID="{ED2217A8-1E20-4190-A554-94B9ABEC3A59}" presName="sibTrans" presStyleLbl="node1" presStyleIdx="0" presStyleCnt="5"/>
      <dgm:spPr/>
    </dgm:pt>
    <dgm:pt modelId="{62FCBAC4-C22B-4D59-A9AE-6D4F7514A3FF}" type="pres">
      <dgm:prSet presAssocID="{A91854BC-788A-492A-85D0-F844FD518198}" presName="dummy" presStyleCnt="0"/>
      <dgm:spPr/>
    </dgm:pt>
    <dgm:pt modelId="{9AEE46E3-B057-4F78-8C8B-4F171A1D34F2}" type="pres">
      <dgm:prSet presAssocID="{A91854BC-788A-492A-85D0-F844FD518198}" presName="node" presStyleLbl="revTx" presStyleIdx="1" presStyleCnt="5">
        <dgm:presLayoutVars>
          <dgm:bulletEnabled val="1"/>
        </dgm:presLayoutVars>
      </dgm:prSet>
      <dgm:spPr/>
    </dgm:pt>
    <dgm:pt modelId="{A9FE4ADF-0FBC-40B7-8F0F-C28337CC883F}" type="pres">
      <dgm:prSet presAssocID="{F2F53A20-3092-4EC1-8F28-5F3FE1DB7CE1}" presName="sibTrans" presStyleLbl="node1" presStyleIdx="1" presStyleCnt="5"/>
      <dgm:spPr/>
    </dgm:pt>
    <dgm:pt modelId="{8BD42D31-8297-4B5A-90A0-9270CD3341AC}" type="pres">
      <dgm:prSet presAssocID="{55B03BA9-1209-4401-B9FA-9B307E4A3012}" presName="dummy" presStyleCnt="0"/>
      <dgm:spPr/>
    </dgm:pt>
    <dgm:pt modelId="{F9CECCFD-D053-4F8B-8380-038EE4ECB622}" type="pres">
      <dgm:prSet presAssocID="{55B03BA9-1209-4401-B9FA-9B307E4A3012}" presName="node" presStyleLbl="revTx" presStyleIdx="2" presStyleCnt="5">
        <dgm:presLayoutVars>
          <dgm:bulletEnabled val="1"/>
        </dgm:presLayoutVars>
      </dgm:prSet>
      <dgm:spPr/>
    </dgm:pt>
    <dgm:pt modelId="{C122C9C8-E808-49E2-A958-F35E8B55B299}" type="pres">
      <dgm:prSet presAssocID="{6D72A377-3B76-452A-83F2-FA52FF2C9018}" presName="sibTrans" presStyleLbl="node1" presStyleIdx="2" presStyleCnt="5"/>
      <dgm:spPr/>
    </dgm:pt>
    <dgm:pt modelId="{F79F08F0-9830-4BFF-B2D3-3683AFD19816}" type="pres">
      <dgm:prSet presAssocID="{D2FABFFB-A86F-411F-B19B-3F8A806EFF5E}" presName="dummy" presStyleCnt="0"/>
      <dgm:spPr/>
    </dgm:pt>
    <dgm:pt modelId="{194C037E-57E0-4D50-AD98-EDEFCE57DB60}" type="pres">
      <dgm:prSet presAssocID="{D2FABFFB-A86F-411F-B19B-3F8A806EFF5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8E724-88F3-4D34-A383-056106FE62F1}" type="pres">
      <dgm:prSet presAssocID="{09F90158-8536-4412-9AD8-559E2DD01638}" presName="sibTrans" presStyleLbl="node1" presStyleIdx="3" presStyleCnt="5"/>
      <dgm:spPr/>
    </dgm:pt>
    <dgm:pt modelId="{3AE02E1F-24E0-4BBF-ADF8-3340B0A2B819}" type="pres">
      <dgm:prSet presAssocID="{3F863920-1B64-45B0-8B46-48C8A6A1FF62}" presName="dummy" presStyleCnt="0"/>
      <dgm:spPr/>
    </dgm:pt>
    <dgm:pt modelId="{33A4B973-FE87-4DAD-824E-FE2F2C73B7C9}" type="pres">
      <dgm:prSet presAssocID="{3F863920-1B64-45B0-8B46-48C8A6A1FF62}" presName="node" presStyleLbl="revTx" presStyleIdx="4" presStyleCnt="5">
        <dgm:presLayoutVars>
          <dgm:bulletEnabled val="1"/>
        </dgm:presLayoutVars>
      </dgm:prSet>
      <dgm:spPr/>
    </dgm:pt>
    <dgm:pt modelId="{DF80B98B-689A-426B-B08B-BF4EFDD98D82}" type="pres">
      <dgm:prSet presAssocID="{007B440A-EAAC-457C-92D8-8921EAC3FD55}" presName="sibTrans" presStyleLbl="node1" presStyleIdx="4" presStyleCnt="5"/>
      <dgm:spPr/>
    </dgm:pt>
  </dgm:ptLst>
  <dgm:cxnLst>
    <dgm:cxn modelId="{FB1277F0-B311-4F5A-AD7D-0317658E590D}" type="presOf" srcId="{ED2217A8-1E20-4190-A554-94B9ABEC3A59}" destId="{B4B65E86-8D5B-4593-A220-E4D308A8B084}" srcOrd="0" destOrd="0" presId="urn:microsoft.com/office/officeart/2005/8/layout/cycle1"/>
    <dgm:cxn modelId="{EE3488FA-D926-419A-9D94-7B24ECC8DB83}" type="presOf" srcId="{F2F53A20-3092-4EC1-8F28-5F3FE1DB7CE1}" destId="{A9FE4ADF-0FBC-40B7-8F0F-C28337CC883F}" srcOrd="0" destOrd="0" presId="urn:microsoft.com/office/officeart/2005/8/layout/cycle1"/>
    <dgm:cxn modelId="{0317BAB3-65B0-477E-8912-F1514DBF3B9A}" type="presOf" srcId="{3F863920-1B64-45B0-8B46-48C8A6A1FF62}" destId="{33A4B973-FE87-4DAD-824E-FE2F2C73B7C9}" srcOrd="0" destOrd="0" presId="urn:microsoft.com/office/officeart/2005/8/layout/cycle1"/>
    <dgm:cxn modelId="{57833168-A8DB-4CF2-A048-F0F885ACB64E}" type="presOf" srcId="{A91854BC-788A-492A-85D0-F844FD518198}" destId="{9AEE46E3-B057-4F78-8C8B-4F171A1D34F2}" srcOrd="0" destOrd="0" presId="urn:microsoft.com/office/officeart/2005/8/layout/cycle1"/>
    <dgm:cxn modelId="{477A00AD-AFAD-46D9-884E-726395A7B08E}" srcId="{75C10E55-66FB-4423-A623-2F630EB648C3}" destId="{D2FABFFB-A86F-411F-B19B-3F8A806EFF5E}" srcOrd="3" destOrd="0" parTransId="{DAE28C40-92C2-4AA0-826C-101C0140E346}" sibTransId="{09F90158-8536-4412-9AD8-559E2DD01638}"/>
    <dgm:cxn modelId="{839A5103-0CAE-4479-9FAD-274A4F8946E6}" type="presOf" srcId="{D2FABFFB-A86F-411F-B19B-3F8A806EFF5E}" destId="{194C037E-57E0-4D50-AD98-EDEFCE57DB60}" srcOrd="0" destOrd="0" presId="urn:microsoft.com/office/officeart/2005/8/layout/cycle1"/>
    <dgm:cxn modelId="{3C13E7C0-F6E1-406F-A161-C08EBBE0A36D}" type="presOf" srcId="{09F90158-8536-4412-9AD8-559E2DD01638}" destId="{4378E724-88F3-4D34-A383-056106FE62F1}" srcOrd="0" destOrd="0" presId="urn:microsoft.com/office/officeart/2005/8/layout/cycle1"/>
    <dgm:cxn modelId="{8AC081DE-2596-4BCD-9ECA-DE4C5C7C4286}" srcId="{75C10E55-66FB-4423-A623-2F630EB648C3}" destId="{55B03BA9-1209-4401-B9FA-9B307E4A3012}" srcOrd="2" destOrd="0" parTransId="{2C064EC8-5823-4E4C-8EAF-503F8CC51F09}" sibTransId="{6D72A377-3B76-452A-83F2-FA52FF2C9018}"/>
    <dgm:cxn modelId="{03FC492B-B2F4-4F3E-BFF2-C230D0FA65D7}" type="presOf" srcId="{6D72A377-3B76-452A-83F2-FA52FF2C9018}" destId="{C122C9C8-E808-49E2-A958-F35E8B55B299}" srcOrd="0" destOrd="0" presId="urn:microsoft.com/office/officeart/2005/8/layout/cycle1"/>
    <dgm:cxn modelId="{6AED0ED4-ADB9-4677-8FB2-8E27A50DFD24}" type="presOf" srcId="{007B440A-EAAC-457C-92D8-8921EAC3FD55}" destId="{DF80B98B-689A-426B-B08B-BF4EFDD98D82}" srcOrd="0" destOrd="0" presId="urn:microsoft.com/office/officeart/2005/8/layout/cycle1"/>
    <dgm:cxn modelId="{85E58435-316A-4688-A16B-8CDBB17EB72F}" srcId="{75C10E55-66FB-4423-A623-2F630EB648C3}" destId="{6335F423-D923-409F-956D-D2E1A875AC8C}" srcOrd="0" destOrd="0" parTransId="{3624F262-FB86-4008-AD89-B083E3F23DB9}" sibTransId="{ED2217A8-1E20-4190-A554-94B9ABEC3A59}"/>
    <dgm:cxn modelId="{954F2E08-5688-46F3-8766-348DB162B712}" srcId="{75C10E55-66FB-4423-A623-2F630EB648C3}" destId="{3F863920-1B64-45B0-8B46-48C8A6A1FF62}" srcOrd="4" destOrd="0" parTransId="{D6F37181-B3B3-43BA-B918-1C08B52CA8D2}" sibTransId="{007B440A-EAAC-457C-92D8-8921EAC3FD55}"/>
    <dgm:cxn modelId="{1F1DE5BF-C1EC-450C-BC91-F53558EC4E41}" type="presOf" srcId="{55B03BA9-1209-4401-B9FA-9B307E4A3012}" destId="{F9CECCFD-D053-4F8B-8380-038EE4ECB622}" srcOrd="0" destOrd="0" presId="urn:microsoft.com/office/officeart/2005/8/layout/cycle1"/>
    <dgm:cxn modelId="{9D02AAF5-75AF-43BA-B6B1-35D383D7FEE9}" type="presOf" srcId="{6335F423-D923-409F-956D-D2E1A875AC8C}" destId="{746E7F6C-8BC9-4D3E-905E-358842855EB7}" srcOrd="0" destOrd="0" presId="urn:microsoft.com/office/officeart/2005/8/layout/cycle1"/>
    <dgm:cxn modelId="{B3584FC4-0FDC-4F7C-A798-5F79A55603AD}" type="presOf" srcId="{75C10E55-66FB-4423-A623-2F630EB648C3}" destId="{6BEC7245-9C5A-4097-9A73-1D0754C99C81}" srcOrd="0" destOrd="0" presId="urn:microsoft.com/office/officeart/2005/8/layout/cycle1"/>
    <dgm:cxn modelId="{7765BABA-BADA-4B25-B050-CF72F14C1643}" srcId="{75C10E55-66FB-4423-A623-2F630EB648C3}" destId="{A91854BC-788A-492A-85D0-F844FD518198}" srcOrd="1" destOrd="0" parTransId="{CD5D21FF-898E-4BCF-A1AF-2796924EB8A1}" sibTransId="{F2F53A20-3092-4EC1-8F28-5F3FE1DB7CE1}"/>
    <dgm:cxn modelId="{27FAACE1-2EE3-4C8B-BF4D-AF63FC2CAE7C}" type="presParOf" srcId="{6BEC7245-9C5A-4097-9A73-1D0754C99C81}" destId="{626BC49D-A63C-4438-8765-4F7C3A1032E7}" srcOrd="0" destOrd="0" presId="urn:microsoft.com/office/officeart/2005/8/layout/cycle1"/>
    <dgm:cxn modelId="{10F68222-6AD9-4EE1-9476-E3C1303A8AD6}" type="presParOf" srcId="{6BEC7245-9C5A-4097-9A73-1D0754C99C81}" destId="{746E7F6C-8BC9-4D3E-905E-358842855EB7}" srcOrd="1" destOrd="0" presId="urn:microsoft.com/office/officeart/2005/8/layout/cycle1"/>
    <dgm:cxn modelId="{2DBACB7E-8E83-4AA3-A342-301BEF6A86E2}" type="presParOf" srcId="{6BEC7245-9C5A-4097-9A73-1D0754C99C81}" destId="{B4B65E86-8D5B-4593-A220-E4D308A8B084}" srcOrd="2" destOrd="0" presId="urn:microsoft.com/office/officeart/2005/8/layout/cycle1"/>
    <dgm:cxn modelId="{72FBDF99-67C7-4F4E-8922-E96D15E4A603}" type="presParOf" srcId="{6BEC7245-9C5A-4097-9A73-1D0754C99C81}" destId="{62FCBAC4-C22B-4D59-A9AE-6D4F7514A3FF}" srcOrd="3" destOrd="0" presId="urn:microsoft.com/office/officeart/2005/8/layout/cycle1"/>
    <dgm:cxn modelId="{6787F6B7-B9E5-444E-8E42-943C5EB5B0DB}" type="presParOf" srcId="{6BEC7245-9C5A-4097-9A73-1D0754C99C81}" destId="{9AEE46E3-B057-4F78-8C8B-4F171A1D34F2}" srcOrd="4" destOrd="0" presId="urn:microsoft.com/office/officeart/2005/8/layout/cycle1"/>
    <dgm:cxn modelId="{E9F0972D-05B3-46E3-B11E-BD07FBC10C08}" type="presParOf" srcId="{6BEC7245-9C5A-4097-9A73-1D0754C99C81}" destId="{A9FE4ADF-0FBC-40B7-8F0F-C28337CC883F}" srcOrd="5" destOrd="0" presId="urn:microsoft.com/office/officeart/2005/8/layout/cycle1"/>
    <dgm:cxn modelId="{AE9433DE-83CE-42B0-B322-AF47080133C6}" type="presParOf" srcId="{6BEC7245-9C5A-4097-9A73-1D0754C99C81}" destId="{8BD42D31-8297-4B5A-90A0-9270CD3341AC}" srcOrd="6" destOrd="0" presId="urn:microsoft.com/office/officeart/2005/8/layout/cycle1"/>
    <dgm:cxn modelId="{D20EBB50-B3C6-462F-910A-66B1FF159FFA}" type="presParOf" srcId="{6BEC7245-9C5A-4097-9A73-1D0754C99C81}" destId="{F9CECCFD-D053-4F8B-8380-038EE4ECB622}" srcOrd="7" destOrd="0" presId="urn:microsoft.com/office/officeart/2005/8/layout/cycle1"/>
    <dgm:cxn modelId="{13160C94-F682-4F6E-A838-01DD3099DCD7}" type="presParOf" srcId="{6BEC7245-9C5A-4097-9A73-1D0754C99C81}" destId="{C122C9C8-E808-49E2-A958-F35E8B55B299}" srcOrd="8" destOrd="0" presId="urn:microsoft.com/office/officeart/2005/8/layout/cycle1"/>
    <dgm:cxn modelId="{29D51674-1D5B-4E7C-89B2-FF6327077C45}" type="presParOf" srcId="{6BEC7245-9C5A-4097-9A73-1D0754C99C81}" destId="{F79F08F0-9830-4BFF-B2D3-3683AFD19816}" srcOrd="9" destOrd="0" presId="urn:microsoft.com/office/officeart/2005/8/layout/cycle1"/>
    <dgm:cxn modelId="{48A2953C-36DC-4DB6-92B0-F0277A36F1F3}" type="presParOf" srcId="{6BEC7245-9C5A-4097-9A73-1D0754C99C81}" destId="{194C037E-57E0-4D50-AD98-EDEFCE57DB60}" srcOrd="10" destOrd="0" presId="urn:microsoft.com/office/officeart/2005/8/layout/cycle1"/>
    <dgm:cxn modelId="{5B182FD9-677E-4159-BD99-516F4057FC8E}" type="presParOf" srcId="{6BEC7245-9C5A-4097-9A73-1D0754C99C81}" destId="{4378E724-88F3-4D34-A383-056106FE62F1}" srcOrd="11" destOrd="0" presId="urn:microsoft.com/office/officeart/2005/8/layout/cycle1"/>
    <dgm:cxn modelId="{2F15060B-A7DD-40B5-8D23-EFA228849C4D}" type="presParOf" srcId="{6BEC7245-9C5A-4097-9A73-1D0754C99C81}" destId="{3AE02E1F-24E0-4BBF-ADF8-3340B0A2B819}" srcOrd="12" destOrd="0" presId="urn:microsoft.com/office/officeart/2005/8/layout/cycle1"/>
    <dgm:cxn modelId="{634BB690-0AC1-4CB6-AC04-9A4DA029C2C7}" type="presParOf" srcId="{6BEC7245-9C5A-4097-9A73-1D0754C99C81}" destId="{33A4B973-FE87-4DAD-824E-FE2F2C73B7C9}" srcOrd="13" destOrd="0" presId="urn:microsoft.com/office/officeart/2005/8/layout/cycle1"/>
    <dgm:cxn modelId="{66B90B39-1BAD-42FA-9F29-3A6274D90FE3}" type="presParOf" srcId="{6BEC7245-9C5A-4097-9A73-1D0754C99C81}" destId="{DF80B98B-689A-426B-B08B-BF4EFDD98D8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7F6C-8BC9-4D3E-905E-358842855EB7}">
      <dsp:nvSpPr>
        <dsp:cNvPr id="0" name=""/>
        <dsp:cNvSpPr/>
      </dsp:nvSpPr>
      <dsp:spPr>
        <a:xfrm>
          <a:off x="3459516" y="25774"/>
          <a:ext cx="859056" cy="85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Case</a:t>
          </a:r>
          <a:endParaRPr lang="en-US" sz="1600" kern="1200" dirty="0"/>
        </a:p>
      </dsp:txBody>
      <dsp:txXfrm>
        <a:off x="3459516" y="25774"/>
        <a:ext cx="859056" cy="859056"/>
      </dsp:txXfrm>
    </dsp:sp>
    <dsp:sp modelId="{B4B65E86-8D5B-4593-A220-E4D308A8B084}">
      <dsp:nvSpPr>
        <dsp:cNvPr id="0" name=""/>
        <dsp:cNvSpPr/>
      </dsp:nvSpPr>
      <dsp:spPr>
        <a:xfrm>
          <a:off x="1438703" y="922"/>
          <a:ext cx="3220850" cy="3220850"/>
        </a:xfrm>
        <a:prstGeom prst="circularArrow">
          <a:avLst>
            <a:gd name="adj1" fmla="val 5201"/>
            <a:gd name="adj2" fmla="val 335973"/>
            <a:gd name="adj3" fmla="val 21292996"/>
            <a:gd name="adj4" fmla="val 1976645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E46E3-B057-4F78-8C8B-4F171A1D34F2}">
      <dsp:nvSpPr>
        <dsp:cNvPr id="0" name=""/>
        <dsp:cNvSpPr/>
      </dsp:nvSpPr>
      <dsp:spPr>
        <a:xfrm>
          <a:off x="3978612" y="1623388"/>
          <a:ext cx="859056" cy="85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Study</a:t>
          </a:r>
          <a:endParaRPr lang="en-US" sz="1600" kern="1200" dirty="0"/>
        </a:p>
      </dsp:txBody>
      <dsp:txXfrm>
        <a:off x="3978612" y="1623388"/>
        <a:ext cx="859056" cy="859056"/>
      </dsp:txXfrm>
    </dsp:sp>
    <dsp:sp modelId="{A9FE4ADF-0FBC-40B7-8F0F-C28337CC883F}">
      <dsp:nvSpPr>
        <dsp:cNvPr id="0" name=""/>
        <dsp:cNvSpPr/>
      </dsp:nvSpPr>
      <dsp:spPr>
        <a:xfrm>
          <a:off x="1438703" y="922"/>
          <a:ext cx="3220850" cy="3220850"/>
        </a:xfrm>
        <a:prstGeom prst="circularArrow">
          <a:avLst>
            <a:gd name="adj1" fmla="val 5201"/>
            <a:gd name="adj2" fmla="val 335973"/>
            <a:gd name="adj3" fmla="val 4014443"/>
            <a:gd name="adj4" fmla="val 2253666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CCFD-D053-4F8B-8380-038EE4ECB622}">
      <dsp:nvSpPr>
        <dsp:cNvPr id="0" name=""/>
        <dsp:cNvSpPr/>
      </dsp:nvSpPr>
      <dsp:spPr>
        <a:xfrm>
          <a:off x="2619600" y="2610768"/>
          <a:ext cx="859056" cy="85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</a:t>
          </a:r>
          <a:endParaRPr lang="en-US" sz="1600" kern="1200" dirty="0"/>
        </a:p>
      </dsp:txBody>
      <dsp:txXfrm>
        <a:off x="2619600" y="2610768"/>
        <a:ext cx="859056" cy="859056"/>
      </dsp:txXfrm>
    </dsp:sp>
    <dsp:sp modelId="{C122C9C8-E808-49E2-A958-F35E8B55B299}">
      <dsp:nvSpPr>
        <dsp:cNvPr id="0" name=""/>
        <dsp:cNvSpPr/>
      </dsp:nvSpPr>
      <dsp:spPr>
        <a:xfrm>
          <a:off x="1438703" y="922"/>
          <a:ext cx="3220850" cy="3220850"/>
        </a:xfrm>
        <a:prstGeom prst="circularArrow">
          <a:avLst>
            <a:gd name="adj1" fmla="val 5201"/>
            <a:gd name="adj2" fmla="val 335973"/>
            <a:gd name="adj3" fmla="val 8210360"/>
            <a:gd name="adj4" fmla="val 6449583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C037E-57E0-4D50-AD98-EDEFCE57DB60}">
      <dsp:nvSpPr>
        <dsp:cNvPr id="0" name=""/>
        <dsp:cNvSpPr/>
      </dsp:nvSpPr>
      <dsp:spPr>
        <a:xfrm>
          <a:off x="1260589" y="1623388"/>
          <a:ext cx="859056" cy="85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1260589" y="1623388"/>
        <a:ext cx="859056" cy="859056"/>
      </dsp:txXfrm>
    </dsp:sp>
    <dsp:sp modelId="{4378E724-88F3-4D34-A383-056106FE62F1}">
      <dsp:nvSpPr>
        <dsp:cNvPr id="0" name=""/>
        <dsp:cNvSpPr/>
      </dsp:nvSpPr>
      <dsp:spPr>
        <a:xfrm>
          <a:off x="1438703" y="922"/>
          <a:ext cx="3220850" cy="3220850"/>
        </a:xfrm>
        <a:prstGeom prst="circularArrow">
          <a:avLst>
            <a:gd name="adj1" fmla="val 5201"/>
            <a:gd name="adj2" fmla="val 335973"/>
            <a:gd name="adj3" fmla="val 12297572"/>
            <a:gd name="adj4" fmla="val 1077103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4B973-FE87-4DAD-824E-FE2F2C73B7C9}">
      <dsp:nvSpPr>
        <dsp:cNvPr id="0" name=""/>
        <dsp:cNvSpPr/>
      </dsp:nvSpPr>
      <dsp:spPr>
        <a:xfrm>
          <a:off x="1779685" y="25774"/>
          <a:ext cx="859056" cy="85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Feedback</a:t>
          </a:r>
          <a:endParaRPr lang="en-US" sz="1600" kern="1200" dirty="0"/>
        </a:p>
      </dsp:txBody>
      <dsp:txXfrm>
        <a:off x="1779685" y="25774"/>
        <a:ext cx="859056" cy="859056"/>
      </dsp:txXfrm>
    </dsp:sp>
    <dsp:sp modelId="{DF80B98B-689A-426B-B08B-BF4EFDD98D82}">
      <dsp:nvSpPr>
        <dsp:cNvPr id="0" name=""/>
        <dsp:cNvSpPr/>
      </dsp:nvSpPr>
      <dsp:spPr>
        <a:xfrm>
          <a:off x="1438703" y="922"/>
          <a:ext cx="3220850" cy="3220850"/>
        </a:xfrm>
        <a:prstGeom prst="circularArrow">
          <a:avLst>
            <a:gd name="adj1" fmla="val 5201"/>
            <a:gd name="adj2" fmla="val 335973"/>
            <a:gd name="adj3" fmla="val 16865433"/>
            <a:gd name="adj4" fmla="val 1519859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9F5BB-1107-4120-92BF-F1EFD0EAACA1}" type="datetimeFigureOut">
              <a:rPr lang="en-GB" smtClean="0"/>
              <a:t>05/05/2016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280C-9C2E-479F-A331-2639F482463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82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11B67D-9608-4C55-ADDE-83A1E0FBABB7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34F-2707-45FD-9E40-1E813688A894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CF81-F1AB-4BBD-BCBF-16FE521A0AB4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DE70-5675-4D5A-B8EF-39EF98481F2A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ACA3-8788-4154-9422-C300A8A25610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4410-E753-4085-B389-15AA36C1C4B4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A66-64F8-4632-9B25-4AD9AC62804F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980C-410E-4CC3-B8EA-4D34FB1642C1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4C9-E899-49E9-A1AC-EC2FBF47F1F7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FCD5-D09F-429C-AB12-959AF875CABC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ECB3-D49D-486D-8E93-8B8DDAF764FF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61A8-CCA7-4EED-AB8E-7E537F6DB091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30C7-5952-40BF-87DD-28F92C97705C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D40D-8EDC-423F-BA76-73FFDF5CE0AA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F1A-7282-4028-9CD6-31A3A67BCF5E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B873-4F4D-47FC-A9C4-925563C58809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8D9-613D-41B0-84B8-B58609578472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93F97-34A8-4B4C-A5C9-A1FBDB2DDDB1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Ralang is a programming language for beginners.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71338"/>
            <a:ext cx="8791575" cy="3086462"/>
          </a:xfrm>
        </p:spPr>
        <p:txBody>
          <a:bodyPr>
            <a:normAutofit/>
          </a:bodyPr>
          <a:lstStyle/>
          <a:p>
            <a:pPr algn="ctr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COMPILERS – PRINCIPLES, TOOLS &amp; TECHNIQUES</a:t>
            </a:r>
          </a:p>
          <a:p>
            <a:pPr algn="ctr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LET’S BUILD A COMPILER BY JACK CRENSHAW</a:t>
            </a:r>
          </a:p>
          <a:p>
            <a:pPr algn="ctr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VIRTUAL MACHINE ONLINE INSTRUNCTION REFERENCE</a:t>
            </a:r>
          </a:p>
          <a:p>
            <a:pPr algn="ctr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JASMIN INSTRUCTIONS AND JASMIN USER GUIDE BY JONATHAN MEYER</a:t>
            </a:r>
          </a:p>
          <a:p>
            <a:pPr algn="ctr"/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CLOJURE OFFICIAL DOCS AND STACK OVERFLOW (MINIMAL)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3237765"/>
            <a:ext cx="8791575" cy="771751"/>
          </a:xfrm>
        </p:spPr>
        <p:txBody>
          <a:bodyPr>
            <a:noAutofit/>
          </a:bodyPr>
          <a:lstStyle/>
          <a:p>
            <a:pPr algn="ctr"/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71338"/>
            <a:ext cx="8791575" cy="30864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Literature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Technologies &amp; tools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 and Implementation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Testing &amp; questionnaire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 Process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Technical Issues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 work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Literature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415325" y="2164444"/>
            <a:ext cx="7713771" cy="824416"/>
            <a:chOff x="2415325" y="2164444"/>
            <a:chExt cx="7713771" cy="82441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33597" t="25820" r="32538" b="67742"/>
            <a:stretch/>
          </p:blipFill>
          <p:spPr>
            <a:xfrm>
              <a:off x="2415325" y="2164444"/>
              <a:ext cx="7713771" cy="8244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7083" b="39453" l="35432" r="70937">
                          <a14:foregroundMark x1="35432" y1="27083" x2="66837" y2="27344"/>
                          <a14:backgroundMark x1="45974" y1="28906" x2="66837" y2="29167"/>
                          <a14:backgroundMark x1="46047" y1="29427" x2="66764" y2="28776"/>
                          <a14:backgroundMark x1="45974" y1="28646" x2="66837" y2="28646"/>
                          <a14:backgroundMark x1="45900" y1="29297" x2="66837" y2="29557"/>
                          <a14:backgroundMark x1="66837" y1="29557" x2="45974" y2="29688"/>
                          <a14:backgroundMark x1="46706" y1="29427" x2="66837" y2="29297"/>
                          <a14:backgroundMark x1="46193" y1="29297" x2="66837" y2="30078"/>
                        </a14:backgroundRemoval>
                      </a14:imgEffect>
                    </a14:imgLayer>
                  </a14:imgProps>
                </a:ext>
              </a:extLst>
            </a:blip>
            <a:srcRect l="33597" t="25917" r="32538" b="70218"/>
            <a:stretch/>
          </p:blipFill>
          <p:spPr>
            <a:xfrm>
              <a:off x="2415435" y="2176814"/>
              <a:ext cx="7713660" cy="49500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415324" y="3209489"/>
            <a:ext cx="7713771" cy="748363"/>
            <a:chOff x="2415324" y="3113953"/>
            <a:chExt cx="7713771" cy="74836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33462" t="35527" r="32579" b="58613"/>
            <a:stretch/>
          </p:blipFill>
          <p:spPr>
            <a:xfrm>
              <a:off x="2415325" y="3113953"/>
              <a:ext cx="7713770" cy="74836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8802" b="48047" l="42240" r="75183">
                          <a14:foregroundMark x1="42240" y1="38932" x2="62372" y2="38802"/>
                          <a14:backgroundMark x1="35139" y1="38802" x2="41362" y2="38802"/>
                          <a14:backgroundMark x1="35286" y1="39063" x2="41215" y2="39063"/>
                          <a14:backgroundMark x1="35359" y1="38281" x2="41142" y2="38281"/>
                          <a14:backgroundMark x1="63324" y1="38542" x2="66837" y2="38411"/>
                          <a14:backgroundMark x1="63250" y1="39063" x2="66764" y2="39063"/>
                          <a14:backgroundMark x1="63177" y1="39714" x2="66764" y2="39323"/>
                          <a14:backgroundMark x1="63470" y1="38672" x2="66691" y2="38802"/>
                          <a14:backgroundMark x1="63470" y1="39193" x2="66764" y2="39453"/>
                          <a14:backgroundMark x1="66764" y1="39844" x2="63397" y2="39323"/>
                          <a14:backgroundMark x1="63616" y1="38542" x2="66691" y2="38672"/>
                          <a14:backgroundMark x1="35212" y1="39453" x2="41069" y2="39583"/>
                          <a14:backgroundMark x1="35286" y1="38411" x2="41069" y2="38542"/>
                          <a14:backgroundMark x1="63324" y1="38411" x2="66691" y2="38542"/>
                        </a14:backgroundRemoval>
                      </a14:imgEffect>
                    </a14:imgLayer>
                  </a14:imgProps>
                </a:ext>
              </a:extLst>
            </a:blip>
            <a:srcRect l="33462" t="37946" r="32579" b="60237"/>
            <a:stretch/>
          </p:blipFill>
          <p:spPr>
            <a:xfrm>
              <a:off x="2415324" y="3410560"/>
              <a:ext cx="7713770" cy="2320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/>
            <a:srcRect l="33462" t="35527" r="64974" b="61616"/>
            <a:stretch/>
          </p:blipFill>
          <p:spPr>
            <a:xfrm>
              <a:off x="2415324" y="3113953"/>
              <a:ext cx="355171" cy="364847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415324" y="4178481"/>
            <a:ext cx="7713771" cy="557295"/>
            <a:chOff x="2415324" y="3987409"/>
            <a:chExt cx="7713771" cy="55729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33409" t="47425" r="32711" b="48221"/>
            <a:stretch/>
          </p:blipFill>
          <p:spPr>
            <a:xfrm>
              <a:off x="2415325" y="3987410"/>
              <a:ext cx="7713770" cy="55729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568" b="63021" l="32943" r="66764">
                          <a14:foregroundMark x1="66764" y1="48698" x2="34114" y2="48568"/>
                          <a14:backgroundMark x1="35359" y1="47786" x2="42972" y2="48177"/>
                          <a14:backgroundMark x1="35432" y1="48438" x2="42972" y2="48438"/>
                          <a14:backgroundMark x1="35432" y1="48698" x2="43045" y2="48828"/>
                          <a14:backgroundMark x1="35432" y1="48307" x2="43045" y2="47917"/>
                          <a14:backgroundMark x1="35359" y1="48958" x2="43119" y2="48958"/>
                          <a14:backgroundMark x1="35359" y1="49219" x2="35359" y2="49219"/>
                          <a14:backgroundMark x1="35359" y1="49219" x2="43119" y2="49349"/>
                          <a14:backgroundMark x1="42679" y1="48307" x2="35359" y2="47786"/>
                          <a14:backgroundMark x1="42972" y1="48047" x2="35652" y2="49089"/>
                          <a14:backgroundMark x1="42826" y1="49609" x2="35286" y2="47786"/>
                          <a14:backgroundMark x1="35286" y1="48307" x2="35286" y2="48307"/>
                          <a14:backgroundMark x1="43045" y1="48438" x2="43045" y2="48438"/>
                        </a14:backgroundRemoval>
                      </a14:imgEffect>
                    </a14:imgLayer>
                  </a14:imgProps>
                </a:ext>
              </a:extLst>
            </a:blip>
            <a:srcRect l="33409" t="47425" r="32711" b="50552"/>
            <a:stretch/>
          </p:blipFill>
          <p:spPr>
            <a:xfrm>
              <a:off x="2415324" y="3987409"/>
              <a:ext cx="7713770" cy="259007"/>
            </a:xfrm>
            <a:prstGeom prst="rect">
              <a:avLst/>
            </a:prstGeom>
          </p:spPr>
        </p:pic>
      </p:grpSp>
      <p:pic>
        <p:nvPicPr>
          <p:cNvPr id="24" name="Picture 2" descr="http://deskbg.com/s3/wpp/10/10243/windows-10-black-background-desktop-background.png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7" t="27009" r="51005" b="27279"/>
          <a:stretch/>
        </p:blipFill>
        <p:spPr bwMode="auto">
          <a:xfrm>
            <a:off x="10667999" y="2164444"/>
            <a:ext cx="1122274" cy="1111883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7883" y="3667631"/>
            <a:ext cx="1122390" cy="112239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Technologies &amp; tools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290" name="Picture 2" descr="https://dynamicf1.files.wordpress.com/2010/02/jvm-original-logo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667" y1="35224" x2="28167" y2="61493"/>
                        <a14:foregroundMark x1="37000" y1="36716" x2="43833" y2="60299"/>
                        <a14:foregroundMark x1="58833" y1="38209" x2="65333" y2="57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33" y="1401935"/>
            <a:ext cx="4772037" cy="26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lastingdynamics.com/wp-content/uploads/2016/01/cloj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98" y="2171338"/>
            <a:ext cx="4284207" cy="32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imglogo.podbean.com/image-logo/827166/emac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09" y="4079870"/>
            <a:ext cx="1511714" cy="15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6296" y="2365203"/>
            <a:ext cx="1122390" cy="11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 AND IMPLEMENTATION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05" y="2213084"/>
            <a:ext cx="8632211" cy="31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4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 &amp; QUESTIONNAIRE RESULTS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71338"/>
            <a:ext cx="8791575" cy="3086462"/>
          </a:xfrm>
        </p:spPr>
        <p:txBody>
          <a:bodyPr/>
          <a:lstStyle/>
          <a:p>
            <a:pPr algn="ctr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Black-box testing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different tests both on windows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Half really like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ralang’s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12.5% said control flow is not clear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 process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53959834"/>
              </p:ext>
            </p:extLst>
          </p:nvPr>
        </p:nvGraphicFramePr>
        <p:xfrm>
          <a:off x="1476164" y="2303503"/>
          <a:ext cx="6098258" cy="347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42245" y="3377693"/>
            <a:ext cx="362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things to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6574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Technical issues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71338"/>
            <a:ext cx="8791575" cy="3086462"/>
          </a:xfrm>
          <a:noFill/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process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year old laptop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QUOTE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Jasmin's about page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Generating a binary Java .class file is pretty fiddly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9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71751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 work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71338"/>
            <a:ext cx="8791575" cy="3086462"/>
          </a:xfrm>
        </p:spPr>
        <p:txBody>
          <a:bodyPr/>
          <a:lstStyle/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 testing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optimisation</a:t>
            </a:r>
          </a:p>
          <a:p>
            <a:pPr algn="ct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User-defined datatypes</a:t>
            </a:r>
          </a:p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Research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5973901"/>
            <a:ext cx="777229" cy="777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5380" y="198808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Daniel Pacheco</a:t>
            </a:r>
          </a:p>
          <a:p>
            <a:pPr algn="r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S13165877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217" y="617960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Designing and Implementing Ralang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https://kit.genesissports.co.uk/wp-content/uploads/2014/11/Organisation-Logo-birmingham-city-265x3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6" r="73474" b="36517"/>
          <a:stretch/>
        </p:blipFill>
        <p:spPr bwMode="auto">
          <a:xfrm>
            <a:off x="11260514" y="5975653"/>
            <a:ext cx="669547" cy="77372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5783</TotalTime>
  <Words>250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Tw Cen MT</vt:lpstr>
      <vt:lpstr>Circuit</vt:lpstr>
      <vt:lpstr>Designing and implementing ralang</vt:lpstr>
      <vt:lpstr>overview</vt:lpstr>
      <vt:lpstr>Literature</vt:lpstr>
      <vt:lpstr>Technologies &amp; tools</vt:lpstr>
      <vt:lpstr>DESIGN AND IMPLEMENTATION</vt:lpstr>
      <vt:lpstr>Tests &amp; QUESTIONNAIRE RESULTS</vt:lpstr>
      <vt:lpstr>Development process</vt:lpstr>
      <vt:lpstr>Technical issues</vt:lpstr>
      <vt:lpstr>Further work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implementing ralang</dc:title>
  <dc:creator>Daniel</dc:creator>
  <cp:lastModifiedBy>Daniel</cp:lastModifiedBy>
  <cp:revision>36</cp:revision>
  <dcterms:created xsi:type="dcterms:W3CDTF">2016-05-02T10:31:49Z</dcterms:created>
  <dcterms:modified xsi:type="dcterms:W3CDTF">2016-05-06T10:54:57Z</dcterms:modified>
</cp:coreProperties>
</file>