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5"/>
  </p:notesMasterIdLst>
  <p:sldIdLst>
    <p:sldId id="257" r:id="rId2"/>
    <p:sldId id="404" r:id="rId3"/>
    <p:sldId id="449" r:id="rId4"/>
    <p:sldId id="334" r:id="rId5"/>
    <p:sldId id="405" r:id="rId6"/>
    <p:sldId id="464" r:id="rId7"/>
    <p:sldId id="335" r:id="rId8"/>
    <p:sldId id="336" r:id="rId9"/>
    <p:sldId id="337" r:id="rId10"/>
    <p:sldId id="333" r:id="rId11"/>
    <p:sldId id="338" r:id="rId12"/>
    <p:sldId id="407" r:id="rId13"/>
    <p:sldId id="339" r:id="rId14"/>
    <p:sldId id="341" r:id="rId15"/>
    <p:sldId id="340" r:id="rId16"/>
    <p:sldId id="345" r:id="rId17"/>
    <p:sldId id="346" r:id="rId18"/>
    <p:sldId id="342" r:id="rId19"/>
    <p:sldId id="466" r:id="rId20"/>
    <p:sldId id="467" r:id="rId21"/>
    <p:sldId id="465" r:id="rId22"/>
    <p:sldId id="468" r:id="rId23"/>
    <p:sldId id="469" r:id="rId24"/>
    <p:sldId id="470" r:id="rId25"/>
    <p:sldId id="451" r:id="rId26"/>
    <p:sldId id="456" r:id="rId27"/>
    <p:sldId id="457" r:id="rId28"/>
    <p:sldId id="459" r:id="rId29"/>
    <p:sldId id="455" r:id="rId30"/>
    <p:sldId id="460" r:id="rId31"/>
    <p:sldId id="461" r:id="rId32"/>
    <p:sldId id="462" r:id="rId33"/>
    <p:sldId id="36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C51BE4-715C-7E46-A0A7-2CE2C62B0F8F}">
          <p14:sldIdLst>
            <p14:sldId id="257"/>
            <p14:sldId id="404"/>
            <p14:sldId id="449"/>
            <p14:sldId id="334"/>
          </p14:sldIdLst>
        </p14:section>
        <p14:section name="Threads" id="{D95EAA9E-4EB1-334D-BAF6-BB9AF57E04FC}">
          <p14:sldIdLst>
            <p14:sldId id="405"/>
            <p14:sldId id="464"/>
            <p14:sldId id="335"/>
            <p14:sldId id="336"/>
            <p14:sldId id="337"/>
            <p14:sldId id="333"/>
            <p14:sldId id="338"/>
            <p14:sldId id="407"/>
            <p14:sldId id="339"/>
            <p14:sldId id="341"/>
            <p14:sldId id="340"/>
            <p14:sldId id="345"/>
            <p14:sldId id="346"/>
            <p14:sldId id="342"/>
            <p14:sldId id="466"/>
            <p14:sldId id="467"/>
            <p14:sldId id="465"/>
            <p14:sldId id="468"/>
            <p14:sldId id="469"/>
            <p14:sldId id="470"/>
            <p14:sldId id="451"/>
            <p14:sldId id="456"/>
            <p14:sldId id="457"/>
            <p14:sldId id="459"/>
            <p14:sldId id="455"/>
            <p14:sldId id="460"/>
            <p14:sldId id="461"/>
            <p14:sldId id="462"/>
            <p14:sldId id="369"/>
          </p14:sldIdLst>
        </p14:section>
        <p14:section name="Thread Abstraction" id="{CE6E7781-FE91-EB44-883F-BC578D3FF153}">
          <p14:sldIdLst/>
        </p14:section>
        <p14:section name="Simple Thread API" id="{0BE8C81E-6DE0-0D44-9392-51B5B36035F5}">
          <p14:sldIdLst/>
        </p14:section>
        <p14:section name="Microkernels" id="{E5F3270D-0B4C-624D-A134-3FFE21185BD5}">
          <p14:sldIdLst/>
        </p14:section>
        <p14:section name="OSPP" id="{5C784A7F-CEC3-6948-BCE1-BF51676F65A0}">
          <p14:sldIdLst/>
        </p14:section>
        <p14:section name="Multicore and Multithreading" id="{7BD44B07-D224-324F-B183-0621BED363FE}">
          <p14:sldIdLst/>
        </p14:section>
        <p14:section name="Threading Issues" id="{2560C881-5B77-404B-B6EC-2699B25D22EB}">
          <p14:sldIdLst/>
        </p14:section>
      </p14:sectionLst>
    </p:ext>
    <p:ext uri="{EFAFB233-063F-42B5-8137-9DF3F51BA10A}">
      <p15:sldGuideLst xmlns:p15="http://schemas.microsoft.com/office/powerpoint/2012/main">
        <p15:guide id="1" orient="horz" pos="1049" userDrawn="1">
          <p15:clr>
            <a:srgbClr val="A4A3A4"/>
          </p15:clr>
        </p15:guide>
        <p15:guide id="2" pos="839" userDrawn="1">
          <p15:clr>
            <a:srgbClr val="A4A3A4"/>
          </p15:clr>
        </p15:guide>
        <p15:guide id="3" pos="4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100"/>
    <a:srgbClr val="1D1F21"/>
    <a:srgbClr val="1B1F20"/>
    <a:srgbClr val="1C1F21"/>
    <a:srgbClr val="000000"/>
    <a:srgbClr val="0432FF"/>
    <a:srgbClr val="878A8A"/>
    <a:srgbClr val="079999"/>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672"/>
    <p:restoredTop sz="94007"/>
  </p:normalViewPr>
  <p:slideViewPr>
    <p:cSldViewPr snapToGrid="0" snapToObjects="1" showGuides="1">
      <p:cViewPr varScale="1">
        <p:scale>
          <a:sx n="149" d="100"/>
          <a:sy n="149" d="100"/>
        </p:scale>
        <p:origin x="1768" y="176"/>
      </p:cViewPr>
      <p:guideLst>
        <p:guide orient="horz" pos="1049"/>
        <p:guide pos="839"/>
        <p:guide pos="4808"/>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AD1E5-DDA3-4A56-A579-5D45733C7AD5}"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AFDCEE15-07C9-4041-A3B6-39C8D508C8E7}">
      <dgm:prSet custT="1"/>
      <dgm:spPr/>
      <dgm:t>
        <a:bodyPr/>
        <a:lstStyle/>
        <a:p>
          <a:pPr rtl="0"/>
          <a:r>
            <a:rPr lang="pt-BR" sz="2800" b="0" dirty="0">
              <a:effectLst>
                <a:outerShdw blurRad="38100" dist="38100" dir="2700000" algn="tl">
                  <a:srgbClr val="000000">
                    <a:alpha val="43137"/>
                  </a:srgbClr>
                </a:outerShdw>
              </a:effectLst>
            </a:rPr>
            <a:t>Exploiting parallelism</a:t>
          </a:r>
          <a:endParaRPr lang="pt-BR" sz="2800" dirty="0">
            <a:effectLst>
              <a:outerShdw blurRad="38100" dist="38100" dir="2700000" algn="tl">
                <a:srgbClr val="000000">
                  <a:alpha val="43137"/>
                </a:srgbClr>
              </a:outerShdw>
            </a:effectLst>
          </a:endParaRPr>
        </a:p>
      </dgm:t>
    </dgm:pt>
    <dgm:pt modelId="{8328C699-D91E-49EA-9317-03792C744E5A}" type="parTrans" cxnId="{4F8E6AE4-CD81-4785-A30A-DA7DEF6D460E}">
      <dgm:prSet/>
      <dgm:spPr/>
      <dgm:t>
        <a:bodyPr/>
        <a:lstStyle/>
        <a:p>
          <a:endParaRPr lang="en-US"/>
        </a:p>
      </dgm:t>
    </dgm:pt>
    <dgm:pt modelId="{E046C163-01F7-41AD-AC4C-87EFF2649062}" type="sibTrans" cxnId="{4F8E6AE4-CD81-4785-A30A-DA7DEF6D460E}">
      <dgm:prSet/>
      <dgm:spPr/>
      <dgm:t>
        <a:bodyPr/>
        <a:lstStyle/>
        <a:p>
          <a:endParaRPr lang="en-US"/>
        </a:p>
      </dgm:t>
    </dgm:pt>
    <dgm:pt modelId="{A0EE962C-9C3A-4344-B13F-9A8F90A09B78}">
      <dgm:prSet custT="1"/>
      <dgm:spPr/>
      <dgm:t>
        <a:bodyPr/>
        <a:lstStyle/>
        <a:p>
          <a:pPr rtl="0"/>
          <a:r>
            <a:rPr lang="en-US" sz="1800" dirty="0"/>
            <a:t>E.g. by doing foreground and background work at the same time.</a:t>
          </a:r>
          <a:endParaRPr lang="pt-BR" sz="1800" dirty="0"/>
        </a:p>
      </dgm:t>
    </dgm:pt>
    <dgm:pt modelId="{3D923894-425E-4787-B03F-7A76794E65D4}" type="parTrans" cxnId="{EA8D87DF-B430-4766-BBF5-EF95B6083711}">
      <dgm:prSet/>
      <dgm:spPr/>
      <dgm:t>
        <a:bodyPr/>
        <a:lstStyle/>
        <a:p>
          <a:endParaRPr lang="en-US"/>
        </a:p>
      </dgm:t>
    </dgm:pt>
    <dgm:pt modelId="{553A4773-916A-443A-B8FF-3092A87B6284}" type="sibTrans" cxnId="{EA8D87DF-B430-4766-BBF5-EF95B6083711}">
      <dgm:prSet/>
      <dgm:spPr/>
      <dgm:t>
        <a:bodyPr/>
        <a:lstStyle/>
        <a:p>
          <a:endParaRPr lang="en-US"/>
        </a:p>
      </dgm:t>
    </dgm:pt>
    <dgm:pt modelId="{F3E3E5A0-DF78-4EDA-840A-B5B756DB0D3A}">
      <dgm:prSet custT="1"/>
      <dgm:spPr/>
      <dgm:t>
        <a:bodyPr/>
        <a:lstStyle/>
        <a:p>
          <a:pPr rtl="0"/>
          <a:r>
            <a:rPr lang="en-US" sz="2800" b="0">
              <a:effectLst>
                <a:outerShdw blurRad="38100" dist="38100" dir="2700000" algn="tl">
                  <a:srgbClr val="000000">
                    <a:alpha val="43137"/>
                  </a:srgbClr>
                </a:outerShdw>
              </a:effectLst>
            </a:rPr>
            <a:t>Asynchronous processing</a:t>
          </a:r>
          <a:endParaRPr lang="pt-BR" sz="2800">
            <a:effectLst>
              <a:outerShdw blurRad="38100" dist="38100" dir="2700000" algn="tl">
                <a:srgbClr val="000000">
                  <a:alpha val="43137"/>
                </a:srgbClr>
              </a:outerShdw>
            </a:effectLst>
          </a:endParaRPr>
        </a:p>
      </dgm:t>
    </dgm:pt>
    <dgm:pt modelId="{9EBDC2B3-ABBB-42B8-85DB-A12EAB059210}" type="parTrans" cxnId="{887F45BC-905E-4442-BF16-DE65D43BC25C}">
      <dgm:prSet/>
      <dgm:spPr/>
      <dgm:t>
        <a:bodyPr/>
        <a:lstStyle/>
        <a:p>
          <a:endParaRPr lang="en-US"/>
        </a:p>
      </dgm:t>
    </dgm:pt>
    <dgm:pt modelId="{7BE180C9-88D3-4D21-84D5-219AFDAE3CED}" type="sibTrans" cxnId="{887F45BC-905E-4442-BF16-DE65D43BC25C}">
      <dgm:prSet/>
      <dgm:spPr/>
      <dgm:t>
        <a:bodyPr/>
        <a:lstStyle/>
        <a:p>
          <a:endParaRPr lang="en-US"/>
        </a:p>
      </dgm:t>
    </dgm:pt>
    <dgm:pt modelId="{E62D30DE-5E10-4D02-8587-1E476C28A667}">
      <dgm:prSet custT="1"/>
      <dgm:spPr/>
      <dgm:t>
        <a:bodyPr/>
        <a:lstStyle/>
        <a:p>
          <a:pPr rtl="0"/>
          <a:r>
            <a:rPr lang="pt-BR" sz="1800"/>
            <a:t>E.g. by implementing asynchronous elements of a program (power failure protection, backup, spell check, etc.) as independent threads.</a:t>
          </a:r>
        </a:p>
      </dgm:t>
    </dgm:pt>
    <dgm:pt modelId="{E7AEC0E0-950C-442E-BE57-4396DBFF8BC3}" type="parTrans" cxnId="{6CD4E23B-8297-410B-B836-B72D2AD5F95F}">
      <dgm:prSet/>
      <dgm:spPr/>
      <dgm:t>
        <a:bodyPr/>
        <a:lstStyle/>
        <a:p>
          <a:endParaRPr lang="en-US"/>
        </a:p>
      </dgm:t>
    </dgm:pt>
    <dgm:pt modelId="{085DA194-BD5E-4908-8388-26B58F8997D6}" type="sibTrans" cxnId="{6CD4E23B-8297-410B-B836-B72D2AD5F95F}">
      <dgm:prSet/>
      <dgm:spPr/>
      <dgm:t>
        <a:bodyPr/>
        <a:lstStyle/>
        <a:p>
          <a:endParaRPr lang="en-US"/>
        </a:p>
      </dgm:t>
    </dgm:pt>
    <dgm:pt modelId="{32CD8009-26AF-4B8E-A2DA-8F52156C062B}">
      <dgm:prSet custT="1"/>
      <dgm:spPr/>
      <dgm:t>
        <a:bodyPr/>
        <a:lstStyle/>
        <a:p>
          <a:pPr rtl="0"/>
          <a:r>
            <a:rPr lang="en-US" sz="2800" b="0" dirty="0">
              <a:effectLst>
                <a:outerShdw blurRad="38100" dist="38100" dir="2700000" algn="tl">
                  <a:srgbClr val="000000">
                    <a:alpha val="43137"/>
                  </a:srgbClr>
                </a:outerShdw>
              </a:effectLst>
            </a:rPr>
            <a:t>Speeding  execution</a:t>
          </a:r>
          <a:endParaRPr lang="pt-BR" sz="2800" dirty="0">
            <a:effectLst>
              <a:outerShdw blurRad="38100" dist="38100" dir="2700000" algn="tl">
                <a:srgbClr val="000000">
                  <a:alpha val="43137"/>
                </a:srgbClr>
              </a:outerShdw>
            </a:effectLst>
          </a:endParaRPr>
        </a:p>
      </dgm:t>
    </dgm:pt>
    <dgm:pt modelId="{3E5FEB12-438D-414D-8964-B0EE9661B695}" type="parTrans" cxnId="{87BBE462-7DA9-44FE-8CF5-ED8C8712F081}">
      <dgm:prSet/>
      <dgm:spPr/>
      <dgm:t>
        <a:bodyPr/>
        <a:lstStyle/>
        <a:p>
          <a:endParaRPr lang="en-US"/>
        </a:p>
      </dgm:t>
    </dgm:pt>
    <dgm:pt modelId="{1A6444E6-F9E5-4B30-8F9E-806644D0B4E8}" type="sibTrans" cxnId="{87BBE462-7DA9-44FE-8CF5-ED8C8712F081}">
      <dgm:prSet/>
      <dgm:spPr/>
      <dgm:t>
        <a:bodyPr/>
        <a:lstStyle/>
        <a:p>
          <a:endParaRPr lang="en-US"/>
        </a:p>
      </dgm:t>
    </dgm:pt>
    <dgm:pt modelId="{2C7003C2-40B2-4E62-9D59-7A87A54CFE24}">
      <dgm:prSet custT="1"/>
      <dgm:spPr/>
      <dgm:t>
        <a:bodyPr/>
        <a:lstStyle/>
        <a:p>
          <a:pPr rtl="0"/>
          <a:r>
            <a:rPr lang="pt-BR" sz="1800"/>
            <a:t>E.g. by overlapping record reading and processing.</a:t>
          </a:r>
        </a:p>
      </dgm:t>
    </dgm:pt>
    <dgm:pt modelId="{58B4EC0C-B741-4F8F-8DD7-1F4D1FD1E899}" type="parTrans" cxnId="{A40EC53A-2AA0-450E-8A8D-F4C27323B764}">
      <dgm:prSet/>
      <dgm:spPr/>
      <dgm:t>
        <a:bodyPr/>
        <a:lstStyle/>
        <a:p>
          <a:endParaRPr lang="en-US"/>
        </a:p>
      </dgm:t>
    </dgm:pt>
    <dgm:pt modelId="{47ECB56D-0FB8-43AC-AFF0-E8E3A8D9342C}" type="sibTrans" cxnId="{A40EC53A-2AA0-450E-8A8D-F4C27323B764}">
      <dgm:prSet/>
      <dgm:spPr/>
      <dgm:t>
        <a:bodyPr/>
        <a:lstStyle/>
        <a:p>
          <a:endParaRPr lang="en-US"/>
        </a:p>
      </dgm:t>
    </dgm:pt>
    <dgm:pt modelId="{5142E468-2A29-4FD9-8252-304FED8C36BA}">
      <dgm:prSet custT="1"/>
      <dgm:spPr/>
      <dgm:t>
        <a:bodyPr/>
        <a:lstStyle/>
        <a:p>
          <a:pPr rtl="0"/>
          <a:r>
            <a:rPr lang="en-US" sz="2800" b="0" dirty="0">
              <a:effectLst>
                <a:outerShdw blurRad="38100" dist="38100" dir="2700000" algn="tl">
                  <a:srgbClr val="000000">
                    <a:alpha val="43137"/>
                  </a:srgbClr>
                </a:outerShdw>
              </a:effectLst>
            </a:rPr>
            <a:t>Modular program structure</a:t>
          </a:r>
          <a:endParaRPr lang="pt-BR" sz="2800" dirty="0">
            <a:effectLst>
              <a:outerShdw blurRad="38100" dist="38100" dir="2700000" algn="tl">
                <a:srgbClr val="000000">
                  <a:alpha val="43137"/>
                </a:srgbClr>
              </a:outerShdw>
            </a:effectLst>
          </a:endParaRPr>
        </a:p>
      </dgm:t>
    </dgm:pt>
    <dgm:pt modelId="{F316A02D-85DB-4BE3-ADC2-A72B7FBA43CC}" type="parTrans" cxnId="{436558A1-5534-40FD-AE88-ADC0FDAD0204}">
      <dgm:prSet/>
      <dgm:spPr/>
      <dgm:t>
        <a:bodyPr/>
        <a:lstStyle/>
        <a:p>
          <a:endParaRPr lang="en-US"/>
        </a:p>
      </dgm:t>
    </dgm:pt>
    <dgm:pt modelId="{3989B05D-56BC-49ED-8422-B83021DD5800}" type="sibTrans" cxnId="{436558A1-5534-40FD-AE88-ADC0FDAD0204}">
      <dgm:prSet/>
      <dgm:spPr/>
      <dgm:t>
        <a:bodyPr/>
        <a:lstStyle/>
        <a:p>
          <a:endParaRPr lang="en-US"/>
        </a:p>
      </dgm:t>
    </dgm:pt>
    <dgm:pt modelId="{1439E2FD-233B-48F8-862C-8008A509F5C5}">
      <dgm:prSet custT="1"/>
      <dgm:spPr/>
      <dgm:t>
        <a:bodyPr/>
        <a:lstStyle/>
        <a:p>
          <a:pPr rtl="0"/>
          <a:r>
            <a:rPr lang="pt-BR" sz="1800"/>
            <a:t>Programs involving different activities or data sources and destinations may be easier to design and implement using separate threads.</a:t>
          </a:r>
        </a:p>
      </dgm:t>
    </dgm:pt>
    <dgm:pt modelId="{B09B7A18-3CEF-41F2-8DFB-4053C090E5CB}" type="parTrans" cxnId="{E1EC3A92-6A36-4CB0-B66D-3AE38816DCD6}">
      <dgm:prSet/>
      <dgm:spPr/>
      <dgm:t>
        <a:bodyPr/>
        <a:lstStyle/>
        <a:p>
          <a:endParaRPr lang="en-US"/>
        </a:p>
      </dgm:t>
    </dgm:pt>
    <dgm:pt modelId="{1DD57871-C0FD-43B7-938F-D9DEE55F4810}" type="sibTrans" cxnId="{E1EC3A92-6A36-4CB0-B66D-3AE38816DCD6}">
      <dgm:prSet/>
      <dgm:spPr/>
      <dgm:t>
        <a:bodyPr/>
        <a:lstStyle/>
        <a:p>
          <a:endParaRPr lang="en-US"/>
        </a:p>
      </dgm:t>
    </dgm:pt>
    <dgm:pt modelId="{5B620943-F6B3-4B15-8955-D9A33BA9981E}" type="pres">
      <dgm:prSet presAssocID="{AC6AD1E5-DDA3-4A56-A579-5D45733C7AD5}" presName="Name0" presStyleCnt="0">
        <dgm:presLayoutVars>
          <dgm:dir/>
          <dgm:animLvl val="lvl"/>
          <dgm:resizeHandles val="exact"/>
        </dgm:presLayoutVars>
      </dgm:prSet>
      <dgm:spPr/>
    </dgm:pt>
    <dgm:pt modelId="{FFE57D59-AC25-435D-B872-E8B994E8B408}" type="pres">
      <dgm:prSet presAssocID="{AFDCEE15-07C9-4041-A3B6-39C8D508C8E7}" presName="linNode" presStyleCnt="0"/>
      <dgm:spPr/>
    </dgm:pt>
    <dgm:pt modelId="{AB96AB37-10C0-4FD5-A99A-0B78B2237EA6}" type="pres">
      <dgm:prSet presAssocID="{AFDCEE15-07C9-4041-A3B6-39C8D508C8E7}" presName="parentText" presStyleLbl="node1" presStyleIdx="0" presStyleCnt="4">
        <dgm:presLayoutVars>
          <dgm:chMax val="1"/>
          <dgm:bulletEnabled val="1"/>
        </dgm:presLayoutVars>
      </dgm:prSet>
      <dgm:spPr/>
    </dgm:pt>
    <dgm:pt modelId="{8B20422A-E08A-450E-8E64-6B5C4007C604}" type="pres">
      <dgm:prSet presAssocID="{AFDCEE15-07C9-4041-A3B6-39C8D508C8E7}" presName="descendantText" presStyleLbl="alignAccFollowNode1" presStyleIdx="0" presStyleCnt="4">
        <dgm:presLayoutVars>
          <dgm:bulletEnabled val="1"/>
        </dgm:presLayoutVars>
      </dgm:prSet>
      <dgm:spPr/>
    </dgm:pt>
    <dgm:pt modelId="{70AD93A7-0583-41F4-99B2-CDB039C133C7}" type="pres">
      <dgm:prSet presAssocID="{E046C163-01F7-41AD-AC4C-87EFF2649062}" presName="sp" presStyleCnt="0"/>
      <dgm:spPr/>
    </dgm:pt>
    <dgm:pt modelId="{CEF11FC2-3867-4AD2-A3B2-C9971781DFE5}" type="pres">
      <dgm:prSet presAssocID="{F3E3E5A0-DF78-4EDA-840A-B5B756DB0D3A}" presName="linNode" presStyleCnt="0"/>
      <dgm:spPr/>
    </dgm:pt>
    <dgm:pt modelId="{735269C2-BA75-48B6-86A9-1F11B354C553}" type="pres">
      <dgm:prSet presAssocID="{F3E3E5A0-DF78-4EDA-840A-B5B756DB0D3A}" presName="parentText" presStyleLbl="node1" presStyleIdx="1" presStyleCnt="4">
        <dgm:presLayoutVars>
          <dgm:chMax val="1"/>
          <dgm:bulletEnabled val="1"/>
        </dgm:presLayoutVars>
      </dgm:prSet>
      <dgm:spPr/>
    </dgm:pt>
    <dgm:pt modelId="{6080FDC4-CE04-4F8B-AAFA-F119F1BA9EF3}" type="pres">
      <dgm:prSet presAssocID="{F3E3E5A0-DF78-4EDA-840A-B5B756DB0D3A}" presName="descendantText" presStyleLbl="alignAccFollowNode1" presStyleIdx="1" presStyleCnt="4">
        <dgm:presLayoutVars>
          <dgm:bulletEnabled val="1"/>
        </dgm:presLayoutVars>
      </dgm:prSet>
      <dgm:spPr/>
    </dgm:pt>
    <dgm:pt modelId="{2B536001-4AA8-4182-96D3-08547EBB0111}" type="pres">
      <dgm:prSet presAssocID="{7BE180C9-88D3-4D21-84D5-219AFDAE3CED}" presName="sp" presStyleCnt="0"/>
      <dgm:spPr/>
    </dgm:pt>
    <dgm:pt modelId="{ED6CEF9B-4099-4F3B-B4D1-B53852E489C5}" type="pres">
      <dgm:prSet presAssocID="{32CD8009-26AF-4B8E-A2DA-8F52156C062B}" presName="linNode" presStyleCnt="0"/>
      <dgm:spPr/>
    </dgm:pt>
    <dgm:pt modelId="{62E95533-D1D6-4FA6-AA28-CA1C369B25D0}" type="pres">
      <dgm:prSet presAssocID="{32CD8009-26AF-4B8E-A2DA-8F52156C062B}" presName="parentText" presStyleLbl="node1" presStyleIdx="2" presStyleCnt="4">
        <dgm:presLayoutVars>
          <dgm:chMax val="1"/>
          <dgm:bulletEnabled val="1"/>
        </dgm:presLayoutVars>
      </dgm:prSet>
      <dgm:spPr/>
    </dgm:pt>
    <dgm:pt modelId="{124C6A50-DBA5-42C2-8828-21BE293D7668}" type="pres">
      <dgm:prSet presAssocID="{32CD8009-26AF-4B8E-A2DA-8F52156C062B}" presName="descendantText" presStyleLbl="alignAccFollowNode1" presStyleIdx="2" presStyleCnt="4">
        <dgm:presLayoutVars>
          <dgm:bulletEnabled val="1"/>
        </dgm:presLayoutVars>
      </dgm:prSet>
      <dgm:spPr/>
    </dgm:pt>
    <dgm:pt modelId="{720FA359-89D8-40A2-94A4-98A4A5FD7E82}" type="pres">
      <dgm:prSet presAssocID="{1A6444E6-F9E5-4B30-8F9E-806644D0B4E8}" presName="sp" presStyleCnt="0"/>
      <dgm:spPr/>
    </dgm:pt>
    <dgm:pt modelId="{E45BF890-E937-40AC-A6DB-A944884FB1F9}" type="pres">
      <dgm:prSet presAssocID="{5142E468-2A29-4FD9-8252-304FED8C36BA}" presName="linNode" presStyleCnt="0"/>
      <dgm:spPr/>
    </dgm:pt>
    <dgm:pt modelId="{F24EBE4C-2D62-4217-95B1-82C29CB41F79}" type="pres">
      <dgm:prSet presAssocID="{5142E468-2A29-4FD9-8252-304FED8C36BA}" presName="parentText" presStyleLbl="node1" presStyleIdx="3" presStyleCnt="4">
        <dgm:presLayoutVars>
          <dgm:chMax val="1"/>
          <dgm:bulletEnabled val="1"/>
        </dgm:presLayoutVars>
      </dgm:prSet>
      <dgm:spPr/>
    </dgm:pt>
    <dgm:pt modelId="{17060E70-2763-4053-B4D6-A73175E97532}" type="pres">
      <dgm:prSet presAssocID="{5142E468-2A29-4FD9-8252-304FED8C36BA}" presName="descendantText" presStyleLbl="alignAccFollowNode1" presStyleIdx="3" presStyleCnt="4">
        <dgm:presLayoutVars>
          <dgm:bulletEnabled val="1"/>
        </dgm:presLayoutVars>
      </dgm:prSet>
      <dgm:spPr/>
    </dgm:pt>
  </dgm:ptLst>
  <dgm:cxnLst>
    <dgm:cxn modelId="{E6859A0B-80C1-DE4C-87FF-B935234F66B2}" type="presOf" srcId="{1439E2FD-233B-48F8-862C-8008A509F5C5}" destId="{17060E70-2763-4053-B4D6-A73175E97532}" srcOrd="0" destOrd="0" presId="urn:microsoft.com/office/officeart/2005/8/layout/vList5"/>
    <dgm:cxn modelId="{A40EC53A-2AA0-450E-8A8D-F4C27323B764}" srcId="{32CD8009-26AF-4B8E-A2DA-8F52156C062B}" destId="{2C7003C2-40B2-4E62-9D59-7A87A54CFE24}" srcOrd="0" destOrd="0" parTransId="{58B4EC0C-B741-4F8F-8DD7-1F4D1FD1E899}" sibTransId="{47ECB56D-0FB8-43AC-AFF0-E8E3A8D9342C}"/>
    <dgm:cxn modelId="{6CD4E23B-8297-410B-B836-B72D2AD5F95F}" srcId="{F3E3E5A0-DF78-4EDA-840A-B5B756DB0D3A}" destId="{E62D30DE-5E10-4D02-8587-1E476C28A667}" srcOrd="0" destOrd="0" parTransId="{E7AEC0E0-950C-442E-BE57-4396DBFF8BC3}" sibTransId="{085DA194-BD5E-4908-8388-26B58F8997D6}"/>
    <dgm:cxn modelId="{73E2104F-D41B-D643-8FCE-1B34DD9FAE86}" type="presOf" srcId="{AC6AD1E5-DDA3-4A56-A579-5D45733C7AD5}" destId="{5B620943-F6B3-4B15-8955-D9A33BA9981E}" srcOrd="0" destOrd="0" presId="urn:microsoft.com/office/officeart/2005/8/layout/vList5"/>
    <dgm:cxn modelId="{F28E3354-7A77-A643-AAC5-1FF098155D9C}" type="presOf" srcId="{A0EE962C-9C3A-4344-B13F-9A8F90A09B78}" destId="{8B20422A-E08A-450E-8E64-6B5C4007C604}" srcOrd="0" destOrd="0" presId="urn:microsoft.com/office/officeart/2005/8/layout/vList5"/>
    <dgm:cxn modelId="{87BBE462-7DA9-44FE-8CF5-ED8C8712F081}" srcId="{AC6AD1E5-DDA3-4A56-A579-5D45733C7AD5}" destId="{32CD8009-26AF-4B8E-A2DA-8F52156C062B}" srcOrd="2" destOrd="0" parTransId="{3E5FEB12-438D-414D-8964-B0EE9661B695}" sibTransId="{1A6444E6-F9E5-4B30-8F9E-806644D0B4E8}"/>
    <dgm:cxn modelId="{98BAAE66-84EF-8240-971D-CB884ECADB93}" type="presOf" srcId="{32CD8009-26AF-4B8E-A2DA-8F52156C062B}" destId="{62E95533-D1D6-4FA6-AA28-CA1C369B25D0}" srcOrd="0" destOrd="0" presId="urn:microsoft.com/office/officeart/2005/8/layout/vList5"/>
    <dgm:cxn modelId="{8E30A27A-49F8-4A4D-96E9-15247C193881}" type="presOf" srcId="{5142E468-2A29-4FD9-8252-304FED8C36BA}" destId="{F24EBE4C-2D62-4217-95B1-82C29CB41F79}" srcOrd="0" destOrd="0" presId="urn:microsoft.com/office/officeart/2005/8/layout/vList5"/>
    <dgm:cxn modelId="{C53A8289-27F5-DB4A-9544-33AAF58243D4}" type="presOf" srcId="{F3E3E5A0-DF78-4EDA-840A-B5B756DB0D3A}" destId="{735269C2-BA75-48B6-86A9-1F11B354C553}" srcOrd="0" destOrd="0" presId="urn:microsoft.com/office/officeart/2005/8/layout/vList5"/>
    <dgm:cxn modelId="{E1EC3A92-6A36-4CB0-B66D-3AE38816DCD6}" srcId="{5142E468-2A29-4FD9-8252-304FED8C36BA}" destId="{1439E2FD-233B-48F8-862C-8008A509F5C5}" srcOrd="0" destOrd="0" parTransId="{B09B7A18-3CEF-41F2-8DFB-4053C090E5CB}" sibTransId="{1DD57871-C0FD-43B7-938F-D9DEE55F4810}"/>
    <dgm:cxn modelId="{436558A1-5534-40FD-AE88-ADC0FDAD0204}" srcId="{AC6AD1E5-DDA3-4A56-A579-5D45733C7AD5}" destId="{5142E468-2A29-4FD9-8252-304FED8C36BA}" srcOrd="3" destOrd="0" parTransId="{F316A02D-85DB-4BE3-ADC2-A72B7FBA43CC}" sibTransId="{3989B05D-56BC-49ED-8422-B83021DD5800}"/>
    <dgm:cxn modelId="{80EBF3BA-C449-1B43-B670-FE3236FD9DFB}" type="presOf" srcId="{E62D30DE-5E10-4D02-8587-1E476C28A667}" destId="{6080FDC4-CE04-4F8B-AAFA-F119F1BA9EF3}" srcOrd="0" destOrd="0" presId="urn:microsoft.com/office/officeart/2005/8/layout/vList5"/>
    <dgm:cxn modelId="{887F45BC-905E-4442-BF16-DE65D43BC25C}" srcId="{AC6AD1E5-DDA3-4A56-A579-5D45733C7AD5}" destId="{F3E3E5A0-DF78-4EDA-840A-B5B756DB0D3A}" srcOrd="1" destOrd="0" parTransId="{9EBDC2B3-ABBB-42B8-85DB-A12EAB059210}" sibTransId="{7BE180C9-88D3-4D21-84D5-219AFDAE3CED}"/>
    <dgm:cxn modelId="{5B946FC1-30CB-5543-BAC2-3A5E7962357E}" type="presOf" srcId="{AFDCEE15-07C9-4041-A3B6-39C8D508C8E7}" destId="{AB96AB37-10C0-4FD5-A99A-0B78B2237EA6}" srcOrd="0" destOrd="0" presId="urn:microsoft.com/office/officeart/2005/8/layout/vList5"/>
    <dgm:cxn modelId="{EA8D87DF-B430-4766-BBF5-EF95B6083711}" srcId="{AFDCEE15-07C9-4041-A3B6-39C8D508C8E7}" destId="{A0EE962C-9C3A-4344-B13F-9A8F90A09B78}" srcOrd="0" destOrd="0" parTransId="{3D923894-425E-4787-B03F-7A76794E65D4}" sibTransId="{553A4773-916A-443A-B8FF-3092A87B6284}"/>
    <dgm:cxn modelId="{4F8E6AE4-CD81-4785-A30A-DA7DEF6D460E}" srcId="{AC6AD1E5-DDA3-4A56-A579-5D45733C7AD5}" destId="{AFDCEE15-07C9-4041-A3B6-39C8D508C8E7}" srcOrd="0" destOrd="0" parTransId="{8328C699-D91E-49EA-9317-03792C744E5A}" sibTransId="{E046C163-01F7-41AD-AC4C-87EFF2649062}"/>
    <dgm:cxn modelId="{68C9E7EC-8413-644F-81A0-220F54BDD0F2}" type="presOf" srcId="{2C7003C2-40B2-4E62-9D59-7A87A54CFE24}" destId="{124C6A50-DBA5-42C2-8828-21BE293D7668}" srcOrd="0" destOrd="0" presId="urn:microsoft.com/office/officeart/2005/8/layout/vList5"/>
    <dgm:cxn modelId="{1B6B5D81-84E9-604C-A641-AF4FC5A235B2}" type="presParOf" srcId="{5B620943-F6B3-4B15-8955-D9A33BA9981E}" destId="{FFE57D59-AC25-435D-B872-E8B994E8B408}" srcOrd="0" destOrd="0" presId="urn:microsoft.com/office/officeart/2005/8/layout/vList5"/>
    <dgm:cxn modelId="{3838A322-0C8A-1E4C-A939-7547EB2A6262}" type="presParOf" srcId="{FFE57D59-AC25-435D-B872-E8B994E8B408}" destId="{AB96AB37-10C0-4FD5-A99A-0B78B2237EA6}" srcOrd="0" destOrd="0" presId="urn:microsoft.com/office/officeart/2005/8/layout/vList5"/>
    <dgm:cxn modelId="{0974EF29-6D51-9141-9F2E-2AA82FF68B71}" type="presParOf" srcId="{FFE57D59-AC25-435D-B872-E8B994E8B408}" destId="{8B20422A-E08A-450E-8E64-6B5C4007C604}" srcOrd="1" destOrd="0" presId="urn:microsoft.com/office/officeart/2005/8/layout/vList5"/>
    <dgm:cxn modelId="{70AD1470-3A1D-5D45-A095-DCE0D460EE54}" type="presParOf" srcId="{5B620943-F6B3-4B15-8955-D9A33BA9981E}" destId="{70AD93A7-0583-41F4-99B2-CDB039C133C7}" srcOrd="1" destOrd="0" presId="urn:microsoft.com/office/officeart/2005/8/layout/vList5"/>
    <dgm:cxn modelId="{9662613D-3F0F-D642-8F78-8EE98D68BAE4}" type="presParOf" srcId="{5B620943-F6B3-4B15-8955-D9A33BA9981E}" destId="{CEF11FC2-3867-4AD2-A3B2-C9971781DFE5}" srcOrd="2" destOrd="0" presId="urn:microsoft.com/office/officeart/2005/8/layout/vList5"/>
    <dgm:cxn modelId="{46C9951A-95A3-E94F-959D-C99F37482C62}" type="presParOf" srcId="{CEF11FC2-3867-4AD2-A3B2-C9971781DFE5}" destId="{735269C2-BA75-48B6-86A9-1F11B354C553}" srcOrd="0" destOrd="0" presId="urn:microsoft.com/office/officeart/2005/8/layout/vList5"/>
    <dgm:cxn modelId="{72532B7F-F067-0642-87BF-40223D875F65}" type="presParOf" srcId="{CEF11FC2-3867-4AD2-A3B2-C9971781DFE5}" destId="{6080FDC4-CE04-4F8B-AAFA-F119F1BA9EF3}" srcOrd="1" destOrd="0" presId="urn:microsoft.com/office/officeart/2005/8/layout/vList5"/>
    <dgm:cxn modelId="{E7C12C86-7BC3-F240-8385-CA76B5C02547}" type="presParOf" srcId="{5B620943-F6B3-4B15-8955-D9A33BA9981E}" destId="{2B536001-4AA8-4182-96D3-08547EBB0111}" srcOrd="3" destOrd="0" presId="urn:microsoft.com/office/officeart/2005/8/layout/vList5"/>
    <dgm:cxn modelId="{C82AF608-97D7-924F-B55B-B2AC07FF1CFC}" type="presParOf" srcId="{5B620943-F6B3-4B15-8955-D9A33BA9981E}" destId="{ED6CEF9B-4099-4F3B-B4D1-B53852E489C5}" srcOrd="4" destOrd="0" presId="urn:microsoft.com/office/officeart/2005/8/layout/vList5"/>
    <dgm:cxn modelId="{3CEAA105-48CF-8F4A-A736-66900C6B0664}" type="presParOf" srcId="{ED6CEF9B-4099-4F3B-B4D1-B53852E489C5}" destId="{62E95533-D1D6-4FA6-AA28-CA1C369B25D0}" srcOrd="0" destOrd="0" presId="urn:microsoft.com/office/officeart/2005/8/layout/vList5"/>
    <dgm:cxn modelId="{A2F7ABE5-4F27-9147-AED4-A6452DABEFC7}" type="presParOf" srcId="{ED6CEF9B-4099-4F3B-B4D1-B53852E489C5}" destId="{124C6A50-DBA5-42C2-8828-21BE293D7668}" srcOrd="1" destOrd="0" presId="urn:microsoft.com/office/officeart/2005/8/layout/vList5"/>
    <dgm:cxn modelId="{10DFE4C7-2D8A-5D45-8E34-79042EF5C7EF}" type="presParOf" srcId="{5B620943-F6B3-4B15-8955-D9A33BA9981E}" destId="{720FA359-89D8-40A2-94A4-98A4A5FD7E82}" srcOrd="5" destOrd="0" presId="urn:microsoft.com/office/officeart/2005/8/layout/vList5"/>
    <dgm:cxn modelId="{71C13721-EC1A-444A-BEDD-A44CD6F5F087}" type="presParOf" srcId="{5B620943-F6B3-4B15-8955-D9A33BA9981E}" destId="{E45BF890-E937-40AC-A6DB-A944884FB1F9}" srcOrd="6" destOrd="0" presId="urn:microsoft.com/office/officeart/2005/8/layout/vList5"/>
    <dgm:cxn modelId="{CF56347D-6B39-A84C-81C1-F53CD64E15A5}" type="presParOf" srcId="{E45BF890-E937-40AC-A6DB-A944884FB1F9}" destId="{F24EBE4C-2D62-4217-95B1-82C29CB41F79}" srcOrd="0" destOrd="0" presId="urn:microsoft.com/office/officeart/2005/8/layout/vList5"/>
    <dgm:cxn modelId="{1B76A956-7F05-E94F-A228-6842B3A43BE0}" type="presParOf" srcId="{E45BF890-E937-40AC-A6DB-A944884FB1F9}" destId="{17060E70-2763-4053-B4D6-A73175E97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3B25EA-00CB-464A-B7B4-B66A8900422F}"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2A9AD65A-914D-4DC7-9B5F-7A54ABBEDF5F}">
      <dgm:prSet custT="1"/>
      <dgm:spPr/>
      <dgm:t>
        <a:bodyPr/>
        <a:lstStyle/>
        <a:p>
          <a:pPr rtl="0"/>
          <a:r>
            <a:rPr lang="en-US" sz="2800" b="0" dirty="0">
              <a:effectLst>
                <a:outerShdw blurRad="38100" dist="38100" dir="2700000" algn="tl">
                  <a:srgbClr val="000000">
                    <a:alpha val="43137"/>
                  </a:srgbClr>
                </a:outerShdw>
              </a:effectLst>
            </a:rPr>
            <a:t>Responsiveness</a:t>
          </a:r>
          <a:endParaRPr lang="pt-BR" sz="2800" dirty="0">
            <a:effectLst>
              <a:outerShdw blurRad="38100" dist="38100" dir="2700000" algn="tl">
                <a:srgbClr val="000000">
                  <a:alpha val="43137"/>
                </a:srgbClr>
              </a:outerShdw>
            </a:effectLst>
          </a:endParaRPr>
        </a:p>
      </dgm:t>
    </dgm:pt>
    <dgm:pt modelId="{D8228D48-8B33-4E95-B788-1C2BE8010571}" type="parTrans" cxnId="{00B9A3E2-8768-48A7-B496-D85FFF94D91C}">
      <dgm:prSet/>
      <dgm:spPr/>
      <dgm:t>
        <a:bodyPr/>
        <a:lstStyle/>
        <a:p>
          <a:endParaRPr lang="en-US"/>
        </a:p>
      </dgm:t>
    </dgm:pt>
    <dgm:pt modelId="{1893FFA1-7479-441B-9325-6233B49609B5}" type="sibTrans" cxnId="{00B9A3E2-8768-48A7-B496-D85FFF94D91C}">
      <dgm:prSet/>
      <dgm:spPr/>
      <dgm:t>
        <a:bodyPr/>
        <a:lstStyle/>
        <a:p>
          <a:endParaRPr lang="en-US"/>
        </a:p>
      </dgm:t>
    </dgm:pt>
    <dgm:pt modelId="{3ABFD632-9D01-4376-9D8F-7AF1C1DE375C}">
      <dgm:prSet custT="1"/>
      <dgm:spPr/>
      <dgm:t>
        <a:bodyPr/>
        <a:lstStyle/>
        <a:p>
          <a:pPr rtl="0"/>
          <a:r>
            <a:rPr lang="pt-BR" sz="1800" dirty="0"/>
            <a:t>A </a:t>
          </a:r>
          <a:r>
            <a:rPr lang="pt-BR" sz="1800" dirty="0" err="1"/>
            <a:t>multithreaded</a:t>
          </a:r>
          <a:r>
            <a:rPr lang="pt-BR" sz="1800" dirty="0"/>
            <a:t> </a:t>
          </a:r>
          <a:r>
            <a:rPr lang="pt-BR" sz="1800" dirty="0" err="1"/>
            <a:t>process</a:t>
          </a:r>
          <a:r>
            <a:rPr lang="pt-BR" sz="1800" dirty="0"/>
            <a:t> </a:t>
          </a:r>
          <a:r>
            <a:rPr lang="pt-BR" sz="1800" dirty="0" err="1"/>
            <a:t>may</a:t>
          </a:r>
          <a:r>
            <a:rPr lang="pt-BR" sz="1800" dirty="0"/>
            <a:t> </a:t>
          </a:r>
          <a:r>
            <a:rPr lang="pt-BR" sz="1800" dirty="0" err="1"/>
            <a:t>run</a:t>
          </a:r>
          <a:r>
            <a:rPr lang="pt-BR" sz="1800" dirty="0"/>
            <a:t> </a:t>
          </a:r>
          <a:r>
            <a:rPr lang="pt-BR" sz="1800" dirty="0" err="1"/>
            <a:t>even</a:t>
          </a:r>
          <a:r>
            <a:rPr lang="pt-BR" sz="1800" dirty="0"/>
            <a:t> </a:t>
          </a:r>
          <a:r>
            <a:rPr lang="pt-BR" sz="1800" dirty="0" err="1"/>
            <a:t>if</a:t>
          </a:r>
          <a:r>
            <a:rPr lang="pt-BR" sz="1800" dirty="0"/>
            <a:t> </a:t>
          </a:r>
          <a:r>
            <a:rPr lang="pt-BR" sz="1800" dirty="0" err="1"/>
            <a:t>part</a:t>
          </a:r>
          <a:r>
            <a:rPr lang="pt-BR" sz="1800" dirty="0"/>
            <a:t> </a:t>
          </a:r>
          <a:r>
            <a:rPr lang="pt-BR" sz="1800" dirty="0" err="1"/>
            <a:t>of</a:t>
          </a:r>
          <a:r>
            <a:rPr lang="pt-BR" sz="1800" dirty="0"/>
            <a:t> it </a:t>
          </a:r>
          <a:r>
            <a:rPr lang="pt-BR" sz="1800" dirty="0" err="1"/>
            <a:t>is</a:t>
          </a:r>
          <a:r>
            <a:rPr lang="pt-BR" sz="1800" dirty="0"/>
            <a:t> </a:t>
          </a:r>
          <a:r>
            <a:rPr lang="pt-BR" sz="1800" dirty="0" err="1"/>
            <a:t>blocked</a:t>
          </a:r>
          <a:r>
            <a:rPr lang="pt-BR" sz="1800" dirty="0"/>
            <a:t> </a:t>
          </a:r>
          <a:r>
            <a:rPr lang="pt-BR" sz="1800" dirty="0" err="1"/>
            <a:t>or</a:t>
          </a:r>
          <a:r>
            <a:rPr lang="pt-BR" sz="1800" dirty="0"/>
            <a:t> </a:t>
          </a:r>
          <a:r>
            <a:rPr lang="pt-BR" sz="1800" dirty="0" err="1"/>
            <a:t>very</a:t>
          </a:r>
          <a:r>
            <a:rPr lang="pt-BR" sz="1800" dirty="0"/>
            <a:t> </a:t>
          </a:r>
          <a:r>
            <a:rPr lang="pt-BR" sz="1800" dirty="0" err="1"/>
            <a:t>busy</a:t>
          </a:r>
          <a:r>
            <a:rPr lang="pt-BR" sz="1800" dirty="0"/>
            <a:t>.</a:t>
          </a:r>
        </a:p>
      </dgm:t>
    </dgm:pt>
    <dgm:pt modelId="{2B940610-F921-48D3-A293-83C8B0A129C2}" type="parTrans" cxnId="{1D224AC7-2886-4C28-A1E4-E454BAAC6B0F}">
      <dgm:prSet/>
      <dgm:spPr/>
      <dgm:t>
        <a:bodyPr/>
        <a:lstStyle/>
        <a:p>
          <a:endParaRPr lang="en-US"/>
        </a:p>
      </dgm:t>
    </dgm:pt>
    <dgm:pt modelId="{05A34446-ECD8-4254-9CDB-078ADCCB1F0B}" type="sibTrans" cxnId="{1D224AC7-2886-4C28-A1E4-E454BAAC6B0F}">
      <dgm:prSet/>
      <dgm:spPr/>
      <dgm:t>
        <a:bodyPr/>
        <a:lstStyle/>
        <a:p>
          <a:endParaRPr lang="en-US"/>
        </a:p>
      </dgm:t>
    </dgm:pt>
    <dgm:pt modelId="{3DEB44ED-AB31-41F3-BFFD-66F7066A19A0}">
      <dgm:prSet custT="1"/>
      <dgm:spPr/>
      <dgm:t>
        <a:bodyPr/>
        <a:lstStyle/>
        <a:p>
          <a:pPr rtl="0"/>
          <a:r>
            <a:rPr lang="en-US" sz="2800" b="0" dirty="0">
              <a:effectLst>
                <a:outerShdw blurRad="38100" dist="38100" dir="2700000" algn="tl">
                  <a:srgbClr val="000000">
                    <a:alpha val="43137"/>
                  </a:srgbClr>
                </a:outerShdw>
              </a:effectLst>
            </a:rPr>
            <a:t>Resource sharing</a:t>
          </a:r>
          <a:endParaRPr lang="pt-BR" sz="2800" dirty="0">
            <a:effectLst>
              <a:outerShdw blurRad="38100" dist="38100" dir="2700000" algn="tl">
                <a:srgbClr val="000000">
                  <a:alpha val="43137"/>
                </a:srgbClr>
              </a:outerShdw>
            </a:effectLst>
          </a:endParaRPr>
        </a:p>
      </dgm:t>
    </dgm:pt>
    <dgm:pt modelId="{2CC648D3-34AD-43E4-8E96-C28BA811D31C}" type="parTrans" cxnId="{38B6C168-6F06-484F-8941-4EC2A6E85C71}">
      <dgm:prSet/>
      <dgm:spPr/>
      <dgm:t>
        <a:bodyPr/>
        <a:lstStyle/>
        <a:p>
          <a:endParaRPr lang="en-US"/>
        </a:p>
      </dgm:t>
    </dgm:pt>
    <dgm:pt modelId="{1F5496D4-FA81-4108-B3DB-19CC1E0330FD}" type="sibTrans" cxnId="{38B6C168-6F06-484F-8941-4EC2A6E85C71}">
      <dgm:prSet/>
      <dgm:spPr/>
      <dgm:t>
        <a:bodyPr/>
        <a:lstStyle/>
        <a:p>
          <a:endParaRPr lang="en-US"/>
        </a:p>
      </dgm:t>
    </dgm:pt>
    <dgm:pt modelId="{002B80C6-DE40-458F-BCC0-5797D6499281}">
      <dgm:prSet custT="1"/>
      <dgm:spPr/>
      <dgm:t>
        <a:bodyPr/>
        <a:lstStyle/>
        <a:p>
          <a:pPr rtl="0"/>
          <a:r>
            <a:rPr lang="en-US" sz="1800" dirty="0"/>
            <a:t>The threads of a process share memory and files, so intercommunication may not require kernel involvement.</a:t>
          </a:r>
          <a:endParaRPr lang="pt-BR" sz="1800" dirty="0"/>
        </a:p>
      </dgm:t>
    </dgm:pt>
    <dgm:pt modelId="{DE9E652D-2E1F-4554-823D-F9FD2A684444}" type="parTrans" cxnId="{1A1BBC3F-4B7A-41A1-82B6-9DA36D184DD5}">
      <dgm:prSet/>
      <dgm:spPr/>
      <dgm:t>
        <a:bodyPr/>
        <a:lstStyle/>
        <a:p>
          <a:endParaRPr lang="en-US"/>
        </a:p>
      </dgm:t>
    </dgm:pt>
    <dgm:pt modelId="{A520FABA-B3C9-4B4E-BF5E-E854F173810D}" type="sibTrans" cxnId="{1A1BBC3F-4B7A-41A1-82B6-9DA36D184DD5}">
      <dgm:prSet/>
      <dgm:spPr/>
      <dgm:t>
        <a:bodyPr/>
        <a:lstStyle/>
        <a:p>
          <a:endParaRPr lang="en-US"/>
        </a:p>
      </dgm:t>
    </dgm:pt>
    <dgm:pt modelId="{C57BFB59-D4D1-4D70-9AE3-FC22F6C72488}">
      <dgm:prSet custT="1"/>
      <dgm:spPr/>
      <dgm:t>
        <a:bodyPr/>
        <a:lstStyle/>
        <a:p>
          <a:pPr rtl="0"/>
          <a:r>
            <a:rPr lang="en-US" sz="2800" b="0" dirty="0">
              <a:effectLst>
                <a:outerShdw blurRad="38100" dist="38100" dir="2700000" algn="tl">
                  <a:srgbClr val="000000">
                    <a:alpha val="43137"/>
                  </a:srgbClr>
                </a:outerShdw>
              </a:effectLst>
            </a:rPr>
            <a:t>Performance</a:t>
          </a:r>
          <a:endParaRPr lang="pt-BR" sz="2800" dirty="0">
            <a:effectLst>
              <a:outerShdw blurRad="38100" dist="38100" dir="2700000" algn="tl">
                <a:srgbClr val="000000">
                  <a:alpha val="43137"/>
                </a:srgbClr>
              </a:outerShdw>
            </a:effectLst>
          </a:endParaRPr>
        </a:p>
      </dgm:t>
    </dgm:pt>
    <dgm:pt modelId="{A8E2268D-9745-4607-B34D-67D4E130EE94}" type="parTrans" cxnId="{3423F3AC-7A9A-436F-9B22-C604AC56A264}">
      <dgm:prSet/>
      <dgm:spPr/>
      <dgm:t>
        <a:bodyPr/>
        <a:lstStyle/>
        <a:p>
          <a:endParaRPr lang="en-US"/>
        </a:p>
      </dgm:t>
    </dgm:pt>
    <dgm:pt modelId="{BCEBA2A7-58D2-4762-89AF-6FC459BCF195}" type="sibTrans" cxnId="{3423F3AC-7A9A-436F-9B22-C604AC56A264}">
      <dgm:prSet/>
      <dgm:spPr/>
      <dgm:t>
        <a:bodyPr/>
        <a:lstStyle/>
        <a:p>
          <a:endParaRPr lang="en-US"/>
        </a:p>
      </dgm:t>
    </dgm:pt>
    <dgm:pt modelId="{C9C06D48-28AA-47A2-B36C-D9464996465A}">
      <dgm:prSet custT="1"/>
      <dgm:spPr/>
      <dgm:t>
        <a:bodyPr/>
        <a:lstStyle/>
        <a:p>
          <a:pPr rtl="0"/>
          <a:r>
            <a:rPr lang="en-US" sz="1800" dirty="0"/>
            <a:t>It is faster to create a new thread than a process, to terminate a thread than a process and to switch between threads than between processes.</a:t>
          </a:r>
          <a:endParaRPr lang="pt-BR" sz="1800" dirty="0"/>
        </a:p>
      </dgm:t>
    </dgm:pt>
    <dgm:pt modelId="{626944E8-7164-4F7D-8091-D76A0D582C59}" type="parTrans" cxnId="{059B34BC-CDDB-489F-B4A9-5C36B1AAABD7}">
      <dgm:prSet/>
      <dgm:spPr/>
      <dgm:t>
        <a:bodyPr/>
        <a:lstStyle/>
        <a:p>
          <a:endParaRPr lang="en-US"/>
        </a:p>
      </dgm:t>
    </dgm:pt>
    <dgm:pt modelId="{04DF197C-B25F-4274-82F1-6B0FD2904256}" type="sibTrans" cxnId="{059B34BC-CDDB-489F-B4A9-5C36B1AAABD7}">
      <dgm:prSet/>
      <dgm:spPr/>
      <dgm:t>
        <a:bodyPr/>
        <a:lstStyle/>
        <a:p>
          <a:endParaRPr lang="en-US"/>
        </a:p>
      </dgm:t>
    </dgm:pt>
    <dgm:pt modelId="{58C14FAA-0FB1-41EE-9F68-27F61B4EE54C}">
      <dgm:prSet custT="1"/>
      <dgm:spPr/>
      <dgm:t>
        <a:bodyPr/>
        <a:lstStyle/>
        <a:p>
          <a:pPr rtl="0"/>
          <a:r>
            <a:rPr lang="en-US" sz="2800" b="0" dirty="0">
              <a:effectLst>
                <a:outerShdw blurRad="38100" dist="38100" dir="2700000" algn="tl">
                  <a:srgbClr val="000000">
                    <a:alpha val="43137"/>
                  </a:srgbClr>
                </a:outerShdw>
              </a:effectLst>
            </a:rPr>
            <a:t>Scalability</a:t>
          </a:r>
          <a:endParaRPr lang="pt-BR" sz="2800" dirty="0">
            <a:effectLst>
              <a:outerShdw blurRad="38100" dist="38100" dir="2700000" algn="tl">
                <a:srgbClr val="000000">
                  <a:alpha val="43137"/>
                </a:srgbClr>
              </a:outerShdw>
            </a:effectLst>
          </a:endParaRPr>
        </a:p>
      </dgm:t>
    </dgm:pt>
    <dgm:pt modelId="{60017315-6639-4B38-87FA-90BA1C42FE3F}" type="parTrans" cxnId="{A208E78E-C878-41FF-8B2A-8E328E391CEE}">
      <dgm:prSet/>
      <dgm:spPr/>
      <dgm:t>
        <a:bodyPr/>
        <a:lstStyle/>
        <a:p>
          <a:endParaRPr lang="en-US"/>
        </a:p>
      </dgm:t>
    </dgm:pt>
    <dgm:pt modelId="{DF71926A-CC79-4420-81E4-02D601553633}" type="sibTrans" cxnId="{A208E78E-C878-41FF-8B2A-8E328E391CEE}">
      <dgm:prSet/>
      <dgm:spPr/>
      <dgm:t>
        <a:bodyPr/>
        <a:lstStyle/>
        <a:p>
          <a:endParaRPr lang="en-US"/>
        </a:p>
      </dgm:t>
    </dgm:pt>
    <dgm:pt modelId="{B5421F02-0845-45A1-896C-F474A25F6C40}">
      <dgm:prSet custT="1"/>
      <dgm:spPr/>
      <dgm:t>
        <a:bodyPr/>
        <a:lstStyle/>
        <a:p>
          <a:pPr rtl="0"/>
          <a:r>
            <a:rPr lang="pt-BR" sz="1800" baseline="0" dirty="0"/>
            <a:t>A </a:t>
          </a:r>
          <a:r>
            <a:rPr lang="pt-BR" sz="1800" baseline="0" dirty="0" err="1"/>
            <a:t>multi-threaded</a:t>
          </a:r>
          <a:r>
            <a:rPr lang="pt-BR" sz="1800" baseline="0" dirty="0"/>
            <a:t> </a:t>
          </a:r>
          <a:r>
            <a:rPr lang="pt-BR" sz="1800" baseline="0" dirty="0" err="1"/>
            <a:t>process</a:t>
          </a:r>
          <a:r>
            <a:rPr lang="pt-BR" sz="1800" baseline="0" dirty="0"/>
            <a:t> </a:t>
          </a:r>
          <a:r>
            <a:rPr lang="pt-BR" sz="1800" baseline="0" dirty="0" err="1"/>
            <a:t>can</a:t>
          </a:r>
          <a:r>
            <a:rPr lang="pt-BR" sz="1800" baseline="0" dirty="0"/>
            <a:t> </a:t>
          </a:r>
          <a:r>
            <a:rPr lang="pt-BR" sz="1800" baseline="0" dirty="0" err="1"/>
            <a:t>benefit</a:t>
          </a:r>
          <a:r>
            <a:rPr lang="pt-BR" sz="1800" baseline="0" dirty="0"/>
            <a:t> </a:t>
          </a:r>
          <a:r>
            <a:rPr lang="pt-BR" sz="1800" baseline="0" dirty="0" err="1"/>
            <a:t>of</a:t>
          </a:r>
          <a:r>
            <a:rPr lang="pt-BR" sz="1800" baseline="0" dirty="0"/>
            <a:t> a </a:t>
          </a:r>
          <a:r>
            <a:rPr lang="pt-BR" sz="1800" baseline="0" dirty="0" err="1"/>
            <a:t>multiprocessor</a:t>
          </a:r>
          <a:r>
            <a:rPr lang="pt-BR" sz="1800" baseline="0" dirty="0"/>
            <a:t> </a:t>
          </a:r>
          <a:r>
            <a:rPr lang="pt-BR" sz="1800" baseline="0" dirty="0" err="1"/>
            <a:t>or</a:t>
          </a:r>
          <a:r>
            <a:rPr lang="pt-BR" sz="1800" baseline="0" dirty="0"/>
            <a:t> </a:t>
          </a:r>
          <a:r>
            <a:rPr lang="pt-BR" sz="1800" baseline="0" dirty="0" err="1"/>
            <a:t>multicore</a:t>
          </a:r>
          <a:r>
            <a:rPr lang="pt-BR" sz="1800" baseline="0" dirty="0"/>
            <a:t> </a:t>
          </a:r>
          <a:r>
            <a:rPr lang="pt-BR" sz="1800" baseline="0" dirty="0" err="1"/>
            <a:t>architecture</a:t>
          </a:r>
          <a:r>
            <a:rPr lang="pt-BR" sz="1800" baseline="0" dirty="0"/>
            <a:t>.</a:t>
          </a:r>
          <a:endParaRPr lang="pt-BR" sz="1800" dirty="0"/>
        </a:p>
      </dgm:t>
    </dgm:pt>
    <dgm:pt modelId="{1004EB25-A50B-4802-85D6-64AACE1B7AC2}" type="parTrans" cxnId="{A9D31D9E-EDD1-4ED2-B3F0-22B1474FA244}">
      <dgm:prSet/>
      <dgm:spPr/>
      <dgm:t>
        <a:bodyPr/>
        <a:lstStyle/>
        <a:p>
          <a:endParaRPr lang="en-US"/>
        </a:p>
      </dgm:t>
    </dgm:pt>
    <dgm:pt modelId="{52B1F368-614A-4ADB-B489-A6EA0090C5FD}" type="sibTrans" cxnId="{A9D31D9E-EDD1-4ED2-B3F0-22B1474FA244}">
      <dgm:prSet/>
      <dgm:spPr/>
      <dgm:t>
        <a:bodyPr/>
        <a:lstStyle/>
        <a:p>
          <a:endParaRPr lang="en-US"/>
        </a:p>
      </dgm:t>
    </dgm:pt>
    <dgm:pt modelId="{646ABAA5-99B5-4073-80D1-AC843D8F9C0F}" type="pres">
      <dgm:prSet presAssocID="{493B25EA-00CB-464A-B7B4-B66A8900422F}" presName="Name0" presStyleCnt="0">
        <dgm:presLayoutVars>
          <dgm:dir/>
          <dgm:animLvl val="lvl"/>
          <dgm:resizeHandles val="exact"/>
        </dgm:presLayoutVars>
      </dgm:prSet>
      <dgm:spPr/>
    </dgm:pt>
    <dgm:pt modelId="{5EFDAE9C-9C96-4DC9-8CFD-4E31FE26E9FC}" type="pres">
      <dgm:prSet presAssocID="{2A9AD65A-914D-4DC7-9B5F-7A54ABBEDF5F}" presName="linNode" presStyleCnt="0"/>
      <dgm:spPr/>
    </dgm:pt>
    <dgm:pt modelId="{8FB1E732-81E3-4ED9-B983-7BFB1277A27E}" type="pres">
      <dgm:prSet presAssocID="{2A9AD65A-914D-4DC7-9B5F-7A54ABBEDF5F}" presName="parentText" presStyleLbl="node1" presStyleIdx="0" presStyleCnt="4">
        <dgm:presLayoutVars>
          <dgm:chMax val="1"/>
          <dgm:bulletEnabled val="1"/>
        </dgm:presLayoutVars>
      </dgm:prSet>
      <dgm:spPr/>
    </dgm:pt>
    <dgm:pt modelId="{E05F40D4-D20A-4097-B15A-A85D74693D5A}" type="pres">
      <dgm:prSet presAssocID="{2A9AD65A-914D-4DC7-9B5F-7A54ABBEDF5F}" presName="descendantText" presStyleLbl="alignAccFollowNode1" presStyleIdx="0" presStyleCnt="4">
        <dgm:presLayoutVars>
          <dgm:bulletEnabled val="1"/>
        </dgm:presLayoutVars>
      </dgm:prSet>
      <dgm:spPr/>
    </dgm:pt>
    <dgm:pt modelId="{EB71CA02-50AA-4683-AA69-6A7C5A49A027}" type="pres">
      <dgm:prSet presAssocID="{1893FFA1-7479-441B-9325-6233B49609B5}" presName="sp" presStyleCnt="0"/>
      <dgm:spPr/>
    </dgm:pt>
    <dgm:pt modelId="{3EAC9A92-C791-4A95-BECB-D002EE6E21AB}" type="pres">
      <dgm:prSet presAssocID="{3DEB44ED-AB31-41F3-BFFD-66F7066A19A0}" presName="linNode" presStyleCnt="0"/>
      <dgm:spPr/>
    </dgm:pt>
    <dgm:pt modelId="{5A323F05-B821-4627-84F9-8C22D61327EF}" type="pres">
      <dgm:prSet presAssocID="{3DEB44ED-AB31-41F3-BFFD-66F7066A19A0}" presName="parentText" presStyleLbl="node1" presStyleIdx="1" presStyleCnt="4">
        <dgm:presLayoutVars>
          <dgm:chMax val="1"/>
          <dgm:bulletEnabled val="1"/>
        </dgm:presLayoutVars>
      </dgm:prSet>
      <dgm:spPr/>
    </dgm:pt>
    <dgm:pt modelId="{58AD4D32-D4D7-4B84-B352-3D1A5F5D93F6}" type="pres">
      <dgm:prSet presAssocID="{3DEB44ED-AB31-41F3-BFFD-66F7066A19A0}" presName="descendantText" presStyleLbl="alignAccFollowNode1" presStyleIdx="1" presStyleCnt="4">
        <dgm:presLayoutVars>
          <dgm:bulletEnabled val="1"/>
        </dgm:presLayoutVars>
      </dgm:prSet>
      <dgm:spPr/>
    </dgm:pt>
    <dgm:pt modelId="{057C18CA-BAE9-49A3-A649-53C412C86F15}" type="pres">
      <dgm:prSet presAssocID="{1F5496D4-FA81-4108-B3DB-19CC1E0330FD}" presName="sp" presStyleCnt="0"/>
      <dgm:spPr/>
    </dgm:pt>
    <dgm:pt modelId="{DDF63700-5328-4637-A81B-87166CF23FD7}" type="pres">
      <dgm:prSet presAssocID="{C57BFB59-D4D1-4D70-9AE3-FC22F6C72488}" presName="linNode" presStyleCnt="0"/>
      <dgm:spPr/>
    </dgm:pt>
    <dgm:pt modelId="{246A6F2D-5C2F-44C3-93FD-AE81CBE29F12}" type="pres">
      <dgm:prSet presAssocID="{C57BFB59-D4D1-4D70-9AE3-FC22F6C72488}" presName="parentText" presStyleLbl="node1" presStyleIdx="2" presStyleCnt="4">
        <dgm:presLayoutVars>
          <dgm:chMax val="1"/>
          <dgm:bulletEnabled val="1"/>
        </dgm:presLayoutVars>
      </dgm:prSet>
      <dgm:spPr/>
    </dgm:pt>
    <dgm:pt modelId="{57CBF6E9-EF82-4043-96FC-CBB5878B58F0}" type="pres">
      <dgm:prSet presAssocID="{C57BFB59-D4D1-4D70-9AE3-FC22F6C72488}" presName="descendantText" presStyleLbl="alignAccFollowNode1" presStyleIdx="2" presStyleCnt="4">
        <dgm:presLayoutVars>
          <dgm:bulletEnabled val="1"/>
        </dgm:presLayoutVars>
      </dgm:prSet>
      <dgm:spPr/>
    </dgm:pt>
    <dgm:pt modelId="{86AB934F-A1F5-4BC3-AC4C-D328959C53EC}" type="pres">
      <dgm:prSet presAssocID="{BCEBA2A7-58D2-4762-89AF-6FC459BCF195}" presName="sp" presStyleCnt="0"/>
      <dgm:spPr/>
    </dgm:pt>
    <dgm:pt modelId="{D2F6F9C7-8042-403C-9ECE-6079D910F110}" type="pres">
      <dgm:prSet presAssocID="{58C14FAA-0FB1-41EE-9F68-27F61B4EE54C}" presName="linNode" presStyleCnt="0"/>
      <dgm:spPr/>
    </dgm:pt>
    <dgm:pt modelId="{17D6EF08-DF0C-41E9-A629-244FBEAA9456}" type="pres">
      <dgm:prSet presAssocID="{58C14FAA-0FB1-41EE-9F68-27F61B4EE54C}" presName="parentText" presStyleLbl="node1" presStyleIdx="3" presStyleCnt="4">
        <dgm:presLayoutVars>
          <dgm:chMax val="1"/>
          <dgm:bulletEnabled val="1"/>
        </dgm:presLayoutVars>
      </dgm:prSet>
      <dgm:spPr/>
    </dgm:pt>
    <dgm:pt modelId="{C7733F90-8E9A-4EF6-B09F-B820F866EC33}" type="pres">
      <dgm:prSet presAssocID="{58C14FAA-0FB1-41EE-9F68-27F61B4EE54C}" presName="descendantText" presStyleLbl="alignAccFollowNode1" presStyleIdx="3" presStyleCnt="4">
        <dgm:presLayoutVars>
          <dgm:bulletEnabled val="1"/>
        </dgm:presLayoutVars>
      </dgm:prSet>
      <dgm:spPr/>
    </dgm:pt>
  </dgm:ptLst>
  <dgm:cxnLst>
    <dgm:cxn modelId="{CB913C0D-809C-6C47-BD39-0E4097EBBBCA}" type="presOf" srcId="{3DEB44ED-AB31-41F3-BFFD-66F7066A19A0}" destId="{5A323F05-B821-4627-84F9-8C22D61327EF}" srcOrd="0" destOrd="0" presId="urn:microsoft.com/office/officeart/2005/8/layout/vList5"/>
    <dgm:cxn modelId="{38CF022B-C119-2D4E-BF58-0ABCE13ECCF3}" type="presOf" srcId="{C57BFB59-D4D1-4D70-9AE3-FC22F6C72488}" destId="{246A6F2D-5C2F-44C3-93FD-AE81CBE29F12}" srcOrd="0" destOrd="0" presId="urn:microsoft.com/office/officeart/2005/8/layout/vList5"/>
    <dgm:cxn modelId="{6786643D-EAE4-D34A-88CB-15FC68EB9D96}" type="presOf" srcId="{493B25EA-00CB-464A-B7B4-B66A8900422F}" destId="{646ABAA5-99B5-4073-80D1-AC843D8F9C0F}" srcOrd="0" destOrd="0" presId="urn:microsoft.com/office/officeart/2005/8/layout/vList5"/>
    <dgm:cxn modelId="{1A1BBC3F-4B7A-41A1-82B6-9DA36D184DD5}" srcId="{3DEB44ED-AB31-41F3-BFFD-66F7066A19A0}" destId="{002B80C6-DE40-458F-BCC0-5797D6499281}" srcOrd="0" destOrd="0" parTransId="{DE9E652D-2E1F-4554-823D-F9FD2A684444}" sibTransId="{A520FABA-B3C9-4B4E-BF5E-E854F173810D}"/>
    <dgm:cxn modelId="{2E838656-8D68-EA4D-960F-9FF0920C35F8}" type="presOf" srcId="{002B80C6-DE40-458F-BCC0-5797D6499281}" destId="{58AD4D32-D4D7-4B84-B352-3D1A5F5D93F6}" srcOrd="0" destOrd="0" presId="urn:microsoft.com/office/officeart/2005/8/layout/vList5"/>
    <dgm:cxn modelId="{8F1B1A67-356B-4A41-8D5D-6CD65F99D178}" type="presOf" srcId="{2A9AD65A-914D-4DC7-9B5F-7A54ABBEDF5F}" destId="{8FB1E732-81E3-4ED9-B983-7BFB1277A27E}" srcOrd="0" destOrd="0" presId="urn:microsoft.com/office/officeart/2005/8/layout/vList5"/>
    <dgm:cxn modelId="{38B6C168-6F06-484F-8941-4EC2A6E85C71}" srcId="{493B25EA-00CB-464A-B7B4-B66A8900422F}" destId="{3DEB44ED-AB31-41F3-BFFD-66F7066A19A0}" srcOrd="1" destOrd="0" parTransId="{2CC648D3-34AD-43E4-8E96-C28BA811D31C}" sibTransId="{1F5496D4-FA81-4108-B3DB-19CC1E0330FD}"/>
    <dgm:cxn modelId="{B0CBE378-BEB4-6B46-95B7-7FD6F22370C3}" type="presOf" srcId="{B5421F02-0845-45A1-896C-F474A25F6C40}" destId="{C7733F90-8E9A-4EF6-B09F-B820F866EC33}" srcOrd="0" destOrd="0" presId="urn:microsoft.com/office/officeart/2005/8/layout/vList5"/>
    <dgm:cxn modelId="{2B358181-1A95-354A-A815-EB866CF7F387}" type="presOf" srcId="{58C14FAA-0FB1-41EE-9F68-27F61B4EE54C}" destId="{17D6EF08-DF0C-41E9-A629-244FBEAA9456}" srcOrd="0" destOrd="0" presId="urn:microsoft.com/office/officeart/2005/8/layout/vList5"/>
    <dgm:cxn modelId="{A208E78E-C878-41FF-8B2A-8E328E391CEE}" srcId="{493B25EA-00CB-464A-B7B4-B66A8900422F}" destId="{58C14FAA-0FB1-41EE-9F68-27F61B4EE54C}" srcOrd="3" destOrd="0" parTransId="{60017315-6639-4B38-87FA-90BA1C42FE3F}" sibTransId="{DF71926A-CC79-4420-81E4-02D601553633}"/>
    <dgm:cxn modelId="{A9D31D9E-EDD1-4ED2-B3F0-22B1474FA244}" srcId="{58C14FAA-0FB1-41EE-9F68-27F61B4EE54C}" destId="{B5421F02-0845-45A1-896C-F474A25F6C40}" srcOrd="0" destOrd="0" parTransId="{1004EB25-A50B-4802-85D6-64AACE1B7AC2}" sibTransId="{52B1F368-614A-4ADB-B489-A6EA0090C5FD}"/>
    <dgm:cxn modelId="{5DE260A6-CE17-3944-9D12-E2A620F4D068}" type="presOf" srcId="{C9C06D48-28AA-47A2-B36C-D9464996465A}" destId="{57CBF6E9-EF82-4043-96FC-CBB5878B58F0}" srcOrd="0" destOrd="0" presId="urn:microsoft.com/office/officeart/2005/8/layout/vList5"/>
    <dgm:cxn modelId="{3423F3AC-7A9A-436F-9B22-C604AC56A264}" srcId="{493B25EA-00CB-464A-B7B4-B66A8900422F}" destId="{C57BFB59-D4D1-4D70-9AE3-FC22F6C72488}" srcOrd="2" destOrd="0" parTransId="{A8E2268D-9745-4607-B34D-67D4E130EE94}" sibTransId="{BCEBA2A7-58D2-4762-89AF-6FC459BCF195}"/>
    <dgm:cxn modelId="{059B34BC-CDDB-489F-B4A9-5C36B1AAABD7}" srcId="{C57BFB59-D4D1-4D70-9AE3-FC22F6C72488}" destId="{C9C06D48-28AA-47A2-B36C-D9464996465A}" srcOrd="0" destOrd="0" parTransId="{626944E8-7164-4F7D-8091-D76A0D582C59}" sibTransId="{04DF197C-B25F-4274-82F1-6B0FD2904256}"/>
    <dgm:cxn modelId="{1D224AC7-2886-4C28-A1E4-E454BAAC6B0F}" srcId="{2A9AD65A-914D-4DC7-9B5F-7A54ABBEDF5F}" destId="{3ABFD632-9D01-4376-9D8F-7AF1C1DE375C}" srcOrd="0" destOrd="0" parTransId="{2B940610-F921-48D3-A293-83C8B0A129C2}" sibTransId="{05A34446-ECD8-4254-9CDB-078ADCCB1F0B}"/>
    <dgm:cxn modelId="{00B9A3E2-8768-48A7-B496-D85FFF94D91C}" srcId="{493B25EA-00CB-464A-B7B4-B66A8900422F}" destId="{2A9AD65A-914D-4DC7-9B5F-7A54ABBEDF5F}" srcOrd="0" destOrd="0" parTransId="{D8228D48-8B33-4E95-B788-1C2BE8010571}" sibTransId="{1893FFA1-7479-441B-9325-6233B49609B5}"/>
    <dgm:cxn modelId="{258593FD-BBB9-F745-85DA-C2BCDCDE46C7}" type="presOf" srcId="{3ABFD632-9D01-4376-9D8F-7AF1C1DE375C}" destId="{E05F40D4-D20A-4097-B15A-A85D74693D5A}" srcOrd="0" destOrd="0" presId="urn:microsoft.com/office/officeart/2005/8/layout/vList5"/>
    <dgm:cxn modelId="{27A1C2CA-35C1-7C4A-B3DD-E995EDB5EF4B}" type="presParOf" srcId="{646ABAA5-99B5-4073-80D1-AC843D8F9C0F}" destId="{5EFDAE9C-9C96-4DC9-8CFD-4E31FE26E9FC}" srcOrd="0" destOrd="0" presId="urn:microsoft.com/office/officeart/2005/8/layout/vList5"/>
    <dgm:cxn modelId="{3CA5F5B8-D860-3045-ACD5-D1742E6FF455}" type="presParOf" srcId="{5EFDAE9C-9C96-4DC9-8CFD-4E31FE26E9FC}" destId="{8FB1E732-81E3-4ED9-B983-7BFB1277A27E}" srcOrd="0" destOrd="0" presId="urn:microsoft.com/office/officeart/2005/8/layout/vList5"/>
    <dgm:cxn modelId="{FE4DB654-61A4-5E46-9B0A-2CD099E61263}" type="presParOf" srcId="{5EFDAE9C-9C96-4DC9-8CFD-4E31FE26E9FC}" destId="{E05F40D4-D20A-4097-B15A-A85D74693D5A}" srcOrd="1" destOrd="0" presId="urn:microsoft.com/office/officeart/2005/8/layout/vList5"/>
    <dgm:cxn modelId="{3350EFAB-7235-5240-8A4F-1754B8BFD5D7}" type="presParOf" srcId="{646ABAA5-99B5-4073-80D1-AC843D8F9C0F}" destId="{EB71CA02-50AA-4683-AA69-6A7C5A49A027}" srcOrd="1" destOrd="0" presId="urn:microsoft.com/office/officeart/2005/8/layout/vList5"/>
    <dgm:cxn modelId="{85F41A4E-233B-8D4A-97D0-29A969F5DEDE}" type="presParOf" srcId="{646ABAA5-99B5-4073-80D1-AC843D8F9C0F}" destId="{3EAC9A92-C791-4A95-BECB-D002EE6E21AB}" srcOrd="2" destOrd="0" presId="urn:microsoft.com/office/officeart/2005/8/layout/vList5"/>
    <dgm:cxn modelId="{4FC5483E-ADDB-D442-BEBE-9BF3D65FBCF3}" type="presParOf" srcId="{3EAC9A92-C791-4A95-BECB-D002EE6E21AB}" destId="{5A323F05-B821-4627-84F9-8C22D61327EF}" srcOrd="0" destOrd="0" presId="urn:microsoft.com/office/officeart/2005/8/layout/vList5"/>
    <dgm:cxn modelId="{B4E46A24-8F4E-B248-BD29-19290444F274}" type="presParOf" srcId="{3EAC9A92-C791-4A95-BECB-D002EE6E21AB}" destId="{58AD4D32-D4D7-4B84-B352-3D1A5F5D93F6}" srcOrd="1" destOrd="0" presId="urn:microsoft.com/office/officeart/2005/8/layout/vList5"/>
    <dgm:cxn modelId="{DADA17BF-5D3F-7549-BCE2-3C8E47BA3014}" type="presParOf" srcId="{646ABAA5-99B5-4073-80D1-AC843D8F9C0F}" destId="{057C18CA-BAE9-49A3-A649-53C412C86F15}" srcOrd="3" destOrd="0" presId="urn:microsoft.com/office/officeart/2005/8/layout/vList5"/>
    <dgm:cxn modelId="{17934A87-BFC1-7D46-B84E-20B8F2A1DCE7}" type="presParOf" srcId="{646ABAA5-99B5-4073-80D1-AC843D8F9C0F}" destId="{DDF63700-5328-4637-A81B-87166CF23FD7}" srcOrd="4" destOrd="0" presId="urn:microsoft.com/office/officeart/2005/8/layout/vList5"/>
    <dgm:cxn modelId="{09EB1255-9BDD-4B4F-8181-0F7341A198D9}" type="presParOf" srcId="{DDF63700-5328-4637-A81B-87166CF23FD7}" destId="{246A6F2D-5C2F-44C3-93FD-AE81CBE29F12}" srcOrd="0" destOrd="0" presId="urn:microsoft.com/office/officeart/2005/8/layout/vList5"/>
    <dgm:cxn modelId="{AD07833E-0CEF-9146-A56C-5BE0A3EE0504}" type="presParOf" srcId="{DDF63700-5328-4637-A81B-87166CF23FD7}" destId="{57CBF6E9-EF82-4043-96FC-CBB5878B58F0}" srcOrd="1" destOrd="0" presId="urn:microsoft.com/office/officeart/2005/8/layout/vList5"/>
    <dgm:cxn modelId="{4ED77CC6-F85B-4E4F-85E1-4760836FE078}" type="presParOf" srcId="{646ABAA5-99B5-4073-80D1-AC843D8F9C0F}" destId="{86AB934F-A1F5-4BC3-AC4C-D328959C53EC}" srcOrd="5" destOrd="0" presId="urn:microsoft.com/office/officeart/2005/8/layout/vList5"/>
    <dgm:cxn modelId="{AF5A1F75-CFE1-1945-A42D-E7FD1774AD0F}" type="presParOf" srcId="{646ABAA5-99B5-4073-80D1-AC843D8F9C0F}" destId="{D2F6F9C7-8042-403C-9ECE-6079D910F110}" srcOrd="6" destOrd="0" presId="urn:microsoft.com/office/officeart/2005/8/layout/vList5"/>
    <dgm:cxn modelId="{7C18C0BF-DB79-F040-8D4E-9174B15BDF05}" type="presParOf" srcId="{D2F6F9C7-8042-403C-9ECE-6079D910F110}" destId="{17D6EF08-DF0C-41E9-A629-244FBEAA9456}" srcOrd="0" destOrd="0" presId="urn:microsoft.com/office/officeart/2005/8/layout/vList5"/>
    <dgm:cxn modelId="{44149A14-51BB-C943-A2E4-B78E0AF8CBBB}" type="presParOf" srcId="{D2F6F9C7-8042-403C-9ECE-6079D910F110}" destId="{C7733F90-8E9A-4EF6-B09F-B820F866EC3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ADFAF4-D3E3-41FF-8782-4CCB135B2FB9}"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39EC85D3-AB5F-4A46-9714-707D793C99F6}">
      <dgm:prSet custT="1"/>
      <dgm:spPr/>
      <dgm:t>
        <a:bodyPr/>
        <a:lstStyle/>
        <a:p>
          <a:pPr rtl="0"/>
          <a:r>
            <a:rPr lang="en-US" sz="2800" b="0" noProof="0">
              <a:effectLst>
                <a:outerShdw blurRad="38100" dist="38100" dir="2700000" algn="tl">
                  <a:srgbClr val="000000">
                    <a:alpha val="43137"/>
                  </a:srgbClr>
                </a:outerShdw>
              </a:effectLst>
            </a:rPr>
            <a:t>Dividing activities</a:t>
          </a:r>
          <a:endParaRPr lang="en-US" sz="2800" noProof="0">
            <a:effectLst>
              <a:outerShdw blurRad="38100" dist="38100" dir="2700000" algn="tl">
                <a:srgbClr val="000000">
                  <a:alpha val="43137"/>
                </a:srgbClr>
              </a:outerShdw>
            </a:effectLst>
          </a:endParaRPr>
        </a:p>
      </dgm:t>
    </dgm:pt>
    <dgm:pt modelId="{4F9C9CE4-9AB5-42BF-823C-4E501F8A5D3D}" type="parTrans" cxnId="{65074318-9F7F-400D-A560-A3269F475A8D}">
      <dgm:prSet/>
      <dgm:spPr/>
      <dgm:t>
        <a:bodyPr/>
        <a:lstStyle/>
        <a:p>
          <a:endParaRPr lang="en-US"/>
        </a:p>
      </dgm:t>
    </dgm:pt>
    <dgm:pt modelId="{7980093C-A18D-4300-B848-B7E144B29DFC}" type="sibTrans" cxnId="{65074318-9F7F-400D-A560-A3269F475A8D}">
      <dgm:prSet/>
      <dgm:spPr/>
      <dgm:t>
        <a:bodyPr/>
        <a:lstStyle/>
        <a:p>
          <a:endParaRPr lang="en-US"/>
        </a:p>
      </dgm:t>
    </dgm:pt>
    <dgm:pt modelId="{7E73B6D1-03AC-4E6B-B0D2-6AB6FE9B9C08}">
      <dgm:prSet custT="1"/>
      <dgm:spPr/>
      <dgm:t>
        <a:bodyPr/>
        <a:lstStyle/>
        <a:p>
          <a:pPr rtl="0"/>
          <a:r>
            <a:rPr lang="en-US" sz="1800" noProof="0" dirty="0"/>
            <a:t>Finding program blocks that can be run in parallel.</a:t>
          </a:r>
        </a:p>
      </dgm:t>
    </dgm:pt>
    <dgm:pt modelId="{D69E416E-42B2-43AF-B6A8-77F109CBE289}" type="parTrans" cxnId="{50D65DB9-2423-4775-BE9B-47C93C667118}">
      <dgm:prSet/>
      <dgm:spPr/>
      <dgm:t>
        <a:bodyPr/>
        <a:lstStyle/>
        <a:p>
          <a:endParaRPr lang="en-US"/>
        </a:p>
      </dgm:t>
    </dgm:pt>
    <dgm:pt modelId="{0F2D053D-C746-4E24-B3CD-06DC9A540937}" type="sibTrans" cxnId="{50D65DB9-2423-4775-BE9B-47C93C667118}">
      <dgm:prSet/>
      <dgm:spPr/>
      <dgm:t>
        <a:bodyPr/>
        <a:lstStyle/>
        <a:p>
          <a:endParaRPr lang="en-US"/>
        </a:p>
      </dgm:t>
    </dgm:pt>
    <dgm:pt modelId="{8999D3D7-8971-44B0-B366-A917DA5694C3}">
      <dgm:prSet custT="1"/>
      <dgm:spPr/>
      <dgm:t>
        <a:bodyPr/>
        <a:lstStyle/>
        <a:p>
          <a:pPr rtl="0"/>
          <a:r>
            <a:rPr lang="en-US" sz="2800" b="0" noProof="0" dirty="0">
              <a:effectLst>
                <a:outerShdw blurRad="38100" dist="38100" dir="2700000" algn="tl">
                  <a:srgbClr val="000000">
                    <a:alpha val="43137"/>
                  </a:srgbClr>
                </a:outerShdw>
              </a:effectLst>
            </a:rPr>
            <a:t>Achieving balance</a:t>
          </a:r>
          <a:endParaRPr lang="en-US" sz="2800" noProof="0" dirty="0">
            <a:effectLst>
              <a:outerShdw blurRad="38100" dist="38100" dir="2700000" algn="tl">
                <a:srgbClr val="000000">
                  <a:alpha val="43137"/>
                </a:srgbClr>
              </a:outerShdw>
            </a:effectLst>
          </a:endParaRPr>
        </a:p>
      </dgm:t>
    </dgm:pt>
    <dgm:pt modelId="{F3ADB0E0-FD67-4528-8F33-DB7AC0EFEED9}" type="parTrans" cxnId="{72E5D9DD-9A03-4255-8F3D-8916CF11BD17}">
      <dgm:prSet/>
      <dgm:spPr/>
      <dgm:t>
        <a:bodyPr/>
        <a:lstStyle/>
        <a:p>
          <a:endParaRPr lang="en-US"/>
        </a:p>
      </dgm:t>
    </dgm:pt>
    <dgm:pt modelId="{E27F800F-30C7-4660-9ABA-D652BFFBC1E2}" type="sibTrans" cxnId="{72E5D9DD-9A03-4255-8F3D-8916CF11BD17}">
      <dgm:prSet/>
      <dgm:spPr/>
      <dgm:t>
        <a:bodyPr/>
        <a:lstStyle/>
        <a:p>
          <a:endParaRPr lang="en-US"/>
        </a:p>
      </dgm:t>
    </dgm:pt>
    <dgm:pt modelId="{1E89B0A7-E6D3-4182-9570-A35D83E7A964}">
      <dgm:prSet custT="1"/>
      <dgm:spPr/>
      <dgm:t>
        <a:bodyPr/>
        <a:lstStyle/>
        <a:p>
          <a:pPr rtl="0"/>
          <a:r>
            <a:rPr lang="en-US" sz="1800" noProof="0"/>
            <a:t>Adjusting block run duration and value.</a:t>
          </a:r>
        </a:p>
      </dgm:t>
    </dgm:pt>
    <dgm:pt modelId="{9C65E754-524E-4281-8D7D-83E613C5DEEE}" type="parTrans" cxnId="{A9010F7A-DB1F-41BC-A070-15E0ABF26FE1}">
      <dgm:prSet/>
      <dgm:spPr/>
      <dgm:t>
        <a:bodyPr/>
        <a:lstStyle/>
        <a:p>
          <a:endParaRPr lang="en-US"/>
        </a:p>
      </dgm:t>
    </dgm:pt>
    <dgm:pt modelId="{D4028AE1-205E-4E07-AB91-0F0191FF0C8A}" type="sibTrans" cxnId="{A9010F7A-DB1F-41BC-A070-15E0ABF26FE1}">
      <dgm:prSet/>
      <dgm:spPr/>
      <dgm:t>
        <a:bodyPr/>
        <a:lstStyle/>
        <a:p>
          <a:endParaRPr lang="en-US"/>
        </a:p>
      </dgm:t>
    </dgm:pt>
    <dgm:pt modelId="{86A1C26B-D4DC-47B7-94F2-B56A05CCCF93}">
      <dgm:prSet custT="1"/>
      <dgm:spPr/>
      <dgm:t>
        <a:bodyPr/>
        <a:lstStyle/>
        <a:p>
          <a:pPr rtl="0"/>
          <a:r>
            <a:rPr lang="en-US" sz="2800" b="0" noProof="0" dirty="0">
              <a:effectLst>
                <a:outerShdw blurRad="38100" dist="38100" dir="2700000" algn="tl">
                  <a:srgbClr val="000000">
                    <a:alpha val="43137"/>
                  </a:srgbClr>
                </a:outerShdw>
              </a:effectLst>
            </a:rPr>
            <a:t>Reducing data dependency</a:t>
          </a:r>
          <a:endParaRPr lang="en-US" sz="2800" noProof="0" dirty="0">
            <a:effectLst>
              <a:outerShdw blurRad="38100" dist="38100" dir="2700000" algn="tl">
                <a:srgbClr val="000000">
                  <a:alpha val="43137"/>
                </a:srgbClr>
              </a:outerShdw>
            </a:effectLst>
          </a:endParaRPr>
        </a:p>
      </dgm:t>
    </dgm:pt>
    <dgm:pt modelId="{C4685279-4ADC-4F9A-8AA4-33157ECDE151}" type="parTrans" cxnId="{6A3F5F01-69E5-44E9-8765-4318D4879332}">
      <dgm:prSet/>
      <dgm:spPr/>
      <dgm:t>
        <a:bodyPr/>
        <a:lstStyle/>
        <a:p>
          <a:endParaRPr lang="en-US"/>
        </a:p>
      </dgm:t>
    </dgm:pt>
    <dgm:pt modelId="{965B356A-DD32-45D9-920B-CD5F39C43D9A}" type="sibTrans" cxnId="{6A3F5F01-69E5-44E9-8765-4318D4879332}">
      <dgm:prSet/>
      <dgm:spPr/>
      <dgm:t>
        <a:bodyPr/>
        <a:lstStyle/>
        <a:p>
          <a:endParaRPr lang="en-US"/>
        </a:p>
      </dgm:t>
    </dgm:pt>
    <dgm:pt modelId="{9AF8DDE5-9179-47C4-9DAC-4D8978657261}">
      <dgm:prSet custT="1"/>
      <dgm:spPr/>
      <dgm:t>
        <a:bodyPr/>
        <a:lstStyle/>
        <a:p>
          <a:pPr rtl="0"/>
          <a:r>
            <a:rPr lang="en-US" sz="1800" noProof="0"/>
            <a:t>Minimizing data dependencies between blocks.</a:t>
          </a:r>
        </a:p>
      </dgm:t>
    </dgm:pt>
    <dgm:pt modelId="{FABF5F61-8A47-4570-BFBB-B3D916FF6F07}" type="parTrans" cxnId="{A69AFA84-83EE-404F-B704-EF603DDBD1EE}">
      <dgm:prSet/>
      <dgm:spPr/>
      <dgm:t>
        <a:bodyPr/>
        <a:lstStyle/>
        <a:p>
          <a:endParaRPr lang="en-US"/>
        </a:p>
      </dgm:t>
    </dgm:pt>
    <dgm:pt modelId="{2BAEAA72-EDA3-476F-B76C-B42415A1657C}" type="sibTrans" cxnId="{A69AFA84-83EE-404F-B704-EF603DDBD1EE}">
      <dgm:prSet/>
      <dgm:spPr/>
      <dgm:t>
        <a:bodyPr/>
        <a:lstStyle/>
        <a:p>
          <a:endParaRPr lang="en-US"/>
        </a:p>
      </dgm:t>
    </dgm:pt>
    <dgm:pt modelId="{194E527C-58E1-45CB-8F7E-7E82050F7C0C}">
      <dgm:prSet custT="1"/>
      <dgm:spPr/>
      <dgm:t>
        <a:bodyPr/>
        <a:lstStyle/>
        <a:p>
          <a:pPr rtl="0"/>
          <a:r>
            <a:rPr lang="en-US" sz="1800" noProof="0"/>
            <a:t>Assuring proper synchronization of the unavoidable dependencies.</a:t>
          </a:r>
        </a:p>
      </dgm:t>
    </dgm:pt>
    <dgm:pt modelId="{8BE8C3BC-130F-4782-A1F2-B8E6C0FCADFA}" type="parTrans" cxnId="{D26E91B3-D87B-450B-B172-628527DA3BA1}">
      <dgm:prSet/>
      <dgm:spPr/>
      <dgm:t>
        <a:bodyPr/>
        <a:lstStyle/>
        <a:p>
          <a:endParaRPr lang="en-US"/>
        </a:p>
      </dgm:t>
    </dgm:pt>
    <dgm:pt modelId="{41ED544A-C0C5-4285-A93F-ACEB4E645F08}" type="sibTrans" cxnId="{D26E91B3-D87B-450B-B172-628527DA3BA1}">
      <dgm:prSet/>
      <dgm:spPr/>
      <dgm:t>
        <a:bodyPr/>
        <a:lstStyle/>
        <a:p>
          <a:endParaRPr lang="en-US"/>
        </a:p>
      </dgm:t>
    </dgm:pt>
    <dgm:pt modelId="{63D74908-8A97-4461-AC03-BB97F317829A}">
      <dgm:prSet custT="1"/>
      <dgm:spPr/>
      <dgm:t>
        <a:bodyPr/>
        <a:lstStyle/>
        <a:p>
          <a:pPr rtl="0"/>
          <a:r>
            <a:rPr lang="en-US" sz="2800" b="0" noProof="0" dirty="0">
              <a:effectLst>
                <a:outerShdw blurRad="38100" dist="38100" dir="2700000" algn="tl">
                  <a:srgbClr val="000000">
                    <a:alpha val="43137"/>
                  </a:srgbClr>
                </a:outerShdw>
              </a:effectLst>
            </a:rPr>
            <a:t>Testing and debugging</a:t>
          </a:r>
          <a:endParaRPr lang="en-US" sz="2800" noProof="0" dirty="0">
            <a:effectLst>
              <a:outerShdw blurRad="38100" dist="38100" dir="2700000" algn="tl">
                <a:srgbClr val="000000">
                  <a:alpha val="43137"/>
                </a:srgbClr>
              </a:outerShdw>
            </a:effectLst>
          </a:endParaRPr>
        </a:p>
      </dgm:t>
    </dgm:pt>
    <dgm:pt modelId="{7C3A6E32-4CCD-4779-A294-AE7F2F85B7BC}" type="parTrans" cxnId="{11F1D7CE-9963-4A71-B8D9-BFE7589015EB}">
      <dgm:prSet/>
      <dgm:spPr/>
      <dgm:t>
        <a:bodyPr/>
        <a:lstStyle/>
        <a:p>
          <a:endParaRPr lang="en-US"/>
        </a:p>
      </dgm:t>
    </dgm:pt>
    <dgm:pt modelId="{8552ACC2-FAA9-4292-B830-6D7D3075FD9E}" type="sibTrans" cxnId="{11F1D7CE-9963-4A71-B8D9-BFE7589015EB}">
      <dgm:prSet/>
      <dgm:spPr/>
      <dgm:t>
        <a:bodyPr/>
        <a:lstStyle/>
        <a:p>
          <a:endParaRPr lang="en-US"/>
        </a:p>
      </dgm:t>
    </dgm:pt>
    <dgm:pt modelId="{89667461-1DF6-4F08-94CF-685340F72D45}">
      <dgm:prSet custT="1"/>
      <dgm:spPr/>
      <dgm:t>
        <a:bodyPr/>
        <a:lstStyle/>
        <a:p>
          <a:pPr rtl="0"/>
          <a:r>
            <a:rPr lang="en-US" sz="1800" noProof="0"/>
            <a:t>Process traces are of much lower value than in single-core or single-processor environments due to potential nondeterminism</a:t>
          </a:r>
        </a:p>
      </dgm:t>
    </dgm:pt>
    <dgm:pt modelId="{EF1E0A62-3BA7-4432-9342-1DDA5E003208}" type="parTrans" cxnId="{42823DF9-F7A5-4999-80C5-54D8CD2C3413}">
      <dgm:prSet/>
      <dgm:spPr/>
      <dgm:t>
        <a:bodyPr/>
        <a:lstStyle/>
        <a:p>
          <a:endParaRPr lang="en-US"/>
        </a:p>
      </dgm:t>
    </dgm:pt>
    <dgm:pt modelId="{CF8901DA-C3C1-488C-BB4F-03593548F472}" type="sibTrans" cxnId="{42823DF9-F7A5-4999-80C5-54D8CD2C3413}">
      <dgm:prSet/>
      <dgm:spPr/>
      <dgm:t>
        <a:bodyPr/>
        <a:lstStyle/>
        <a:p>
          <a:endParaRPr lang="en-US"/>
        </a:p>
      </dgm:t>
    </dgm:pt>
    <dgm:pt modelId="{853DA0B8-E68E-460F-94F5-7C3CAEC85BDA}" type="pres">
      <dgm:prSet presAssocID="{67ADFAF4-D3E3-41FF-8782-4CCB135B2FB9}" presName="Name0" presStyleCnt="0">
        <dgm:presLayoutVars>
          <dgm:dir/>
          <dgm:animLvl val="lvl"/>
          <dgm:resizeHandles val="exact"/>
        </dgm:presLayoutVars>
      </dgm:prSet>
      <dgm:spPr/>
    </dgm:pt>
    <dgm:pt modelId="{A9F00752-ED2E-4A94-8F19-204DA93A766E}" type="pres">
      <dgm:prSet presAssocID="{39EC85D3-AB5F-4A46-9714-707D793C99F6}" presName="linNode" presStyleCnt="0"/>
      <dgm:spPr/>
    </dgm:pt>
    <dgm:pt modelId="{81BE8405-9026-437F-BBE9-08D3B0AAE88E}" type="pres">
      <dgm:prSet presAssocID="{39EC85D3-AB5F-4A46-9714-707D793C99F6}" presName="parentText" presStyleLbl="node1" presStyleIdx="0" presStyleCnt="4">
        <dgm:presLayoutVars>
          <dgm:chMax val="1"/>
          <dgm:bulletEnabled val="1"/>
        </dgm:presLayoutVars>
      </dgm:prSet>
      <dgm:spPr/>
    </dgm:pt>
    <dgm:pt modelId="{44D62840-F406-4BE2-B900-13843ED6B334}" type="pres">
      <dgm:prSet presAssocID="{39EC85D3-AB5F-4A46-9714-707D793C99F6}" presName="descendantText" presStyleLbl="alignAccFollowNode1" presStyleIdx="0" presStyleCnt="4">
        <dgm:presLayoutVars>
          <dgm:bulletEnabled val="1"/>
        </dgm:presLayoutVars>
      </dgm:prSet>
      <dgm:spPr/>
    </dgm:pt>
    <dgm:pt modelId="{DDB3B390-CA83-4D9B-A2C0-822E03C340FD}" type="pres">
      <dgm:prSet presAssocID="{7980093C-A18D-4300-B848-B7E144B29DFC}" presName="sp" presStyleCnt="0"/>
      <dgm:spPr/>
    </dgm:pt>
    <dgm:pt modelId="{0231FB74-797C-48A0-B832-9297CA7827C5}" type="pres">
      <dgm:prSet presAssocID="{8999D3D7-8971-44B0-B366-A917DA5694C3}" presName="linNode" presStyleCnt="0"/>
      <dgm:spPr/>
    </dgm:pt>
    <dgm:pt modelId="{CDAD9A87-5290-4440-AD97-C60A3A996A1E}" type="pres">
      <dgm:prSet presAssocID="{8999D3D7-8971-44B0-B366-A917DA5694C3}" presName="parentText" presStyleLbl="node1" presStyleIdx="1" presStyleCnt="4">
        <dgm:presLayoutVars>
          <dgm:chMax val="1"/>
          <dgm:bulletEnabled val="1"/>
        </dgm:presLayoutVars>
      </dgm:prSet>
      <dgm:spPr/>
    </dgm:pt>
    <dgm:pt modelId="{38DFCC69-2546-4059-A19C-F4F61F914DD7}" type="pres">
      <dgm:prSet presAssocID="{8999D3D7-8971-44B0-B366-A917DA5694C3}" presName="descendantText" presStyleLbl="alignAccFollowNode1" presStyleIdx="1" presStyleCnt="4">
        <dgm:presLayoutVars>
          <dgm:bulletEnabled val="1"/>
        </dgm:presLayoutVars>
      </dgm:prSet>
      <dgm:spPr/>
    </dgm:pt>
    <dgm:pt modelId="{4C653535-604F-431D-9783-C20E79F703FC}" type="pres">
      <dgm:prSet presAssocID="{E27F800F-30C7-4660-9ABA-D652BFFBC1E2}" presName="sp" presStyleCnt="0"/>
      <dgm:spPr/>
    </dgm:pt>
    <dgm:pt modelId="{016F3F6F-59DF-4BFE-8E80-50C2C2F73DF0}" type="pres">
      <dgm:prSet presAssocID="{86A1C26B-D4DC-47B7-94F2-B56A05CCCF93}" presName="linNode" presStyleCnt="0"/>
      <dgm:spPr/>
    </dgm:pt>
    <dgm:pt modelId="{94487FC6-A7AF-4048-B52C-C8F6DDB7A746}" type="pres">
      <dgm:prSet presAssocID="{86A1C26B-D4DC-47B7-94F2-B56A05CCCF93}" presName="parentText" presStyleLbl="node1" presStyleIdx="2" presStyleCnt="4">
        <dgm:presLayoutVars>
          <dgm:chMax val="1"/>
          <dgm:bulletEnabled val="1"/>
        </dgm:presLayoutVars>
      </dgm:prSet>
      <dgm:spPr/>
    </dgm:pt>
    <dgm:pt modelId="{9AEA209C-8DF6-4BDB-AFD6-2E1C0736C2B1}" type="pres">
      <dgm:prSet presAssocID="{86A1C26B-D4DC-47B7-94F2-B56A05CCCF93}" presName="descendantText" presStyleLbl="alignAccFollowNode1" presStyleIdx="2" presStyleCnt="4">
        <dgm:presLayoutVars>
          <dgm:bulletEnabled val="1"/>
        </dgm:presLayoutVars>
      </dgm:prSet>
      <dgm:spPr/>
    </dgm:pt>
    <dgm:pt modelId="{76F67533-564C-4A57-ACD3-F853BEA7A784}" type="pres">
      <dgm:prSet presAssocID="{965B356A-DD32-45D9-920B-CD5F39C43D9A}" presName="sp" presStyleCnt="0"/>
      <dgm:spPr/>
    </dgm:pt>
    <dgm:pt modelId="{E0848512-FF3E-46B8-86B3-46220C502735}" type="pres">
      <dgm:prSet presAssocID="{63D74908-8A97-4461-AC03-BB97F317829A}" presName="linNode" presStyleCnt="0"/>
      <dgm:spPr/>
    </dgm:pt>
    <dgm:pt modelId="{C21E532F-C050-43B6-AB5F-424A46DC64ED}" type="pres">
      <dgm:prSet presAssocID="{63D74908-8A97-4461-AC03-BB97F317829A}" presName="parentText" presStyleLbl="node1" presStyleIdx="3" presStyleCnt="4">
        <dgm:presLayoutVars>
          <dgm:chMax val="1"/>
          <dgm:bulletEnabled val="1"/>
        </dgm:presLayoutVars>
      </dgm:prSet>
      <dgm:spPr/>
    </dgm:pt>
    <dgm:pt modelId="{4A1439F6-163C-4CD6-8543-1BB44B7E4BC5}" type="pres">
      <dgm:prSet presAssocID="{63D74908-8A97-4461-AC03-BB97F317829A}" presName="descendantText" presStyleLbl="alignAccFollowNode1" presStyleIdx="3" presStyleCnt="4">
        <dgm:presLayoutVars>
          <dgm:bulletEnabled val="1"/>
        </dgm:presLayoutVars>
      </dgm:prSet>
      <dgm:spPr/>
    </dgm:pt>
  </dgm:ptLst>
  <dgm:cxnLst>
    <dgm:cxn modelId="{6A3F5F01-69E5-44E9-8765-4318D4879332}" srcId="{67ADFAF4-D3E3-41FF-8782-4CCB135B2FB9}" destId="{86A1C26B-D4DC-47B7-94F2-B56A05CCCF93}" srcOrd="2" destOrd="0" parTransId="{C4685279-4ADC-4F9A-8AA4-33157ECDE151}" sibTransId="{965B356A-DD32-45D9-920B-CD5F39C43D9A}"/>
    <dgm:cxn modelId="{65074318-9F7F-400D-A560-A3269F475A8D}" srcId="{67ADFAF4-D3E3-41FF-8782-4CCB135B2FB9}" destId="{39EC85D3-AB5F-4A46-9714-707D793C99F6}" srcOrd="0" destOrd="0" parTransId="{4F9C9CE4-9AB5-42BF-823C-4E501F8A5D3D}" sibTransId="{7980093C-A18D-4300-B848-B7E144B29DFC}"/>
    <dgm:cxn modelId="{8538163B-43B9-BD47-A9F2-BBE60049E5BA}" type="presOf" srcId="{86A1C26B-D4DC-47B7-94F2-B56A05CCCF93}" destId="{94487FC6-A7AF-4048-B52C-C8F6DDB7A746}" srcOrd="0" destOrd="0" presId="urn:microsoft.com/office/officeart/2005/8/layout/vList5"/>
    <dgm:cxn modelId="{F4EB7372-8F13-344D-9333-DF3489208C6A}" type="presOf" srcId="{39EC85D3-AB5F-4A46-9714-707D793C99F6}" destId="{81BE8405-9026-437F-BBE9-08D3B0AAE88E}" srcOrd="0" destOrd="0" presId="urn:microsoft.com/office/officeart/2005/8/layout/vList5"/>
    <dgm:cxn modelId="{53ECFF76-0505-8D4A-94F4-63068A3D90A8}" type="presOf" srcId="{67ADFAF4-D3E3-41FF-8782-4CCB135B2FB9}" destId="{853DA0B8-E68E-460F-94F5-7C3CAEC85BDA}" srcOrd="0" destOrd="0" presId="urn:microsoft.com/office/officeart/2005/8/layout/vList5"/>
    <dgm:cxn modelId="{A9010F7A-DB1F-41BC-A070-15E0ABF26FE1}" srcId="{8999D3D7-8971-44B0-B366-A917DA5694C3}" destId="{1E89B0A7-E6D3-4182-9570-A35D83E7A964}" srcOrd="0" destOrd="0" parTransId="{9C65E754-524E-4281-8D7D-83E613C5DEEE}" sibTransId="{D4028AE1-205E-4E07-AB91-0F0191FF0C8A}"/>
    <dgm:cxn modelId="{4DEECD7A-F51E-984F-A884-0D5AE3E18D40}" type="presOf" srcId="{7E73B6D1-03AC-4E6B-B0D2-6AB6FE9B9C08}" destId="{44D62840-F406-4BE2-B900-13843ED6B334}" srcOrd="0" destOrd="0" presId="urn:microsoft.com/office/officeart/2005/8/layout/vList5"/>
    <dgm:cxn modelId="{A69AFA84-83EE-404F-B704-EF603DDBD1EE}" srcId="{86A1C26B-D4DC-47B7-94F2-B56A05CCCF93}" destId="{9AF8DDE5-9179-47C4-9DAC-4D8978657261}" srcOrd="0" destOrd="0" parTransId="{FABF5F61-8A47-4570-BFBB-B3D916FF6F07}" sibTransId="{2BAEAA72-EDA3-476F-B76C-B42415A1657C}"/>
    <dgm:cxn modelId="{07E10A88-ECAB-B44F-9620-38E0F5DE6FFE}" type="presOf" srcId="{194E527C-58E1-45CB-8F7E-7E82050F7C0C}" destId="{9AEA209C-8DF6-4BDB-AFD6-2E1C0736C2B1}" srcOrd="0" destOrd="1" presId="urn:microsoft.com/office/officeart/2005/8/layout/vList5"/>
    <dgm:cxn modelId="{5FD82895-292B-E649-B1A9-D24735194F9D}" type="presOf" srcId="{89667461-1DF6-4F08-94CF-685340F72D45}" destId="{4A1439F6-163C-4CD6-8543-1BB44B7E4BC5}" srcOrd="0" destOrd="0" presId="urn:microsoft.com/office/officeart/2005/8/layout/vList5"/>
    <dgm:cxn modelId="{165AE0A5-4D9E-C946-AEBD-D7BBEDA0FA29}" type="presOf" srcId="{9AF8DDE5-9179-47C4-9DAC-4D8978657261}" destId="{9AEA209C-8DF6-4BDB-AFD6-2E1C0736C2B1}" srcOrd="0" destOrd="0" presId="urn:microsoft.com/office/officeart/2005/8/layout/vList5"/>
    <dgm:cxn modelId="{15FB1DAD-D4BD-A644-B2BC-09564F8394C6}" type="presOf" srcId="{63D74908-8A97-4461-AC03-BB97F317829A}" destId="{C21E532F-C050-43B6-AB5F-424A46DC64ED}" srcOrd="0" destOrd="0" presId="urn:microsoft.com/office/officeart/2005/8/layout/vList5"/>
    <dgm:cxn modelId="{D26E91B3-D87B-450B-B172-628527DA3BA1}" srcId="{86A1C26B-D4DC-47B7-94F2-B56A05CCCF93}" destId="{194E527C-58E1-45CB-8F7E-7E82050F7C0C}" srcOrd="1" destOrd="0" parTransId="{8BE8C3BC-130F-4782-A1F2-B8E6C0FCADFA}" sibTransId="{41ED544A-C0C5-4285-A93F-ACEB4E645F08}"/>
    <dgm:cxn modelId="{50D65DB9-2423-4775-BE9B-47C93C667118}" srcId="{39EC85D3-AB5F-4A46-9714-707D793C99F6}" destId="{7E73B6D1-03AC-4E6B-B0D2-6AB6FE9B9C08}" srcOrd="0" destOrd="0" parTransId="{D69E416E-42B2-43AF-B6A8-77F109CBE289}" sibTransId="{0F2D053D-C746-4E24-B3CD-06DC9A540937}"/>
    <dgm:cxn modelId="{1F1E53C4-EDE5-BE4E-A6AD-49E34B164A3F}" type="presOf" srcId="{1E89B0A7-E6D3-4182-9570-A35D83E7A964}" destId="{38DFCC69-2546-4059-A19C-F4F61F914DD7}" srcOrd="0" destOrd="0" presId="urn:microsoft.com/office/officeart/2005/8/layout/vList5"/>
    <dgm:cxn modelId="{11F1D7CE-9963-4A71-B8D9-BFE7589015EB}" srcId="{67ADFAF4-D3E3-41FF-8782-4CCB135B2FB9}" destId="{63D74908-8A97-4461-AC03-BB97F317829A}" srcOrd="3" destOrd="0" parTransId="{7C3A6E32-4CCD-4779-A294-AE7F2F85B7BC}" sibTransId="{8552ACC2-FAA9-4292-B830-6D7D3075FD9E}"/>
    <dgm:cxn modelId="{72E5D9DD-9A03-4255-8F3D-8916CF11BD17}" srcId="{67ADFAF4-D3E3-41FF-8782-4CCB135B2FB9}" destId="{8999D3D7-8971-44B0-B366-A917DA5694C3}" srcOrd="1" destOrd="0" parTransId="{F3ADB0E0-FD67-4528-8F33-DB7AC0EFEED9}" sibTransId="{E27F800F-30C7-4660-9ABA-D652BFFBC1E2}"/>
    <dgm:cxn modelId="{42823DF9-F7A5-4999-80C5-54D8CD2C3413}" srcId="{63D74908-8A97-4461-AC03-BB97F317829A}" destId="{89667461-1DF6-4F08-94CF-685340F72D45}" srcOrd="0" destOrd="0" parTransId="{EF1E0A62-3BA7-4432-9342-1DDA5E003208}" sibTransId="{CF8901DA-C3C1-488C-BB4F-03593548F472}"/>
    <dgm:cxn modelId="{C7C300FE-4BCC-EE4A-8A7A-80DA3EA1410D}" type="presOf" srcId="{8999D3D7-8971-44B0-B366-A917DA5694C3}" destId="{CDAD9A87-5290-4440-AD97-C60A3A996A1E}" srcOrd="0" destOrd="0" presId="urn:microsoft.com/office/officeart/2005/8/layout/vList5"/>
    <dgm:cxn modelId="{14B715DA-6F6E-6740-A9CA-F0AF37BCCA5B}" type="presParOf" srcId="{853DA0B8-E68E-460F-94F5-7C3CAEC85BDA}" destId="{A9F00752-ED2E-4A94-8F19-204DA93A766E}" srcOrd="0" destOrd="0" presId="urn:microsoft.com/office/officeart/2005/8/layout/vList5"/>
    <dgm:cxn modelId="{AB97D076-7156-A346-B203-3A626438BDB1}" type="presParOf" srcId="{A9F00752-ED2E-4A94-8F19-204DA93A766E}" destId="{81BE8405-9026-437F-BBE9-08D3B0AAE88E}" srcOrd="0" destOrd="0" presId="urn:microsoft.com/office/officeart/2005/8/layout/vList5"/>
    <dgm:cxn modelId="{F8898AB6-6E87-BF40-95F6-A61C24293A4F}" type="presParOf" srcId="{A9F00752-ED2E-4A94-8F19-204DA93A766E}" destId="{44D62840-F406-4BE2-B900-13843ED6B334}" srcOrd="1" destOrd="0" presId="urn:microsoft.com/office/officeart/2005/8/layout/vList5"/>
    <dgm:cxn modelId="{014B370F-D7EE-AB42-A0F9-C10DCD50AF43}" type="presParOf" srcId="{853DA0B8-E68E-460F-94F5-7C3CAEC85BDA}" destId="{DDB3B390-CA83-4D9B-A2C0-822E03C340FD}" srcOrd="1" destOrd="0" presId="urn:microsoft.com/office/officeart/2005/8/layout/vList5"/>
    <dgm:cxn modelId="{ABF1C857-2144-5446-8136-53DC2492BF1B}" type="presParOf" srcId="{853DA0B8-E68E-460F-94F5-7C3CAEC85BDA}" destId="{0231FB74-797C-48A0-B832-9297CA7827C5}" srcOrd="2" destOrd="0" presId="urn:microsoft.com/office/officeart/2005/8/layout/vList5"/>
    <dgm:cxn modelId="{51B74150-CE73-7041-8EB6-7BD220517F83}" type="presParOf" srcId="{0231FB74-797C-48A0-B832-9297CA7827C5}" destId="{CDAD9A87-5290-4440-AD97-C60A3A996A1E}" srcOrd="0" destOrd="0" presId="urn:microsoft.com/office/officeart/2005/8/layout/vList5"/>
    <dgm:cxn modelId="{E0535488-B8FD-5F45-8A29-17B2A5E82661}" type="presParOf" srcId="{0231FB74-797C-48A0-B832-9297CA7827C5}" destId="{38DFCC69-2546-4059-A19C-F4F61F914DD7}" srcOrd="1" destOrd="0" presId="urn:microsoft.com/office/officeart/2005/8/layout/vList5"/>
    <dgm:cxn modelId="{D98448BD-3C8C-A544-AE4A-139FE8223DB9}" type="presParOf" srcId="{853DA0B8-E68E-460F-94F5-7C3CAEC85BDA}" destId="{4C653535-604F-431D-9783-C20E79F703FC}" srcOrd="3" destOrd="0" presId="urn:microsoft.com/office/officeart/2005/8/layout/vList5"/>
    <dgm:cxn modelId="{1919BC21-7440-F84F-A198-35AB3849DC0E}" type="presParOf" srcId="{853DA0B8-E68E-460F-94F5-7C3CAEC85BDA}" destId="{016F3F6F-59DF-4BFE-8E80-50C2C2F73DF0}" srcOrd="4" destOrd="0" presId="urn:microsoft.com/office/officeart/2005/8/layout/vList5"/>
    <dgm:cxn modelId="{36FFA6D7-0CB5-8540-895C-7E804D361E44}" type="presParOf" srcId="{016F3F6F-59DF-4BFE-8E80-50C2C2F73DF0}" destId="{94487FC6-A7AF-4048-B52C-C8F6DDB7A746}" srcOrd="0" destOrd="0" presId="urn:microsoft.com/office/officeart/2005/8/layout/vList5"/>
    <dgm:cxn modelId="{2B8B836A-798F-BE4A-A93E-DA20AEF83F7E}" type="presParOf" srcId="{016F3F6F-59DF-4BFE-8E80-50C2C2F73DF0}" destId="{9AEA209C-8DF6-4BDB-AFD6-2E1C0736C2B1}" srcOrd="1" destOrd="0" presId="urn:microsoft.com/office/officeart/2005/8/layout/vList5"/>
    <dgm:cxn modelId="{58055A8B-F0CF-2A4E-8790-F11F7CE6A84B}" type="presParOf" srcId="{853DA0B8-E68E-460F-94F5-7C3CAEC85BDA}" destId="{76F67533-564C-4A57-ACD3-F853BEA7A784}" srcOrd="5" destOrd="0" presId="urn:microsoft.com/office/officeart/2005/8/layout/vList5"/>
    <dgm:cxn modelId="{10F4AC24-4A75-D14E-B79A-4ACD7E34A6C6}" type="presParOf" srcId="{853DA0B8-E68E-460F-94F5-7C3CAEC85BDA}" destId="{E0848512-FF3E-46B8-86B3-46220C502735}" srcOrd="6" destOrd="0" presId="urn:microsoft.com/office/officeart/2005/8/layout/vList5"/>
    <dgm:cxn modelId="{7CE894A5-8EE2-4C42-BA1D-DFA8740A621B}" type="presParOf" srcId="{E0848512-FF3E-46B8-86B3-46220C502735}" destId="{C21E532F-C050-43B6-AB5F-424A46DC64ED}" srcOrd="0" destOrd="0" presId="urn:microsoft.com/office/officeart/2005/8/layout/vList5"/>
    <dgm:cxn modelId="{FEA4E724-9D45-C741-A694-1C8F4ADBC4A6}" type="presParOf" srcId="{E0848512-FF3E-46B8-86B3-46220C502735}" destId="{4A1439F6-163C-4CD6-8543-1BB44B7E4BC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0422A-E08A-450E-8E64-6B5C4007C604}">
      <dsp:nvSpPr>
        <dsp:cNvPr id="0" name=""/>
        <dsp:cNvSpPr/>
      </dsp:nvSpPr>
      <dsp:spPr>
        <a:xfrm rot="5400000">
          <a:off x="5166133" y="-2066640"/>
          <a:ext cx="929076" cy="5299456"/>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E.g. by doing foreground and background work at the same time.</a:t>
          </a:r>
          <a:endParaRPr lang="pt-BR" sz="1800" kern="1200" dirty="0"/>
        </a:p>
      </dsp:txBody>
      <dsp:txXfrm rot="-5400000">
        <a:off x="2980943" y="163904"/>
        <a:ext cx="5254102" cy="838368"/>
      </dsp:txXfrm>
    </dsp:sp>
    <dsp:sp modelId="{AB96AB37-10C0-4FD5-A99A-0B78B2237EA6}">
      <dsp:nvSpPr>
        <dsp:cNvPr id="0" name=""/>
        <dsp:cNvSpPr/>
      </dsp:nvSpPr>
      <dsp:spPr>
        <a:xfrm>
          <a:off x="0" y="2414"/>
          <a:ext cx="2980944" cy="1161345"/>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pt-BR" sz="2800" b="0" kern="1200" dirty="0">
              <a:effectLst>
                <a:outerShdw blurRad="38100" dist="38100" dir="2700000" algn="tl">
                  <a:srgbClr val="000000">
                    <a:alpha val="43137"/>
                  </a:srgbClr>
                </a:outerShdw>
              </a:effectLst>
            </a:rPr>
            <a:t>Exploiting parallelism</a:t>
          </a:r>
          <a:endParaRPr lang="pt-BR" sz="2800" kern="1200" dirty="0">
            <a:effectLst>
              <a:outerShdw blurRad="38100" dist="38100" dir="2700000" algn="tl">
                <a:srgbClr val="000000">
                  <a:alpha val="43137"/>
                </a:srgbClr>
              </a:outerShdw>
            </a:effectLst>
          </a:endParaRPr>
        </a:p>
      </dsp:txBody>
      <dsp:txXfrm>
        <a:off x="56692" y="59106"/>
        <a:ext cx="2867560" cy="1047961"/>
      </dsp:txXfrm>
    </dsp:sp>
    <dsp:sp modelId="{6080FDC4-CE04-4F8B-AAFA-F119F1BA9EF3}">
      <dsp:nvSpPr>
        <dsp:cNvPr id="0" name=""/>
        <dsp:cNvSpPr/>
      </dsp:nvSpPr>
      <dsp:spPr>
        <a:xfrm rot="5400000">
          <a:off x="5166133" y="-847227"/>
          <a:ext cx="929076" cy="5299456"/>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pt-BR" sz="1800" kern="1200"/>
            <a:t>E.g. by implementing asynchronous elements of a program (power failure protection, backup, spell check, etc.) as independent threads.</a:t>
          </a:r>
        </a:p>
      </dsp:txBody>
      <dsp:txXfrm rot="-5400000">
        <a:off x="2980943" y="1383317"/>
        <a:ext cx="5254102" cy="838368"/>
      </dsp:txXfrm>
    </dsp:sp>
    <dsp:sp modelId="{735269C2-BA75-48B6-86A9-1F11B354C553}">
      <dsp:nvSpPr>
        <dsp:cNvPr id="0" name=""/>
        <dsp:cNvSpPr/>
      </dsp:nvSpPr>
      <dsp:spPr>
        <a:xfrm>
          <a:off x="0" y="1221827"/>
          <a:ext cx="2980944" cy="1161345"/>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a:effectLst>
                <a:outerShdw blurRad="38100" dist="38100" dir="2700000" algn="tl">
                  <a:srgbClr val="000000">
                    <a:alpha val="43137"/>
                  </a:srgbClr>
                </a:outerShdw>
              </a:effectLst>
            </a:rPr>
            <a:t>Asynchronous processing</a:t>
          </a:r>
          <a:endParaRPr lang="pt-BR" sz="2800" kern="1200">
            <a:effectLst>
              <a:outerShdw blurRad="38100" dist="38100" dir="2700000" algn="tl">
                <a:srgbClr val="000000">
                  <a:alpha val="43137"/>
                </a:srgbClr>
              </a:outerShdw>
            </a:effectLst>
          </a:endParaRPr>
        </a:p>
      </dsp:txBody>
      <dsp:txXfrm>
        <a:off x="56692" y="1278519"/>
        <a:ext cx="2867560" cy="1047961"/>
      </dsp:txXfrm>
    </dsp:sp>
    <dsp:sp modelId="{124C6A50-DBA5-42C2-8828-21BE293D7668}">
      <dsp:nvSpPr>
        <dsp:cNvPr id="0" name=""/>
        <dsp:cNvSpPr/>
      </dsp:nvSpPr>
      <dsp:spPr>
        <a:xfrm rot="5400000">
          <a:off x="5166133" y="372184"/>
          <a:ext cx="929076" cy="5299456"/>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pt-BR" sz="1800" kern="1200"/>
            <a:t>E.g. by overlapping record reading and processing.</a:t>
          </a:r>
        </a:p>
      </dsp:txBody>
      <dsp:txXfrm rot="-5400000">
        <a:off x="2980943" y="2602728"/>
        <a:ext cx="5254102" cy="838368"/>
      </dsp:txXfrm>
    </dsp:sp>
    <dsp:sp modelId="{62E95533-D1D6-4FA6-AA28-CA1C369B25D0}">
      <dsp:nvSpPr>
        <dsp:cNvPr id="0" name=""/>
        <dsp:cNvSpPr/>
      </dsp:nvSpPr>
      <dsp:spPr>
        <a:xfrm>
          <a:off x="0" y="2441240"/>
          <a:ext cx="2980944" cy="1161345"/>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dirty="0">
              <a:effectLst>
                <a:outerShdw blurRad="38100" dist="38100" dir="2700000" algn="tl">
                  <a:srgbClr val="000000">
                    <a:alpha val="43137"/>
                  </a:srgbClr>
                </a:outerShdw>
              </a:effectLst>
            </a:rPr>
            <a:t>Speeding  execution</a:t>
          </a:r>
          <a:endParaRPr lang="pt-BR" sz="2800" kern="1200" dirty="0">
            <a:effectLst>
              <a:outerShdw blurRad="38100" dist="38100" dir="2700000" algn="tl">
                <a:srgbClr val="000000">
                  <a:alpha val="43137"/>
                </a:srgbClr>
              </a:outerShdw>
            </a:effectLst>
          </a:endParaRPr>
        </a:p>
      </dsp:txBody>
      <dsp:txXfrm>
        <a:off x="56692" y="2497932"/>
        <a:ext cx="2867560" cy="1047961"/>
      </dsp:txXfrm>
    </dsp:sp>
    <dsp:sp modelId="{17060E70-2763-4053-B4D6-A73175E97532}">
      <dsp:nvSpPr>
        <dsp:cNvPr id="0" name=""/>
        <dsp:cNvSpPr/>
      </dsp:nvSpPr>
      <dsp:spPr>
        <a:xfrm rot="5400000">
          <a:off x="5166133" y="1591597"/>
          <a:ext cx="929076" cy="5299456"/>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pt-BR" sz="1800" kern="1200"/>
            <a:t>Programs involving different activities or data sources and destinations may be easier to design and implement using separate threads.</a:t>
          </a:r>
        </a:p>
      </dsp:txBody>
      <dsp:txXfrm rot="-5400000">
        <a:off x="2980943" y="3822141"/>
        <a:ext cx="5254102" cy="838368"/>
      </dsp:txXfrm>
    </dsp:sp>
    <dsp:sp modelId="{F24EBE4C-2D62-4217-95B1-82C29CB41F79}">
      <dsp:nvSpPr>
        <dsp:cNvPr id="0" name=""/>
        <dsp:cNvSpPr/>
      </dsp:nvSpPr>
      <dsp:spPr>
        <a:xfrm>
          <a:off x="0" y="3660652"/>
          <a:ext cx="2980944" cy="1161345"/>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dirty="0">
              <a:effectLst>
                <a:outerShdw blurRad="38100" dist="38100" dir="2700000" algn="tl">
                  <a:srgbClr val="000000">
                    <a:alpha val="43137"/>
                  </a:srgbClr>
                </a:outerShdw>
              </a:effectLst>
            </a:rPr>
            <a:t>Modular program structure</a:t>
          </a:r>
          <a:endParaRPr lang="pt-BR" sz="2800" kern="1200" dirty="0">
            <a:effectLst>
              <a:outerShdw blurRad="38100" dist="38100" dir="2700000" algn="tl">
                <a:srgbClr val="000000">
                  <a:alpha val="43137"/>
                </a:srgbClr>
              </a:outerShdw>
            </a:effectLst>
          </a:endParaRPr>
        </a:p>
      </dsp:txBody>
      <dsp:txXfrm>
        <a:off x="56692" y="3717344"/>
        <a:ext cx="2867560" cy="1047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F40D4-D20A-4097-B15A-A85D74693D5A}">
      <dsp:nvSpPr>
        <dsp:cNvPr id="0" name=""/>
        <dsp:cNvSpPr/>
      </dsp:nvSpPr>
      <dsp:spPr>
        <a:xfrm rot="5400000">
          <a:off x="5166133" y="-2066640"/>
          <a:ext cx="929076" cy="5299456"/>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pt-BR" sz="1800" kern="1200" dirty="0"/>
            <a:t>A </a:t>
          </a:r>
          <a:r>
            <a:rPr lang="pt-BR" sz="1800" kern="1200" dirty="0" err="1"/>
            <a:t>multithreaded</a:t>
          </a:r>
          <a:r>
            <a:rPr lang="pt-BR" sz="1800" kern="1200" dirty="0"/>
            <a:t> </a:t>
          </a:r>
          <a:r>
            <a:rPr lang="pt-BR" sz="1800" kern="1200" dirty="0" err="1"/>
            <a:t>process</a:t>
          </a:r>
          <a:r>
            <a:rPr lang="pt-BR" sz="1800" kern="1200" dirty="0"/>
            <a:t> </a:t>
          </a:r>
          <a:r>
            <a:rPr lang="pt-BR" sz="1800" kern="1200" dirty="0" err="1"/>
            <a:t>may</a:t>
          </a:r>
          <a:r>
            <a:rPr lang="pt-BR" sz="1800" kern="1200" dirty="0"/>
            <a:t> </a:t>
          </a:r>
          <a:r>
            <a:rPr lang="pt-BR" sz="1800" kern="1200" dirty="0" err="1"/>
            <a:t>run</a:t>
          </a:r>
          <a:r>
            <a:rPr lang="pt-BR" sz="1800" kern="1200" dirty="0"/>
            <a:t> </a:t>
          </a:r>
          <a:r>
            <a:rPr lang="pt-BR" sz="1800" kern="1200" dirty="0" err="1"/>
            <a:t>even</a:t>
          </a:r>
          <a:r>
            <a:rPr lang="pt-BR" sz="1800" kern="1200" dirty="0"/>
            <a:t> </a:t>
          </a:r>
          <a:r>
            <a:rPr lang="pt-BR" sz="1800" kern="1200" dirty="0" err="1"/>
            <a:t>if</a:t>
          </a:r>
          <a:r>
            <a:rPr lang="pt-BR" sz="1800" kern="1200" dirty="0"/>
            <a:t> </a:t>
          </a:r>
          <a:r>
            <a:rPr lang="pt-BR" sz="1800" kern="1200" dirty="0" err="1"/>
            <a:t>part</a:t>
          </a:r>
          <a:r>
            <a:rPr lang="pt-BR" sz="1800" kern="1200" dirty="0"/>
            <a:t> </a:t>
          </a:r>
          <a:r>
            <a:rPr lang="pt-BR" sz="1800" kern="1200" dirty="0" err="1"/>
            <a:t>of</a:t>
          </a:r>
          <a:r>
            <a:rPr lang="pt-BR" sz="1800" kern="1200" dirty="0"/>
            <a:t> it </a:t>
          </a:r>
          <a:r>
            <a:rPr lang="pt-BR" sz="1800" kern="1200" dirty="0" err="1"/>
            <a:t>is</a:t>
          </a:r>
          <a:r>
            <a:rPr lang="pt-BR" sz="1800" kern="1200" dirty="0"/>
            <a:t> </a:t>
          </a:r>
          <a:r>
            <a:rPr lang="pt-BR" sz="1800" kern="1200" dirty="0" err="1"/>
            <a:t>blocked</a:t>
          </a:r>
          <a:r>
            <a:rPr lang="pt-BR" sz="1800" kern="1200" dirty="0"/>
            <a:t> </a:t>
          </a:r>
          <a:r>
            <a:rPr lang="pt-BR" sz="1800" kern="1200" dirty="0" err="1"/>
            <a:t>or</a:t>
          </a:r>
          <a:r>
            <a:rPr lang="pt-BR" sz="1800" kern="1200" dirty="0"/>
            <a:t> </a:t>
          </a:r>
          <a:r>
            <a:rPr lang="pt-BR" sz="1800" kern="1200" dirty="0" err="1"/>
            <a:t>very</a:t>
          </a:r>
          <a:r>
            <a:rPr lang="pt-BR" sz="1800" kern="1200" dirty="0"/>
            <a:t> </a:t>
          </a:r>
          <a:r>
            <a:rPr lang="pt-BR" sz="1800" kern="1200" dirty="0" err="1"/>
            <a:t>busy</a:t>
          </a:r>
          <a:r>
            <a:rPr lang="pt-BR" sz="1800" kern="1200" dirty="0"/>
            <a:t>.</a:t>
          </a:r>
        </a:p>
      </dsp:txBody>
      <dsp:txXfrm rot="-5400000">
        <a:off x="2980943" y="163904"/>
        <a:ext cx="5254102" cy="838368"/>
      </dsp:txXfrm>
    </dsp:sp>
    <dsp:sp modelId="{8FB1E732-81E3-4ED9-B983-7BFB1277A27E}">
      <dsp:nvSpPr>
        <dsp:cNvPr id="0" name=""/>
        <dsp:cNvSpPr/>
      </dsp:nvSpPr>
      <dsp:spPr>
        <a:xfrm>
          <a:off x="0" y="2414"/>
          <a:ext cx="2980944" cy="1161345"/>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dirty="0">
              <a:effectLst>
                <a:outerShdw blurRad="38100" dist="38100" dir="2700000" algn="tl">
                  <a:srgbClr val="000000">
                    <a:alpha val="43137"/>
                  </a:srgbClr>
                </a:outerShdw>
              </a:effectLst>
            </a:rPr>
            <a:t>Responsiveness</a:t>
          </a:r>
          <a:endParaRPr lang="pt-BR" sz="2800" kern="1200" dirty="0">
            <a:effectLst>
              <a:outerShdw blurRad="38100" dist="38100" dir="2700000" algn="tl">
                <a:srgbClr val="000000">
                  <a:alpha val="43137"/>
                </a:srgbClr>
              </a:outerShdw>
            </a:effectLst>
          </a:endParaRPr>
        </a:p>
      </dsp:txBody>
      <dsp:txXfrm>
        <a:off x="56692" y="59106"/>
        <a:ext cx="2867560" cy="1047961"/>
      </dsp:txXfrm>
    </dsp:sp>
    <dsp:sp modelId="{58AD4D32-D4D7-4B84-B352-3D1A5F5D93F6}">
      <dsp:nvSpPr>
        <dsp:cNvPr id="0" name=""/>
        <dsp:cNvSpPr/>
      </dsp:nvSpPr>
      <dsp:spPr>
        <a:xfrm rot="5400000">
          <a:off x="5166133" y="-847227"/>
          <a:ext cx="929076" cy="5299456"/>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The threads of a process share memory and files, so intercommunication may not require kernel involvement.</a:t>
          </a:r>
          <a:endParaRPr lang="pt-BR" sz="1800" kern="1200" dirty="0"/>
        </a:p>
      </dsp:txBody>
      <dsp:txXfrm rot="-5400000">
        <a:off x="2980943" y="1383317"/>
        <a:ext cx="5254102" cy="838368"/>
      </dsp:txXfrm>
    </dsp:sp>
    <dsp:sp modelId="{5A323F05-B821-4627-84F9-8C22D61327EF}">
      <dsp:nvSpPr>
        <dsp:cNvPr id="0" name=""/>
        <dsp:cNvSpPr/>
      </dsp:nvSpPr>
      <dsp:spPr>
        <a:xfrm>
          <a:off x="0" y="1221827"/>
          <a:ext cx="2980944" cy="1161345"/>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dirty="0">
              <a:effectLst>
                <a:outerShdw blurRad="38100" dist="38100" dir="2700000" algn="tl">
                  <a:srgbClr val="000000">
                    <a:alpha val="43137"/>
                  </a:srgbClr>
                </a:outerShdw>
              </a:effectLst>
            </a:rPr>
            <a:t>Resource sharing</a:t>
          </a:r>
          <a:endParaRPr lang="pt-BR" sz="2800" kern="1200" dirty="0">
            <a:effectLst>
              <a:outerShdw blurRad="38100" dist="38100" dir="2700000" algn="tl">
                <a:srgbClr val="000000">
                  <a:alpha val="43137"/>
                </a:srgbClr>
              </a:outerShdw>
            </a:effectLst>
          </a:endParaRPr>
        </a:p>
      </dsp:txBody>
      <dsp:txXfrm>
        <a:off x="56692" y="1278519"/>
        <a:ext cx="2867560" cy="1047961"/>
      </dsp:txXfrm>
    </dsp:sp>
    <dsp:sp modelId="{57CBF6E9-EF82-4043-96FC-CBB5878B58F0}">
      <dsp:nvSpPr>
        <dsp:cNvPr id="0" name=""/>
        <dsp:cNvSpPr/>
      </dsp:nvSpPr>
      <dsp:spPr>
        <a:xfrm rot="5400000">
          <a:off x="5166133" y="372184"/>
          <a:ext cx="929076" cy="5299456"/>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It is faster to create a new thread than a process, to terminate a thread than a process and to switch between threads than between processes.</a:t>
          </a:r>
          <a:endParaRPr lang="pt-BR" sz="1800" kern="1200" dirty="0"/>
        </a:p>
      </dsp:txBody>
      <dsp:txXfrm rot="-5400000">
        <a:off x="2980943" y="2602728"/>
        <a:ext cx="5254102" cy="838368"/>
      </dsp:txXfrm>
    </dsp:sp>
    <dsp:sp modelId="{246A6F2D-5C2F-44C3-93FD-AE81CBE29F12}">
      <dsp:nvSpPr>
        <dsp:cNvPr id="0" name=""/>
        <dsp:cNvSpPr/>
      </dsp:nvSpPr>
      <dsp:spPr>
        <a:xfrm>
          <a:off x="0" y="2441240"/>
          <a:ext cx="2980944" cy="1161345"/>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dirty="0">
              <a:effectLst>
                <a:outerShdw blurRad="38100" dist="38100" dir="2700000" algn="tl">
                  <a:srgbClr val="000000">
                    <a:alpha val="43137"/>
                  </a:srgbClr>
                </a:outerShdw>
              </a:effectLst>
            </a:rPr>
            <a:t>Performance</a:t>
          </a:r>
          <a:endParaRPr lang="pt-BR" sz="2800" kern="1200" dirty="0">
            <a:effectLst>
              <a:outerShdw blurRad="38100" dist="38100" dir="2700000" algn="tl">
                <a:srgbClr val="000000">
                  <a:alpha val="43137"/>
                </a:srgbClr>
              </a:outerShdw>
            </a:effectLst>
          </a:endParaRPr>
        </a:p>
      </dsp:txBody>
      <dsp:txXfrm>
        <a:off x="56692" y="2497932"/>
        <a:ext cx="2867560" cy="1047961"/>
      </dsp:txXfrm>
    </dsp:sp>
    <dsp:sp modelId="{C7733F90-8E9A-4EF6-B09F-B820F866EC33}">
      <dsp:nvSpPr>
        <dsp:cNvPr id="0" name=""/>
        <dsp:cNvSpPr/>
      </dsp:nvSpPr>
      <dsp:spPr>
        <a:xfrm rot="5400000">
          <a:off x="5166133" y="1591597"/>
          <a:ext cx="929076" cy="5299456"/>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pt-BR" sz="1800" kern="1200" baseline="0" dirty="0"/>
            <a:t>A </a:t>
          </a:r>
          <a:r>
            <a:rPr lang="pt-BR" sz="1800" kern="1200" baseline="0" dirty="0" err="1"/>
            <a:t>multi-threaded</a:t>
          </a:r>
          <a:r>
            <a:rPr lang="pt-BR" sz="1800" kern="1200" baseline="0" dirty="0"/>
            <a:t> </a:t>
          </a:r>
          <a:r>
            <a:rPr lang="pt-BR" sz="1800" kern="1200" baseline="0" dirty="0" err="1"/>
            <a:t>process</a:t>
          </a:r>
          <a:r>
            <a:rPr lang="pt-BR" sz="1800" kern="1200" baseline="0" dirty="0"/>
            <a:t> </a:t>
          </a:r>
          <a:r>
            <a:rPr lang="pt-BR" sz="1800" kern="1200" baseline="0" dirty="0" err="1"/>
            <a:t>can</a:t>
          </a:r>
          <a:r>
            <a:rPr lang="pt-BR" sz="1800" kern="1200" baseline="0" dirty="0"/>
            <a:t> </a:t>
          </a:r>
          <a:r>
            <a:rPr lang="pt-BR" sz="1800" kern="1200" baseline="0" dirty="0" err="1"/>
            <a:t>benefit</a:t>
          </a:r>
          <a:r>
            <a:rPr lang="pt-BR" sz="1800" kern="1200" baseline="0" dirty="0"/>
            <a:t> </a:t>
          </a:r>
          <a:r>
            <a:rPr lang="pt-BR" sz="1800" kern="1200" baseline="0" dirty="0" err="1"/>
            <a:t>of</a:t>
          </a:r>
          <a:r>
            <a:rPr lang="pt-BR" sz="1800" kern="1200" baseline="0" dirty="0"/>
            <a:t> a </a:t>
          </a:r>
          <a:r>
            <a:rPr lang="pt-BR" sz="1800" kern="1200" baseline="0" dirty="0" err="1"/>
            <a:t>multiprocessor</a:t>
          </a:r>
          <a:r>
            <a:rPr lang="pt-BR" sz="1800" kern="1200" baseline="0" dirty="0"/>
            <a:t> </a:t>
          </a:r>
          <a:r>
            <a:rPr lang="pt-BR" sz="1800" kern="1200" baseline="0" dirty="0" err="1"/>
            <a:t>or</a:t>
          </a:r>
          <a:r>
            <a:rPr lang="pt-BR" sz="1800" kern="1200" baseline="0" dirty="0"/>
            <a:t> </a:t>
          </a:r>
          <a:r>
            <a:rPr lang="pt-BR" sz="1800" kern="1200" baseline="0" dirty="0" err="1"/>
            <a:t>multicore</a:t>
          </a:r>
          <a:r>
            <a:rPr lang="pt-BR" sz="1800" kern="1200" baseline="0" dirty="0"/>
            <a:t> </a:t>
          </a:r>
          <a:r>
            <a:rPr lang="pt-BR" sz="1800" kern="1200" baseline="0" dirty="0" err="1"/>
            <a:t>architecture</a:t>
          </a:r>
          <a:r>
            <a:rPr lang="pt-BR" sz="1800" kern="1200" baseline="0" dirty="0"/>
            <a:t>.</a:t>
          </a:r>
          <a:endParaRPr lang="pt-BR" sz="1800" kern="1200" dirty="0"/>
        </a:p>
      </dsp:txBody>
      <dsp:txXfrm rot="-5400000">
        <a:off x="2980943" y="3822141"/>
        <a:ext cx="5254102" cy="838368"/>
      </dsp:txXfrm>
    </dsp:sp>
    <dsp:sp modelId="{17D6EF08-DF0C-41E9-A629-244FBEAA9456}">
      <dsp:nvSpPr>
        <dsp:cNvPr id="0" name=""/>
        <dsp:cNvSpPr/>
      </dsp:nvSpPr>
      <dsp:spPr>
        <a:xfrm>
          <a:off x="0" y="3660652"/>
          <a:ext cx="2980944" cy="1161345"/>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dirty="0">
              <a:effectLst>
                <a:outerShdw blurRad="38100" dist="38100" dir="2700000" algn="tl">
                  <a:srgbClr val="000000">
                    <a:alpha val="43137"/>
                  </a:srgbClr>
                </a:outerShdw>
              </a:effectLst>
            </a:rPr>
            <a:t>Scalability</a:t>
          </a:r>
          <a:endParaRPr lang="pt-BR" sz="2800" kern="1200" dirty="0">
            <a:effectLst>
              <a:outerShdw blurRad="38100" dist="38100" dir="2700000" algn="tl">
                <a:srgbClr val="000000">
                  <a:alpha val="43137"/>
                </a:srgbClr>
              </a:outerShdw>
            </a:effectLst>
          </a:endParaRPr>
        </a:p>
      </dsp:txBody>
      <dsp:txXfrm>
        <a:off x="56692" y="3717344"/>
        <a:ext cx="2867560" cy="1047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62840-F406-4BE2-B900-13843ED6B334}">
      <dsp:nvSpPr>
        <dsp:cNvPr id="0" name=""/>
        <dsp:cNvSpPr/>
      </dsp:nvSpPr>
      <dsp:spPr>
        <a:xfrm rot="5400000">
          <a:off x="5166133" y="-2066640"/>
          <a:ext cx="929076" cy="5299456"/>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noProof="0" dirty="0"/>
            <a:t>Finding program blocks that can be run in parallel.</a:t>
          </a:r>
        </a:p>
      </dsp:txBody>
      <dsp:txXfrm rot="-5400000">
        <a:off x="2980943" y="163904"/>
        <a:ext cx="5254102" cy="838368"/>
      </dsp:txXfrm>
    </dsp:sp>
    <dsp:sp modelId="{81BE8405-9026-437F-BBE9-08D3B0AAE88E}">
      <dsp:nvSpPr>
        <dsp:cNvPr id="0" name=""/>
        <dsp:cNvSpPr/>
      </dsp:nvSpPr>
      <dsp:spPr>
        <a:xfrm>
          <a:off x="0" y="2414"/>
          <a:ext cx="2980944" cy="1161345"/>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noProof="0">
              <a:effectLst>
                <a:outerShdw blurRad="38100" dist="38100" dir="2700000" algn="tl">
                  <a:srgbClr val="000000">
                    <a:alpha val="43137"/>
                  </a:srgbClr>
                </a:outerShdw>
              </a:effectLst>
            </a:rPr>
            <a:t>Dividing activities</a:t>
          </a:r>
          <a:endParaRPr lang="en-US" sz="2800" kern="1200" noProof="0">
            <a:effectLst>
              <a:outerShdw blurRad="38100" dist="38100" dir="2700000" algn="tl">
                <a:srgbClr val="000000">
                  <a:alpha val="43137"/>
                </a:srgbClr>
              </a:outerShdw>
            </a:effectLst>
          </a:endParaRPr>
        </a:p>
      </dsp:txBody>
      <dsp:txXfrm>
        <a:off x="56692" y="59106"/>
        <a:ext cx="2867560" cy="1047961"/>
      </dsp:txXfrm>
    </dsp:sp>
    <dsp:sp modelId="{38DFCC69-2546-4059-A19C-F4F61F914DD7}">
      <dsp:nvSpPr>
        <dsp:cNvPr id="0" name=""/>
        <dsp:cNvSpPr/>
      </dsp:nvSpPr>
      <dsp:spPr>
        <a:xfrm rot="5400000">
          <a:off x="5166133" y="-847227"/>
          <a:ext cx="929076" cy="5299456"/>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noProof="0"/>
            <a:t>Adjusting block run duration and value.</a:t>
          </a:r>
        </a:p>
      </dsp:txBody>
      <dsp:txXfrm rot="-5400000">
        <a:off x="2980943" y="1383317"/>
        <a:ext cx="5254102" cy="838368"/>
      </dsp:txXfrm>
    </dsp:sp>
    <dsp:sp modelId="{CDAD9A87-5290-4440-AD97-C60A3A996A1E}">
      <dsp:nvSpPr>
        <dsp:cNvPr id="0" name=""/>
        <dsp:cNvSpPr/>
      </dsp:nvSpPr>
      <dsp:spPr>
        <a:xfrm>
          <a:off x="0" y="1221827"/>
          <a:ext cx="2980944" cy="1161345"/>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noProof="0" dirty="0">
              <a:effectLst>
                <a:outerShdw blurRad="38100" dist="38100" dir="2700000" algn="tl">
                  <a:srgbClr val="000000">
                    <a:alpha val="43137"/>
                  </a:srgbClr>
                </a:outerShdw>
              </a:effectLst>
            </a:rPr>
            <a:t>Achieving balance</a:t>
          </a:r>
          <a:endParaRPr lang="en-US" sz="2800" kern="1200" noProof="0" dirty="0">
            <a:effectLst>
              <a:outerShdw blurRad="38100" dist="38100" dir="2700000" algn="tl">
                <a:srgbClr val="000000">
                  <a:alpha val="43137"/>
                </a:srgbClr>
              </a:outerShdw>
            </a:effectLst>
          </a:endParaRPr>
        </a:p>
      </dsp:txBody>
      <dsp:txXfrm>
        <a:off x="56692" y="1278519"/>
        <a:ext cx="2867560" cy="1047961"/>
      </dsp:txXfrm>
    </dsp:sp>
    <dsp:sp modelId="{9AEA209C-8DF6-4BDB-AFD6-2E1C0736C2B1}">
      <dsp:nvSpPr>
        <dsp:cNvPr id="0" name=""/>
        <dsp:cNvSpPr/>
      </dsp:nvSpPr>
      <dsp:spPr>
        <a:xfrm rot="5400000">
          <a:off x="5166133" y="372184"/>
          <a:ext cx="929076" cy="5299456"/>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noProof="0"/>
            <a:t>Minimizing data dependencies between blocks.</a:t>
          </a:r>
        </a:p>
        <a:p>
          <a:pPr marL="171450" lvl="1" indent="-171450" algn="l" defTabSz="800100" rtl="0">
            <a:lnSpc>
              <a:spcPct val="90000"/>
            </a:lnSpc>
            <a:spcBef>
              <a:spcPct val="0"/>
            </a:spcBef>
            <a:spcAft>
              <a:spcPct val="15000"/>
            </a:spcAft>
            <a:buChar char="•"/>
          </a:pPr>
          <a:r>
            <a:rPr lang="en-US" sz="1800" kern="1200" noProof="0"/>
            <a:t>Assuring proper synchronization of the unavoidable dependencies.</a:t>
          </a:r>
        </a:p>
      </dsp:txBody>
      <dsp:txXfrm rot="-5400000">
        <a:off x="2980943" y="2602728"/>
        <a:ext cx="5254102" cy="838368"/>
      </dsp:txXfrm>
    </dsp:sp>
    <dsp:sp modelId="{94487FC6-A7AF-4048-B52C-C8F6DDB7A746}">
      <dsp:nvSpPr>
        <dsp:cNvPr id="0" name=""/>
        <dsp:cNvSpPr/>
      </dsp:nvSpPr>
      <dsp:spPr>
        <a:xfrm>
          <a:off x="0" y="2441240"/>
          <a:ext cx="2980944" cy="1161345"/>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noProof="0" dirty="0">
              <a:effectLst>
                <a:outerShdw blurRad="38100" dist="38100" dir="2700000" algn="tl">
                  <a:srgbClr val="000000">
                    <a:alpha val="43137"/>
                  </a:srgbClr>
                </a:outerShdw>
              </a:effectLst>
            </a:rPr>
            <a:t>Reducing data dependency</a:t>
          </a:r>
          <a:endParaRPr lang="en-US" sz="2800" kern="1200" noProof="0" dirty="0">
            <a:effectLst>
              <a:outerShdw blurRad="38100" dist="38100" dir="2700000" algn="tl">
                <a:srgbClr val="000000">
                  <a:alpha val="43137"/>
                </a:srgbClr>
              </a:outerShdw>
            </a:effectLst>
          </a:endParaRPr>
        </a:p>
      </dsp:txBody>
      <dsp:txXfrm>
        <a:off x="56692" y="2497932"/>
        <a:ext cx="2867560" cy="1047961"/>
      </dsp:txXfrm>
    </dsp:sp>
    <dsp:sp modelId="{4A1439F6-163C-4CD6-8543-1BB44B7E4BC5}">
      <dsp:nvSpPr>
        <dsp:cNvPr id="0" name=""/>
        <dsp:cNvSpPr/>
      </dsp:nvSpPr>
      <dsp:spPr>
        <a:xfrm rot="5400000">
          <a:off x="5166133" y="1591597"/>
          <a:ext cx="929076" cy="5299456"/>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noProof="0"/>
            <a:t>Process traces are of much lower value than in single-core or single-processor environments due to potential nondeterminism</a:t>
          </a:r>
        </a:p>
      </dsp:txBody>
      <dsp:txXfrm rot="-5400000">
        <a:off x="2980943" y="3822141"/>
        <a:ext cx="5254102" cy="838368"/>
      </dsp:txXfrm>
    </dsp:sp>
    <dsp:sp modelId="{C21E532F-C050-43B6-AB5F-424A46DC64ED}">
      <dsp:nvSpPr>
        <dsp:cNvPr id="0" name=""/>
        <dsp:cNvSpPr/>
      </dsp:nvSpPr>
      <dsp:spPr>
        <a:xfrm>
          <a:off x="0" y="3660652"/>
          <a:ext cx="2980944" cy="1161345"/>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0" kern="1200" noProof="0" dirty="0">
              <a:effectLst>
                <a:outerShdw blurRad="38100" dist="38100" dir="2700000" algn="tl">
                  <a:srgbClr val="000000">
                    <a:alpha val="43137"/>
                  </a:srgbClr>
                </a:outerShdw>
              </a:effectLst>
            </a:rPr>
            <a:t>Testing and debugging</a:t>
          </a:r>
          <a:endParaRPr lang="en-US" sz="2800" kern="1200" noProof="0" dirty="0">
            <a:effectLst>
              <a:outerShdw blurRad="38100" dist="38100" dir="2700000" algn="tl">
                <a:srgbClr val="000000">
                  <a:alpha val="43137"/>
                </a:srgbClr>
              </a:outerShdw>
            </a:effectLst>
          </a:endParaRPr>
        </a:p>
      </dsp:txBody>
      <dsp:txXfrm>
        <a:off x="56692" y="3717344"/>
        <a:ext cx="2867560" cy="10479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0278A-529D-4C4A-8A6F-26B97CB0B8FC}" type="datetimeFigureOut">
              <a:rPr lang="en-US" smtClean="0"/>
              <a:t>9/22/18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78A0-DA0C-6A44-A027-62DDBEEA241C}" type="slidenum">
              <a:rPr lang="en-US" smtClean="0"/>
              <a:t>‹#›</a:t>
            </a:fld>
            <a:endParaRPr lang="en-US"/>
          </a:p>
        </p:txBody>
      </p:sp>
    </p:spTree>
    <p:extLst>
      <p:ext uri="{BB962C8B-B14F-4D97-AF65-F5344CB8AC3E}">
        <p14:creationId xmlns:p14="http://schemas.microsoft.com/office/powerpoint/2010/main" val="132142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21BD0CAB-2C6B-4A7E-BAAB-865E1EAC2CDE}" type="slidenum">
              <a:rPr lang="en-US"/>
              <a:pPr/>
              <a:t>1</a:t>
            </a:fld>
            <a:endParaRPr lang="en-US" dirty="0"/>
          </a:p>
        </p:txBody>
      </p:sp>
      <p:sp>
        <p:nvSpPr>
          <p:cNvPr id="128003" name="Rectangle 2"/>
          <p:cNvSpPr>
            <a:spLocks noGrp="1" noRot="1" noChangeAspect="1" noChangeArrowheads="1" noTextEdit="1"/>
          </p:cNvSpPr>
          <p:nvPr>
            <p:ph type="sldImg"/>
          </p:nvPr>
        </p:nvSpPr>
        <p:spPr>
          <a:xfrm>
            <a:off x="917575" y="742950"/>
            <a:ext cx="4965700" cy="3724275"/>
          </a:xfrm>
          <a:ln/>
        </p:spPr>
      </p:sp>
      <p:sp>
        <p:nvSpPr>
          <p:cNvPr id="128004" name="Rectangle 3"/>
          <p:cNvSpPr>
            <a:spLocks noGrp="1" noChangeArrowheads="1"/>
          </p:cNvSpPr>
          <p:nvPr>
            <p:ph type="body" idx="1"/>
          </p:nvPr>
        </p:nvSpPr>
        <p:spPr>
          <a:xfrm>
            <a:off x="677863" y="4714875"/>
            <a:ext cx="5441950" cy="4468813"/>
          </a:xfrm>
          <a:noFill/>
          <a:ln/>
        </p:spPr>
        <p:txBody>
          <a:bodyPr/>
          <a:lstStyle/>
          <a:p>
            <a:endParaRPr lang="pt-BR" dirty="0"/>
          </a:p>
        </p:txBody>
      </p:sp>
    </p:spTree>
    <p:extLst>
      <p:ext uri="{BB962C8B-B14F-4D97-AF65-F5344CB8AC3E}">
        <p14:creationId xmlns:p14="http://schemas.microsoft.com/office/powerpoint/2010/main" val="211168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877C962-081B-4C42-88B8-FE232389AE30}" type="slidenum">
              <a:rPr lang="en-US"/>
              <a:pPr/>
              <a:t>16</a:t>
            </a:fld>
            <a:endParaRPr lang="en-US" dirty="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pt-BR"/>
          </a:p>
        </p:txBody>
      </p:sp>
    </p:spTree>
    <p:extLst>
      <p:ext uri="{BB962C8B-B14F-4D97-AF65-F5344CB8AC3E}">
        <p14:creationId xmlns:p14="http://schemas.microsoft.com/office/powerpoint/2010/main" val="171583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877C962-081B-4C42-88B8-FE232389AE30}" type="slidenum">
              <a:rPr lang="en-US"/>
              <a:pPr/>
              <a:t>17</a:t>
            </a:fld>
            <a:endParaRPr lang="en-US" dirty="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pt-BR"/>
          </a:p>
        </p:txBody>
      </p:sp>
    </p:spTree>
    <p:extLst>
      <p:ext uri="{BB962C8B-B14F-4D97-AF65-F5344CB8AC3E}">
        <p14:creationId xmlns:p14="http://schemas.microsoft.com/office/powerpoint/2010/main" val="116302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bg>
      <p:bgPr>
        <a:solidFill>
          <a:schemeClr val="bg1"/>
        </a:solidFill>
        <a:effectLst/>
      </p:bgPr>
    </p:bg>
    <p:spTree>
      <p:nvGrpSpPr>
        <p:cNvPr id="1" name=""/>
        <p:cNvGrpSpPr/>
        <p:nvPr/>
      </p:nvGrpSpPr>
      <p:grpSpPr>
        <a:xfrm>
          <a:off x="0" y="0"/>
          <a:ext cx="0" cy="0"/>
          <a:chOff x="0" y="0"/>
          <a:chExt cx="0" cy="0"/>
        </a:xfrm>
      </p:grpSpPr>
      <p:sp>
        <p:nvSpPr>
          <p:cNvPr id="8" name="CaixaDeTexto 7"/>
          <p:cNvSpPr txBox="1"/>
          <p:nvPr/>
        </p:nvSpPr>
        <p:spPr>
          <a:xfrm>
            <a:off x="431800" y="6131027"/>
            <a:ext cx="8280400" cy="358673"/>
          </a:xfrm>
          <a:prstGeom prst="rect">
            <a:avLst/>
          </a:prstGeom>
        </p:spPr>
        <p:txBody>
          <a:bodyPr vert="horz" lIns="0" tIns="45720" rIns="0" bIns="45720" rtlCol="0" anchor="ctr">
            <a:noAutofit/>
          </a:bodyPr>
          <a:lstStyle>
            <a:lvl1pPr indent="0">
              <a:spcBef>
                <a:spcPts val="1800"/>
              </a:spcBef>
              <a:buClr>
                <a:srgbClr val="FF6600"/>
              </a:buClr>
              <a:buSzPct val="60000"/>
              <a:buFont typeface="Wingdings 3" panose="05040102010807070707" pitchFamily="18" charset="2"/>
              <a:buNone/>
              <a:defRPr sz="2400" baseline="0">
                <a:cs typeface="Calibri" pitchFamily="34" charset="0"/>
              </a:defRPr>
            </a:lvl1pPr>
            <a:lvl2pPr indent="0" algn="ctr">
              <a:spcBef>
                <a:spcPct val="20000"/>
              </a:spcBef>
              <a:buClr>
                <a:srgbClr val="FF6600"/>
              </a:buClr>
              <a:buSzPct val="100000"/>
              <a:buFont typeface="Wingdings" charset="2"/>
              <a:buNone/>
              <a:defRPr sz="2000" baseline="0">
                <a:cs typeface="Calibri" pitchFamily="34" charset="0"/>
              </a:defRPr>
            </a:lvl2pPr>
            <a:lvl3pPr indent="0" algn="ctr">
              <a:spcBef>
                <a:spcPct val="20000"/>
              </a:spcBef>
              <a:buClr>
                <a:srgbClr val="FF6600"/>
              </a:buClr>
              <a:buSzPct val="80000"/>
              <a:buFont typeface="Lucida Grande"/>
              <a:buNone/>
              <a:defRPr baseline="0">
                <a:cs typeface="Calibri" pitchFamily="34" charset="0"/>
              </a:defRPr>
            </a:lvl3pPr>
            <a:lvl4pPr indent="0" algn="ctr">
              <a:spcBef>
                <a:spcPct val="20000"/>
              </a:spcBef>
              <a:buClr>
                <a:srgbClr val="FF6600"/>
              </a:buClr>
              <a:buSzPct val="75000"/>
              <a:buFont typeface="Arial" pitchFamily="34" charset="0"/>
              <a:buNone/>
              <a:defRPr sz="1600" baseline="0">
                <a:cs typeface="Calibri" pitchFamily="34" charset="0"/>
              </a:defRPr>
            </a:lvl4pPr>
            <a:lvl5pPr indent="0" algn="ctr">
              <a:spcBef>
                <a:spcPct val="20000"/>
              </a:spcBef>
              <a:buClr>
                <a:srgbClr val="FF6600"/>
              </a:buClr>
              <a:buFont typeface="Arial" pitchFamily="34" charset="0"/>
              <a:buNone/>
              <a:defRPr sz="1600" baseline="0">
                <a:cs typeface="Calibri" pitchFamily="34" charset="0"/>
              </a:defRPr>
            </a:lvl5pPr>
            <a:lvl6pPr indent="0" algn="ctr">
              <a:spcBef>
                <a:spcPct val="20000"/>
              </a:spcBef>
              <a:buFont typeface="Arial" pitchFamily="34" charset="0"/>
              <a:buNone/>
              <a:defRPr sz="1600"/>
            </a:lvl6pPr>
            <a:lvl7pPr indent="0" algn="ctr">
              <a:spcBef>
                <a:spcPct val="20000"/>
              </a:spcBef>
              <a:buFont typeface="Arial" pitchFamily="34" charset="0"/>
              <a:buNone/>
              <a:defRPr sz="1600"/>
            </a:lvl7pPr>
            <a:lvl8pPr indent="0" algn="ctr">
              <a:spcBef>
                <a:spcPct val="20000"/>
              </a:spcBef>
              <a:buFont typeface="Arial" pitchFamily="34" charset="0"/>
              <a:buNone/>
              <a:defRPr sz="1600"/>
            </a:lvl8pPr>
            <a:lvl9pPr indent="0" algn="ctr">
              <a:spcBef>
                <a:spcPct val="20000"/>
              </a:spcBef>
              <a:buFont typeface="Arial" pitchFamily="34" charset="0"/>
              <a:buNone/>
              <a:defRPr sz="1600"/>
            </a:lvl9pPr>
          </a:lstStyle>
          <a:p>
            <a:pPr marL="0" lvl="0" indent="0">
              <a:tabLst>
                <a:tab pos="8256267" algn="r"/>
              </a:tabLst>
            </a:pPr>
            <a:r>
              <a:rPr lang="pt-BR" sz="1859" b="0" i="0" noProof="0" dirty="0">
                <a:solidFill>
                  <a:schemeClr val="tx1"/>
                </a:solidFill>
                <a:latin typeface="Myriad Pro Light SemiCondensed" charset="0"/>
                <a:ea typeface="Myriad Pro Light SemiCondensed" charset="0"/>
                <a:cs typeface="Myriad Pro Light SemiCondensed" charset="0"/>
              </a:rPr>
              <a:t>Arthur João Catto, PhD	2º semestre de 2018</a:t>
            </a:r>
          </a:p>
        </p:txBody>
      </p:sp>
      <p:sp>
        <p:nvSpPr>
          <p:cNvPr id="11" name="Título 1"/>
          <p:cNvSpPr>
            <a:spLocks noGrp="1"/>
          </p:cNvSpPr>
          <p:nvPr>
            <p:ph type="ctrTitle"/>
          </p:nvPr>
        </p:nvSpPr>
        <p:spPr>
          <a:xfrm>
            <a:off x="2974315" y="1994653"/>
            <a:ext cx="5737885" cy="1440714"/>
          </a:xfrm>
        </p:spPr>
        <p:txBody>
          <a:bodyPr lIns="90000" bIns="0" anchor="ctr"/>
          <a:lstStyle>
            <a:lvl1pPr algn="l">
              <a:lnSpc>
                <a:spcPct val="80000"/>
              </a:lnSpc>
              <a:defRPr sz="6000" b="0" i="0" spc="-100" baseline="0">
                <a:solidFill>
                  <a:schemeClr val="tx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en-US" noProof="0"/>
              <a:t>Click to edit Master title style</a:t>
            </a:r>
            <a:endParaRPr lang="pt-BR" noProof="0" dirty="0"/>
          </a:p>
        </p:txBody>
      </p:sp>
      <p:sp>
        <p:nvSpPr>
          <p:cNvPr id="9" name="CaixaDeTexto 8"/>
          <p:cNvSpPr txBox="1"/>
          <p:nvPr/>
        </p:nvSpPr>
        <p:spPr>
          <a:xfrm>
            <a:off x="431955" y="279400"/>
            <a:ext cx="8280246" cy="836255"/>
          </a:xfrm>
          <a:prstGeom prst="rect">
            <a:avLst/>
          </a:prstGeom>
          <a:noFill/>
        </p:spPr>
        <p:txBody>
          <a:bodyPr wrap="square" lIns="0" rtlCol="0">
            <a:spAutoFit/>
          </a:bodyPr>
          <a:lstStyle/>
          <a:p>
            <a:pPr algn="l">
              <a:lnSpc>
                <a:spcPct val="80000"/>
              </a:lnSpc>
            </a:pPr>
            <a:r>
              <a:rPr lang="pt-BR" sz="1859" b="0" i="0" noProof="0" dirty="0">
                <a:solidFill>
                  <a:schemeClr val="tx1"/>
                </a:solidFill>
                <a:latin typeface="+mn-lt"/>
                <a:ea typeface="Fira Sans Condensed Light" charset="0"/>
                <a:cs typeface="Fira Sans Condensed Light" charset="0"/>
              </a:rPr>
              <a:t>Universidade Estadual de Campinas</a:t>
            </a:r>
          </a:p>
          <a:p>
            <a:pPr algn="l">
              <a:lnSpc>
                <a:spcPct val="80000"/>
              </a:lnSpc>
            </a:pPr>
            <a:r>
              <a:rPr lang="pt-BR" sz="1859" b="0" i="0" noProof="0" dirty="0">
                <a:solidFill>
                  <a:schemeClr val="tx1"/>
                </a:solidFill>
                <a:latin typeface="+mn-lt"/>
                <a:ea typeface="Fira Sans Condensed Light" charset="0"/>
                <a:cs typeface="Fira Sans Condensed Light" charset="0"/>
              </a:rPr>
              <a:t>Instituto de Computação</a:t>
            </a:r>
          </a:p>
          <a:p>
            <a:pPr algn="l"/>
            <a:r>
              <a:rPr lang="pt-BR" sz="1859" b="0" i="0" noProof="0" dirty="0">
                <a:solidFill>
                  <a:schemeClr val="tx1"/>
                </a:solidFill>
                <a:latin typeface="+mj-lt"/>
                <a:ea typeface="Fira Sans Condensed Book" charset="0"/>
                <a:cs typeface="Fira Sans Condensed Book" charset="0"/>
              </a:rPr>
              <a:t>MC504 Sistemas Operacionais</a:t>
            </a:r>
          </a:p>
        </p:txBody>
      </p:sp>
      <p:sp>
        <p:nvSpPr>
          <p:cNvPr id="3" name="Espaço Reservado para Texto 2"/>
          <p:cNvSpPr>
            <a:spLocks noGrp="1"/>
          </p:cNvSpPr>
          <p:nvPr>
            <p:ph type="body" sz="quarter" idx="10"/>
          </p:nvPr>
        </p:nvSpPr>
        <p:spPr>
          <a:xfrm>
            <a:off x="436242" y="3901500"/>
            <a:ext cx="8280398" cy="286545"/>
          </a:xfrm>
        </p:spPr>
        <p:txBody>
          <a:bodyPr>
            <a:normAutofit/>
          </a:bodyPr>
          <a:lstStyle>
            <a:lvl1pPr marL="0" indent="0">
              <a:lnSpc>
                <a:spcPct val="80000"/>
              </a:lnSpc>
              <a:buFontTx/>
              <a:buNone/>
              <a:defRPr sz="1800" b="0" i="0">
                <a:solidFill>
                  <a:schemeClr val="tx1"/>
                </a:solidFill>
                <a:latin typeface="Myriad Pro Light SemiCondensed" charset="0"/>
                <a:ea typeface="Myriad Pro Light SemiCondensed" charset="0"/>
                <a:cs typeface="Myriad Pro Light SemiCondensed" charset="0"/>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Edit Master text styles</a:t>
            </a:r>
          </a:p>
        </p:txBody>
      </p:sp>
      <p:sp>
        <p:nvSpPr>
          <p:cNvPr id="4" name="Espaço Reservado para Texto 3"/>
          <p:cNvSpPr>
            <a:spLocks noGrp="1"/>
          </p:cNvSpPr>
          <p:nvPr>
            <p:ph type="body" sz="quarter" idx="11" hasCustomPrompt="1"/>
          </p:nvPr>
        </p:nvSpPr>
        <p:spPr>
          <a:xfrm>
            <a:off x="431799" y="1995506"/>
            <a:ext cx="2319741" cy="1439862"/>
          </a:xfrm>
          <a:solidFill>
            <a:schemeClr val="tx1">
              <a:lumMod val="65000"/>
              <a:lumOff val="35000"/>
            </a:schemeClr>
          </a:solidFill>
        </p:spPr>
        <p:txBody>
          <a:bodyPr vert="horz" lIns="0" tIns="0" rIns="0" bIns="0" rtlCol="0" anchor="ctr">
            <a:noAutofit/>
          </a:bodyPr>
          <a:lstStyle>
            <a:lvl1pPr marL="266612" indent="-266612" algn="ctr">
              <a:buNone/>
              <a:defRPr lang="pt-BR" sz="10224" b="0" i="0" spc="-100" baseline="0" noProof="0" dirty="0">
                <a:solidFill>
                  <a:schemeClr val="bg1"/>
                </a:solidFill>
                <a:latin typeface="Myriad Pro Light Condensed" panose="020B0406030403020204" pitchFamily="34" charset="0"/>
              </a:defRPr>
            </a:lvl1pPr>
          </a:lstStyle>
          <a:p>
            <a:pPr marL="0" lvl="0" indent="0" algn="ctr"/>
            <a:r>
              <a:rPr lang="pt-BR" noProof="0" dirty="0" err="1"/>
              <a:t>Txx</a:t>
            </a:r>
            <a:endParaRPr lang="pt-BR" noProof="0" dirty="0"/>
          </a:p>
        </p:txBody>
      </p:sp>
      <p:sp>
        <p:nvSpPr>
          <p:cNvPr id="6" name="TextBox 5">
            <a:extLst>
              <a:ext uri="{FF2B5EF4-FFF2-40B4-BE49-F238E27FC236}">
                <a16:creationId xmlns:a16="http://schemas.microsoft.com/office/drawing/2014/main" id="{89FB1D79-01D5-C74A-86BC-75A1E797D0F3}"/>
              </a:ext>
            </a:extLst>
          </p:cNvPr>
          <p:cNvSpPr txBox="1"/>
          <p:nvPr/>
        </p:nvSpPr>
        <p:spPr>
          <a:xfrm>
            <a:off x="436242" y="3616960"/>
            <a:ext cx="1245534"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Referência</a:t>
            </a:r>
            <a:r>
              <a:rPr lang="en-US" sz="1800" b="0" i="1" dirty="0">
                <a:latin typeface="Myriad Pro Light Condensed" panose="020B0406030403020204" pitchFamily="34" charset="0"/>
              </a:rPr>
              <a:t> principal</a:t>
            </a:r>
          </a:p>
        </p:txBody>
      </p:sp>
      <p:sp>
        <p:nvSpPr>
          <p:cNvPr id="12" name="Espaço Reservado para Texto 2">
            <a:extLst>
              <a:ext uri="{FF2B5EF4-FFF2-40B4-BE49-F238E27FC236}">
                <a16:creationId xmlns:a16="http://schemas.microsoft.com/office/drawing/2014/main" id="{92365CFE-4931-FA40-B3B3-7FDA61D3AFD8}"/>
              </a:ext>
            </a:extLst>
          </p:cNvPr>
          <p:cNvSpPr>
            <a:spLocks noGrp="1"/>
          </p:cNvSpPr>
          <p:nvPr>
            <p:ph type="body" sz="quarter" idx="12"/>
          </p:nvPr>
        </p:nvSpPr>
        <p:spPr>
          <a:xfrm>
            <a:off x="1931844" y="4232731"/>
            <a:ext cx="1378583" cy="276999"/>
          </a:xfrm>
        </p:spPr>
        <p:txBody>
          <a:bodyPr wrap="none">
            <a:spAutoFit/>
          </a:bodyPr>
          <a:lstStyle>
            <a:lvl1pPr marL="0" indent="0" algn="l" defTabSz="914400" rtl="0" eaLnBrk="1" latinLnBrk="0" hangingPunct="1">
              <a:lnSpc>
                <a:spcPct val="100000"/>
              </a:lnSpc>
              <a:spcBef>
                <a:spcPts val="0"/>
              </a:spcBef>
              <a:buFontTx/>
              <a:buNone/>
              <a:defRPr lang="en-US" sz="1800" b="0" i="1" kern="1200" noProof="0" dirty="0">
                <a:solidFill>
                  <a:schemeClr val="tx1"/>
                </a:solidFill>
                <a:latin typeface="Myriad Pro Light Condensed" panose="020B0406030403020204" pitchFamily="34" charset="0"/>
                <a:ea typeface="+mn-ea"/>
                <a:cs typeface="+mn-cs"/>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Edit Master text styles</a:t>
            </a:r>
          </a:p>
        </p:txBody>
      </p:sp>
      <p:sp>
        <p:nvSpPr>
          <p:cNvPr id="13" name="TextBox 12">
            <a:extLst>
              <a:ext uri="{FF2B5EF4-FFF2-40B4-BE49-F238E27FC236}">
                <a16:creationId xmlns:a16="http://schemas.microsoft.com/office/drawing/2014/main" id="{4EE8B04B-6D80-3540-84AC-28843BF4A2D3}"/>
              </a:ext>
            </a:extLst>
          </p:cNvPr>
          <p:cNvSpPr txBox="1"/>
          <p:nvPr/>
        </p:nvSpPr>
        <p:spPr>
          <a:xfrm>
            <a:off x="436242" y="4232731"/>
            <a:ext cx="1495602"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Discutido</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classe</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1401">
          <p15:clr>
            <a:srgbClr val="FBAE40"/>
          </p15:clr>
        </p15:guide>
        <p15:guide id="14" pos="1993">
          <p15:clr>
            <a:srgbClr val="FBAE40"/>
          </p15:clr>
        </p15:guide>
        <p15:guide id="15" pos="1224">
          <p15:clr>
            <a:srgbClr val="FBAE40"/>
          </p15:clr>
        </p15:guide>
        <p15:guide id="16" pos="1495">
          <p15:clr>
            <a:srgbClr val="FBAE40"/>
          </p15:clr>
        </p15:guide>
        <p15:guide id="17" orient="horz" pos="193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conteúdo (dir)">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a:defRPr>
                <a:latin typeface="Courier Condensed" charset="0"/>
                <a:ea typeface="Courier Condensed" charset="0"/>
                <a:cs typeface="Courier Condensed" charset="0"/>
              </a:defRPr>
            </a:lvl4pPr>
            <a:lvl5pPr>
              <a:defRPr>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uas partes de conteúdo (sem títul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3869268" cy="621030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Content Placeholder 4"/>
          <p:cNvSpPr>
            <a:spLocks noGrp="1"/>
          </p:cNvSpPr>
          <p:nvPr>
            <p:ph sz="quarter" idx="12"/>
          </p:nvPr>
        </p:nvSpPr>
        <p:spPr>
          <a:xfrm>
            <a:off x="4859338" y="279400"/>
            <a:ext cx="3852862" cy="6210300"/>
          </a:xfrm>
        </p:spPr>
        <p:txBody>
          <a:bodyPr/>
          <a:lstStyle>
            <a:lvl4pPr>
              <a:defRPr>
                <a:latin typeface="Courier Condensed" charset="0"/>
                <a:ea typeface="Courier Condensed" charset="0"/>
                <a:cs typeface="Courier Condensed" charset="0"/>
              </a:defRPr>
            </a:lvl4pPr>
            <a:lvl5pPr>
              <a:defRPr>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uas Partes de Conteúdo (dois títulos)">
    <p:spTree>
      <p:nvGrpSpPr>
        <p:cNvPr id="1" name=""/>
        <p:cNvGrpSpPr/>
        <p:nvPr/>
      </p:nvGrpSpPr>
      <p:grpSpPr>
        <a:xfrm>
          <a:off x="0" y="0"/>
          <a:ext cx="0" cy="0"/>
          <a:chOff x="0" y="0"/>
          <a:chExt cx="0" cy="0"/>
        </a:xfrm>
      </p:grpSpPr>
      <p:sp>
        <p:nvSpPr>
          <p:cNvPr id="2" name="Title 1"/>
          <p:cNvSpPr>
            <a:spLocks noGrp="1"/>
          </p:cNvSpPr>
          <p:nvPr>
            <p:ph type="title"/>
          </p:nvPr>
        </p:nvSpPr>
        <p:spPr>
          <a:xfrm>
            <a:off x="431800" y="500793"/>
            <a:ext cx="3721862" cy="836499"/>
          </a:xfrm>
        </p:spPr>
        <p:txBody>
          <a:bodyPr vert="horz" lIns="0" tIns="36000" rIns="0" bIns="0" rtlCol="0" anchor="t">
            <a:noAutofit/>
          </a:bodyPr>
          <a:lstStyle>
            <a:lvl1pPr>
              <a:defRPr lang="pt-BR" sz="36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650863"/>
            <a:ext cx="3721862" cy="4838837"/>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800" y="188913"/>
            <a:ext cx="3721862"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
        <p:nvSpPr>
          <p:cNvPr id="5" name="Title 1"/>
          <p:cNvSpPr txBox="1">
            <a:spLocks/>
          </p:cNvSpPr>
          <p:nvPr/>
        </p:nvSpPr>
        <p:spPr>
          <a:xfrm>
            <a:off x="4990337" y="499101"/>
            <a:ext cx="3721863" cy="836499"/>
          </a:xfrm>
          <a:prstGeom prst="rect">
            <a:avLst/>
          </a:prstGeom>
        </p:spPr>
        <p:txBody>
          <a:bodyPr vert="horz" lIns="0" tIns="36000" rIns="0" bIns="0" rtlCol="0" anchor="t">
            <a:noAutofit/>
          </a:bodyPr>
          <a:lstStyle>
            <a:lvl1pPr lvl="0" defTabSz="914047">
              <a:lnSpc>
                <a:spcPct val="80000"/>
              </a:lnSpc>
              <a:spcBef>
                <a:spcPct val="0"/>
              </a:spcBef>
              <a:buNone/>
              <a:defRPr sz="4800" b="0" i="0" spc="-50" baseline="0">
                <a:solidFill>
                  <a:schemeClr val="tx1">
                    <a:lumMod val="75000"/>
                    <a:lumOff val="25000"/>
                  </a:schemeClr>
                </a:solidFill>
                <a:latin typeface="Myriad Pro Condensed" charset="0"/>
                <a:ea typeface="Myriad Pro Condensed" charset="0"/>
                <a:cs typeface="Myriad Pro Condensed" charset="0"/>
              </a:defRPr>
            </a:lvl1pPr>
          </a:lstStyle>
          <a:p>
            <a:pPr lvl="0"/>
            <a:r>
              <a:rPr lang="en-US" sz="3600" dirty="0"/>
              <a:t>Click to edit Master title style</a:t>
            </a:r>
          </a:p>
        </p:txBody>
      </p:sp>
      <p:sp>
        <p:nvSpPr>
          <p:cNvPr id="7" name="Content Placeholder 3"/>
          <p:cNvSpPr>
            <a:spLocks noGrp="1"/>
          </p:cNvSpPr>
          <p:nvPr>
            <p:ph sz="quarter" idx="12"/>
          </p:nvPr>
        </p:nvSpPr>
        <p:spPr>
          <a:xfrm>
            <a:off x="4990337" y="1649172"/>
            <a:ext cx="3721863" cy="4840528"/>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8" name="Text Placeholder 5"/>
          <p:cNvSpPr>
            <a:spLocks noGrp="1"/>
          </p:cNvSpPr>
          <p:nvPr>
            <p:ph type="body" sz="quarter" idx="13"/>
          </p:nvPr>
        </p:nvSpPr>
        <p:spPr>
          <a:xfrm>
            <a:off x="4990337" y="187221"/>
            <a:ext cx="3721863"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uas Partes de Conteúdo (três títulos)">
    <p:spTree>
      <p:nvGrpSpPr>
        <p:cNvPr id="1" name=""/>
        <p:cNvGrpSpPr/>
        <p:nvPr/>
      </p:nvGrpSpPr>
      <p:grpSpPr>
        <a:xfrm>
          <a:off x="0" y="0"/>
          <a:ext cx="0" cy="0"/>
          <a:chOff x="0" y="0"/>
          <a:chExt cx="0" cy="0"/>
        </a:xfrm>
      </p:grpSpPr>
      <p:sp>
        <p:nvSpPr>
          <p:cNvPr id="5" name="Título 4"/>
          <p:cNvSpPr>
            <a:spLocks noGrp="1"/>
          </p:cNvSpPr>
          <p:nvPr>
            <p:ph type="title"/>
          </p:nvPr>
        </p:nvSpPr>
        <p:spPr>
          <a:xfrm>
            <a:off x="431800" y="639763"/>
            <a:ext cx="8280400"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7" name="Content Placeholder 6"/>
          <p:cNvSpPr>
            <a:spLocks noGrp="1"/>
          </p:cNvSpPr>
          <p:nvPr>
            <p:ph sz="quarter" idx="12"/>
          </p:nvPr>
        </p:nvSpPr>
        <p:spPr>
          <a:xfrm>
            <a:off x="431800" y="2349500"/>
            <a:ext cx="3780000" cy="4140200"/>
          </a:xfrm>
        </p:spPr>
        <p:txBody>
          <a:bodyPr>
            <a:normAutofit/>
          </a:bodyPr>
          <a:lstStyle>
            <a:lvl1pPr>
              <a:defRPr sz="2000"/>
            </a:lvl1pPr>
            <a:lvl2pPr>
              <a:defRPr sz="1800"/>
            </a:lvl2pPr>
            <a:lvl3pPr>
              <a:defRPr sz="1800"/>
            </a:lvl3pPr>
            <a:lvl4pPr>
              <a:defRPr sz="1800">
                <a:latin typeface="Courier Condensed" charset="0"/>
                <a:ea typeface="Courier Condensed" charset="0"/>
                <a:cs typeface="Courier Condensed" charset="0"/>
              </a:defRPr>
            </a:lvl4pPr>
            <a:lvl5pPr>
              <a:defRPr sz="1800">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932200" y="2349500"/>
            <a:ext cx="3780000" cy="4140200"/>
          </a:xfrm>
        </p:spPr>
        <p:txBody>
          <a:bodyPr>
            <a:normAutofit/>
          </a:bodyPr>
          <a:lstStyle>
            <a:lvl1pPr>
              <a:defRPr sz="2000"/>
            </a:lvl1pPr>
            <a:lvl2pPr>
              <a:defRPr sz="1800"/>
            </a:lvl2pPr>
            <a:lvl3pPr>
              <a:defRPr sz="1800"/>
            </a:lvl3pPr>
            <a:lvl4pPr>
              <a:defRPr sz="1800">
                <a:latin typeface="Courier Condensed" charset="0"/>
                <a:ea typeface="Courier Condensed" charset="0"/>
                <a:cs typeface="Courier Condensed" charset="0"/>
              </a:defRPr>
            </a:lvl4pPr>
            <a:lvl5pPr>
              <a:defRPr sz="1800">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4"/>
          </p:nvPr>
        </p:nvSpPr>
        <p:spPr>
          <a:xfrm>
            <a:off x="4318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4" name="Text Placeholder 13"/>
          <p:cNvSpPr>
            <a:spLocks noGrp="1"/>
          </p:cNvSpPr>
          <p:nvPr>
            <p:ph type="body" sz="quarter" idx="15"/>
          </p:nvPr>
        </p:nvSpPr>
        <p:spPr>
          <a:xfrm>
            <a:off x="49322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6" name="Text Placeholder 15"/>
          <p:cNvSpPr>
            <a:spLocks noGrp="1"/>
          </p:cNvSpPr>
          <p:nvPr>
            <p:ph type="body" sz="quarter" idx="16"/>
          </p:nvPr>
        </p:nvSpPr>
        <p:spPr>
          <a:xfrm>
            <a:off x="431800" y="279400"/>
            <a:ext cx="8280400" cy="360363"/>
          </a:xfrm>
        </p:spPr>
        <p:txBody>
          <a:bodyPr>
            <a:normAutofit/>
          </a:bodyPr>
          <a:lstStyle>
            <a:lvl1pPr marL="0" indent="0">
              <a:buNone/>
              <a:defRPr sz="2000"/>
            </a:lvl1pPr>
          </a:lstStyle>
          <a:p>
            <a:pPr lvl="0"/>
            <a:r>
              <a:rPr lang="en-US"/>
              <a:t>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uas Partes de Conteúdo (vertical)">
    <p:spTree>
      <p:nvGrpSpPr>
        <p:cNvPr id="1" name=""/>
        <p:cNvGrpSpPr/>
        <p:nvPr/>
      </p:nvGrpSpPr>
      <p:grpSpPr>
        <a:xfrm>
          <a:off x="0" y="0"/>
          <a:ext cx="0" cy="0"/>
          <a:chOff x="0" y="0"/>
          <a:chExt cx="0" cy="0"/>
        </a:xfrm>
      </p:grpSpPr>
      <p:sp>
        <p:nvSpPr>
          <p:cNvPr id="3" name="Content Placeholder 3"/>
          <p:cNvSpPr>
            <a:spLocks noGrp="1"/>
          </p:cNvSpPr>
          <p:nvPr/>
        </p:nvSpPr>
        <p:spPr>
          <a:xfrm>
            <a:off x="431800" y="279400"/>
            <a:ext cx="8323014" cy="283663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000" noProof="0" dirty="0">
                <a:latin typeface="Courier Condensed" charset="0"/>
                <a:ea typeface="Courier Condensed" charset="0"/>
                <a:cs typeface="Courier Condensed" charset="0"/>
              </a:rPr>
              <a:t>Fourth level</a:t>
            </a:r>
          </a:p>
          <a:p>
            <a:pPr lvl="4"/>
            <a:r>
              <a:rPr lang="en-US" sz="2000" noProof="0" dirty="0">
                <a:latin typeface="Courier Condensed" charset="0"/>
                <a:ea typeface="Courier Condensed" charset="0"/>
                <a:cs typeface="Courier Condensed" charset="0"/>
              </a:rPr>
              <a:t>Fifth level</a:t>
            </a:r>
            <a:endParaRPr lang="pt-BR" sz="2000" noProof="0" dirty="0">
              <a:latin typeface="Courier Condensed" charset="0"/>
              <a:ea typeface="Courier Condensed" charset="0"/>
              <a:cs typeface="Courier Condensed" charset="0"/>
            </a:endParaRPr>
          </a:p>
        </p:txBody>
      </p:sp>
      <p:sp>
        <p:nvSpPr>
          <p:cNvPr id="4" name="Content Placeholder 3"/>
          <p:cNvSpPr>
            <a:spLocks noGrp="1"/>
          </p:cNvSpPr>
          <p:nvPr/>
        </p:nvSpPr>
        <p:spPr>
          <a:xfrm>
            <a:off x="389185" y="3743465"/>
            <a:ext cx="8365630" cy="271888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000" noProof="0" dirty="0">
                <a:latin typeface="Courier Condensed" charset="0"/>
                <a:ea typeface="Courier Condensed" charset="0"/>
                <a:cs typeface="Courier Condensed" charset="0"/>
              </a:rPr>
              <a:t>Fourth level</a:t>
            </a:r>
          </a:p>
          <a:p>
            <a:pPr lvl="4"/>
            <a:r>
              <a:rPr lang="en-US" sz="2000" noProof="0" dirty="0">
                <a:latin typeface="Courier Condensed" charset="0"/>
                <a:ea typeface="Courier Condensed" charset="0"/>
                <a:cs typeface="Courier Condensed" charset="0"/>
              </a:rPr>
              <a:t>Fifth level</a:t>
            </a:r>
            <a:endParaRPr lang="pt-BR" sz="2000" noProof="0" dirty="0">
              <a:latin typeface="Courier Condensed" charset="0"/>
              <a:ea typeface="Courier Condensed" charset="0"/>
              <a:cs typeface="Courier Condensed" charset="0"/>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uas Partes de Conteúdo (vertical com títul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0" y="1809749"/>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ourier Condensed" charset="0"/>
                <a:ea typeface="Courier Condensed" charset="0"/>
                <a:cs typeface="Courier Condensed" charset="0"/>
              </a:defRPr>
            </a:lvl4pPr>
            <a:lvl5pPr>
              <a:spcBef>
                <a:spcPts val="0"/>
              </a:spcBef>
              <a:defRPr lang="pt-BR" sz="2000" b="0" i="0" kern="1200" spc="0" baseline="0" noProof="0" dirty="0">
                <a:solidFill>
                  <a:schemeClr val="tx1"/>
                </a:solidFill>
                <a:latin typeface="Courier Condensed" charset="0"/>
                <a:ea typeface="Courier Condensed" charset="0"/>
                <a:cs typeface="Courier Condensed"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4" name="Content Placeholder 3"/>
          <p:cNvSpPr>
            <a:spLocks noGrp="1"/>
          </p:cNvSpPr>
          <p:nvPr>
            <p:ph sz="half" idx="2"/>
          </p:nvPr>
        </p:nvSpPr>
        <p:spPr>
          <a:xfrm>
            <a:off x="431800" y="4329700"/>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ourier Condensed" charset="0"/>
                <a:ea typeface="Courier Condensed" charset="0"/>
                <a:cs typeface="Courier Condensed" charset="0"/>
              </a:defRPr>
            </a:lvl4pPr>
            <a:lvl5pPr>
              <a:spcBef>
                <a:spcPts val="0"/>
              </a:spcBef>
              <a:defRPr lang="pt-BR" sz="2000" b="0" i="0" kern="1200" spc="0" baseline="0" noProof="0" dirty="0">
                <a:solidFill>
                  <a:schemeClr val="tx1"/>
                </a:solidFill>
                <a:latin typeface="Courier Condensed" charset="0"/>
                <a:ea typeface="Courier Condensed" charset="0"/>
                <a:cs typeface="Courier Condensed"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2" name="Título 1"/>
          <p:cNvSpPr>
            <a:spLocks noGrp="1"/>
          </p:cNvSpPr>
          <p:nvPr>
            <p:ph type="title"/>
          </p:nvPr>
        </p:nvSpPr>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5" name="Text Placeholder 5"/>
          <p:cNvSpPr>
            <a:spLocks noGrp="1"/>
          </p:cNvSpPr>
          <p:nvPr>
            <p:ph type="body" sz="quarter" idx="11"/>
          </p:nvPr>
        </p:nvSpPr>
        <p:spPr>
          <a:xfrm>
            <a:off x="431800" y="260351"/>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31800" y="646171"/>
            <a:ext cx="8280402" cy="809625"/>
          </a:xfrm>
        </p:spPr>
        <p:txBody>
          <a:bodyPr vert="horz" lIns="0" tIns="36000" rIns="0" bIns="0" rtlCol="0" anchor="t">
            <a:noAutofit/>
          </a:bodyPr>
          <a:lstStyle>
            <a:lvl1pPr>
              <a:defRPr lang="pt-BR" spc="-100" baseline="0" noProof="0" dirty="0"/>
            </a:lvl1pPr>
          </a:lstStyle>
          <a:p>
            <a:pPr lvl="0"/>
            <a:r>
              <a:rPr lang="en-US" noProof="0"/>
              <a:t>Click to edit Master title style</a:t>
            </a:r>
            <a:endParaRPr lang="pt-BR" noProof="0" dirty="0"/>
          </a:p>
        </p:txBody>
      </p:sp>
      <p:sp>
        <p:nvSpPr>
          <p:cNvPr id="3"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smtClean="0"/>
            </a:lvl1pPr>
          </a:lstStyle>
          <a:p>
            <a:pPr marL="0" lvl="0" indent="0">
              <a:buNone/>
            </a:pPr>
            <a:r>
              <a:rPr lang="en-US" noProof="0"/>
              <a:t>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Default - Em branco">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Slide de título">
    <p:bg>
      <p:bgPr>
        <a:solidFill>
          <a:schemeClr val="bg1"/>
        </a:solidFill>
        <a:effectLst/>
      </p:bgPr>
    </p:bg>
    <p:spTree>
      <p:nvGrpSpPr>
        <p:cNvPr id="1" name=""/>
        <p:cNvGrpSpPr/>
        <p:nvPr/>
      </p:nvGrpSpPr>
      <p:grpSpPr>
        <a:xfrm>
          <a:off x="0" y="0"/>
          <a:ext cx="0" cy="0"/>
          <a:chOff x="0" y="0"/>
          <a:chExt cx="0" cy="0"/>
        </a:xfrm>
      </p:grpSpPr>
      <p:sp>
        <p:nvSpPr>
          <p:cNvPr id="11" name="Título 1"/>
          <p:cNvSpPr>
            <a:spLocks noGrp="1"/>
          </p:cNvSpPr>
          <p:nvPr>
            <p:ph type="ctrTitle"/>
          </p:nvPr>
        </p:nvSpPr>
        <p:spPr>
          <a:xfrm>
            <a:off x="2974315" y="1994653"/>
            <a:ext cx="5737885" cy="1440714"/>
          </a:xfrm>
        </p:spPr>
        <p:txBody>
          <a:bodyPr lIns="90000" bIns="0" anchor="ctr"/>
          <a:lstStyle>
            <a:lvl1pPr algn="l">
              <a:lnSpc>
                <a:spcPct val="80000"/>
              </a:lnSpc>
              <a:defRPr sz="6000" b="0" i="0" spc="-300">
                <a:solidFill>
                  <a:schemeClr val="tx1"/>
                </a:solidFill>
                <a:latin typeface="Myriad Pro Condensed" charset="0"/>
                <a:ea typeface="Myriad Pro Condensed" charset="0"/>
                <a:cs typeface="Myriad Pro Condensed" charset="0"/>
              </a:defRPr>
            </a:lvl1pPr>
          </a:lstStyle>
          <a:p>
            <a:r>
              <a:rPr lang="en-US" noProof="0"/>
              <a:t>Click to edit Master title style</a:t>
            </a:r>
            <a:endParaRPr lang="pt-BR" noProof="0" dirty="0"/>
          </a:p>
        </p:txBody>
      </p:sp>
      <p:sp>
        <p:nvSpPr>
          <p:cNvPr id="3" name="Espaço Reservado para Texto 2"/>
          <p:cNvSpPr>
            <a:spLocks noGrp="1"/>
          </p:cNvSpPr>
          <p:nvPr>
            <p:ph type="body" sz="quarter" idx="10"/>
          </p:nvPr>
        </p:nvSpPr>
        <p:spPr>
          <a:xfrm>
            <a:off x="431801" y="3618853"/>
            <a:ext cx="8280400" cy="1169757"/>
          </a:xfrm>
        </p:spPr>
        <p:txBody>
          <a:bodyPr>
            <a:normAutofit/>
          </a:bodyPr>
          <a:lstStyle>
            <a:lvl1pPr marL="0" indent="0">
              <a:buFontTx/>
              <a:buNone/>
              <a:defRPr sz="2324" b="0" i="0">
                <a:solidFill>
                  <a:schemeClr val="tx1"/>
                </a:solidFill>
                <a:latin typeface="Myriad Pro Light SemiCondensed" charset="0"/>
                <a:ea typeface="Myriad Pro Light SemiCondensed" charset="0"/>
                <a:cs typeface="Myriad Pro Light SemiCondensed" charset="0"/>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Click to edit Master text styles</a:t>
            </a:r>
          </a:p>
        </p:txBody>
      </p:sp>
      <p:sp>
        <p:nvSpPr>
          <p:cNvPr id="4" name="Espaço Reservado para Texto 3"/>
          <p:cNvSpPr>
            <a:spLocks noGrp="1"/>
          </p:cNvSpPr>
          <p:nvPr>
            <p:ph type="body" sz="quarter" idx="11" hasCustomPrompt="1"/>
          </p:nvPr>
        </p:nvSpPr>
        <p:spPr>
          <a:xfrm>
            <a:off x="431799" y="1995506"/>
            <a:ext cx="2319741" cy="1439862"/>
          </a:xfrm>
          <a:solidFill>
            <a:schemeClr val="tx1">
              <a:lumMod val="75000"/>
              <a:lumOff val="25000"/>
            </a:schemeClr>
          </a:solidFill>
        </p:spPr>
        <p:txBody>
          <a:bodyPr vert="horz" lIns="0" tIns="0" rIns="0" bIns="0" rtlCol="0" anchor="ctr">
            <a:noAutofit/>
          </a:bodyPr>
          <a:lstStyle>
            <a:lvl1pPr marL="266612" indent="-266612" algn="ctr">
              <a:buNone/>
              <a:defRPr lang="pt-BR" sz="10224" spc="-300" noProof="0" dirty="0">
                <a:solidFill>
                  <a:schemeClr val="bg1"/>
                </a:solidFill>
              </a:defRPr>
            </a:lvl1pPr>
          </a:lstStyle>
          <a:p>
            <a:pPr marL="0" lvl="0" indent="0" algn="ctr"/>
            <a:r>
              <a:rPr lang="pt-BR" noProof="0" dirty="0" err="1"/>
              <a:t>Txx</a:t>
            </a:r>
            <a:endParaRPr lang="pt-BR" noProof="0"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abeçalho da Seção al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976985"/>
          </a:xfrm>
        </p:spPr>
        <p:txBody>
          <a:bodyPr anchor="t"/>
          <a:lstStyle>
            <a:lvl1pPr algn="l" defTabSz="914118" rtl="0" eaLnBrk="1" latinLnBrk="0" hangingPunct="1">
              <a:lnSpc>
                <a:spcPct val="80000"/>
              </a:lnSpc>
              <a:spcBef>
                <a:spcPct val="0"/>
              </a:spcBef>
              <a:buNone/>
              <a:defRPr lang="pt-BR" sz="7200" b="0" i="0" kern="1200" spc="-100" baseline="0" noProof="0" dirty="0">
                <a:solidFill>
                  <a:schemeClr val="bg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1" y="4149274"/>
            <a:ext cx="8280401" cy="2340426"/>
          </a:xfrm>
        </p:spPr>
        <p:txBody>
          <a:bodyPr anchor="t">
            <a:normAutofit/>
          </a:bodyPr>
          <a:lstStyle>
            <a:lvl1pPr marL="0" indent="0">
              <a:buNone/>
              <a:defRPr sz="3600">
                <a:solidFill>
                  <a:schemeClr val="bg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720000"/>
          </a:xfrm>
        </p:spPr>
        <p:txBody>
          <a:bodyPr vert="horz" lIns="0" tIns="36000" rIns="0" bIns="0" rtlCol="0" anchor="t">
            <a:noAutofit/>
          </a:bodyPr>
          <a:lstStyle>
            <a:lvl1pPr>
              <a:defRPr lang="pt-BR" sz="4400" b="0" i="0" spc="-100" baseline="0" noProof="0" dirty="0">
                <a:latin typeface="Myriad Pro Condensed" charset="0"/>
                <a:ea typeface="Myriad Pro Condensed" charset="0"/>
                <a:cs typeface="Myriad Pro Condensed"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378813"/>
            <a:ext cx="8280401" cy="5110887"/>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803275" indent="-266700">
              <a:lnSpc>
                <a:spcPct val="100000"/>
              </a:lnSpc>
              <a:spcBef>
                <a:spcPts val="300"/>
              </a:spcBef>
              <a:buSzPct val="100000"/>
              <a:tabLst/>
              <a:defRPr lang="en-US" sz="2000" noProof="0" smtClean="0"/>
            </a:lvl3pPr>
            <a:lvl4pPr marL="1071563" indent="-268288">
              <a:lnSpc>
                <a:spcPct val="90000"/>
              </a:lnSpc>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guide id="2" orient="horz" pos="86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e conteúdo 2">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1169987"/>
          </a:xfrm>
        </p:spPr>
        <p:txBody>
          <a:bodyPr vert="horz" lIns="0" tIns="36000" rIns="0" bIns="0" rtlCol="0" anchor="t">
            <a:noAutofit/>
          </a:bodyPr>
          <a:lstStyle>
            <a:lvl1pPr>
              <a:defRPr lang="pt-BR" sz="4400" b="0" i="0" spc="-100" baseline="0" noProof="0" dirty="0">
                <a:latin typeface="Myriad Pro Condensed" charset="0"/>
                <a:ea typeface="Myriad Pro Condensed" charset="0"/>
                <a:cs typeface="Myriad Pro Condensed"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803275" indent="-266700">
              <a:lnSpc>
                <a:spcPct val="100000"/>
              </a:lnSpc>
              <a:spcBef>
                <a:spcPts val="300"/>
              </a:spcBef>
              <a:buSzPct val="100000"/>
              <a:tabLst/>
              <a:defRPr lang="en-US" sz="2000" noProof="0" smtClean="0"/>
            </a:lvl3pPr>
            <a:lvl4pPr marL="1071563" indent="-268288">
              <a:lnSpc>
                <a:spcPct val="90000"/>
              </a:lnSpc>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guide id="2" orient="horz" pos="11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emplo (spec)">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b="0" i="0" noProof="0" dirty="0">
                <a:solidFill>
                  <a:srgbClr val="EBEBEB"/>
                </a:solidFill>
                <a:latin typeface="Myriad Pro Condensed" panose="020B0506030403020204" pitchFamily="34" charset="0"/>
                <a:ea typeface="Myriad Pro Condensed" panose="020B0506030403020204" pitchFamily="34" charset="0"/>
                <a:cs typeface="Myriad Pro Condensed" panose="020B0506030403020204" pitchFamily="34"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a:spcBef>
                <a:spcPts val="1200"/>
              </a:spcBef>
              <a:spcAft>
                <a:spcPts val="600"/>
              </a:spcAft>
              <a:defRPr lang="en-US" sz="2400" b="0" i="0" noProof="0" smtClean="0">
                <a:solidFill>
                  <a:srgbClr val="EBEBEB"/>
                </a:solidFill>
                <a:latin typeface="+mn-lt"/>
                <a:ea typeface="Myriad Pro SemiCondensed" charset="0"/>
                <a:cs typeface="Myriad Pro SemiCondensed" charset="0"/>
              </a:defRPr>
            </a:lvl1pPr>
            <a:lvl2pPr>
              <a:defRPr lang="en-US" sz="2400" noProof="0" smtClean="0">
                <a:solidFill>
                  <a:srgbClr val="EBEBEB"/>
                </a:solidFill>
                <a:latin typeface="+mn-lt"/>
              </a:defRPr>
            </a:lvl2pPr>
            <a:lvl3pPr>
              <a:defRPr lang="en-US" sz="2000" noProof="0" smtClean="0">
                <a:solidFill>
                  <a:srgbClr val="EBEBEB"/>
                </a:solidFill>
                <a:latin typeface="+mn-lt"/>
              </a:defRPr>
            </a:lvl3pPr>
            <a:lvl4pPr>
              <a:defRPr lang="en-US" noProof="0" smtClean="0">
                <a:solidFill>
                  <a:srgbClr val="EBEBEB"/>
                </a:solidFill>
              </a:defRPr>
            </a:lvl4pPr>
            <a:lvl5pPr>
              <a:defRPr lang="pt-BR" noProof="0" dirty="0">
                <a:solidFill>
                  <a:srgbClr val="EBEBEB"/>
                </a:solidFill>
              </a:defRPr>
            </a:lvl5pPr>
          </a:lstStyle>
          <a:p>
            <a:pPr lvl="0">
              <a:lnSpc>
                <a:spcPct val="100000"/>
              </a:lnSpc>
            </a:pPr>
            <a:r>
              <a:rPr lang="en-US" noProof="0"/>
              <a:t>Edit Master text styles</a:t>
            </a:r>
          </a:p>
          <a:p>
            <a:pPr lvl="1">
              <a:lnSpc>
                <a:spcPct val="100000"/>
              </a:lnSpc>
            </a:pPr>
            <a:r>
              <a:rPr lang="en-US" noProof="0"/>
              <a:t>Second level</a:t>
            </a:r>
          </a:p>
          <a:p>
            <a:pPr lvl="2">
              <a:lnSpc>
                <a:spcPct val="100000"/>
              </a:lnSpc>
            </a:pPr>
            <a:r>
              <a:rPr lang="en-US" noProof="0"/>
              <a:t>Third level</a:t>
            </a:r>
          </a:p>
          <a:p>
            <a:pPr lvl="3">
              <a:lnSpc>
                <a:spcPct val="100000"/>
              </a:lnSpc>
            </a:pPr>
            <a:r>
              <a:rPr lang="en-US" noProof="0"/>
              <a:t>Fourth level</a:t>
            </a:r>
          </a:p>
          <a:p>
            <a:pPr lvl="4">
              <a:lnSpc>
                <a:spcPct val="100000"/>
              </a:lnSpc>
            </a:pPr>
            <a:r>
              <a:rPr lang="en-US" noProof="0"/>
              <a:t>Fifth level</a:t>
            </a:r>
            <a:endParaRPr lang="pt-BR" noProof="0" dirty="0"/>
          </a:p>
        </p:txBody>
      </p:sp>
      <p:sp>
        <p:nvSpPr>
          <p:cNvPr id="6" name="Text Placeholder 5"/>
          <p:cNvSpPr>
            <a:spLocks noGrp="1"/>
          </p:cNvSpPr>
          <p:nvPr>
            <p:ph type="body" sz="quarter" idx="11"/>
          </p:nvPr>
        </p:nvSpPr>
        <p:spPr>
          <a:xfrm>
            <a:off x="431800" y="279400"/>
            <a:ext cx="8280400" cy="360363"/>
          </a:xfrm>
        </p:spPr>
        <p:txBody>
          <a:bodyPr vert="horz" lIns="0" tIns="0" rIns="0" bIns="0" rtlCol="0" anchor="b">
            <a:noAutofit/>
          </a:bodyPr>
          <a:lstStyle>
            <a:lvl1pPr marL="266612" indent="-266612">
              <a:buFontTx/>
              <a:buNone/>
              <a:defRPr lang="en-US" sz="2000" smtClean="0">
                <a:solidFill>
                  <a:srgbClr val="EBEBEB"/>
                </a:solidFill>
              </a:defRPr>
            </a:lvl1pPr>
          </a:lstStyle>
          <a:p>
            <a:pPr marL="0" lvl="0" indent="0"/>
            <a:r>
              <a:rPr lang="en-US" noProof="0"/>
              <a:t>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emplo (desenvolviment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449388"/>
            <a:ext cx="8280401" cy="5040312"/>
          </a:xfrm>
        </p:spPr>
        <p:txBody>
          <a:bodyPr vert="horz" lIns="0" tIns="0" rIns="0" bIns="0" rtlCol="0">
            <a:normAutofit/>
          </a:bodyPr>
          <a:lstStyle>
            <a:lvl1pPr marL="266612" indent="-266612">
              <a:lnSpc>
                <a:spcPct val="100000"/>
              </a:lnSpc>
              <a:spcBef>
                <a:spcPts val="1200"/>
              </a:spcBef>
              <a:spcAft>
                <a:spcPts val="60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358710" indent="-358710">
              <a:lnSpc>
                <a:spcPct val="90000"/>
              </a:lnSpc>
              <a:buClr>
                <a:schemeClr val="bg1">
                  <a:lumMod val="50000"/>
                </a:schemeClr>
              </a:buClr>
              <a:buSzPct val="75000"/>
              <a:buFont typeface="+mj-lt"/>
              <a:buAutoNum type="arabicPeriod"/>
              <a:defRPr lang="en-US" sz="1800" b="0" i="0" noProof="0" smtClean="0">
                <a:latin typeface="Courier Condensed" charset="0"/>
                <a:ea typeface="Courier Condensed" charset="0"/>
                <a:cs typeface="Courier Condensed" charset="0"/>
              </a:defRPr>
            </a:lvl4pPr>
            <a:lvl5pPr marL="628650" indent="-355600">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defRPr lang="pt-BR" sz="1800" b="0" i="0" kern="1200" spc="0" baseline="0" noProof="0" dirty="0">
                <a:solidFill>
                  <a:schemeClr val="tx1"/>
                </a:solidFill>
                <a:latin typeface="Courier Condensed" charset="0"/>
                <a:ea typeface="Courier Condensed" charset="0"/>
                <a:cs typeface="Courier Condensed" charset="0"/>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a:solidFill>
            <a:schemeClr val="tx1">
              <a:lumMod val="65000"/>
              <a:lumOff val="35000"/>
            </a:schemeClr>
          </a:solidFill>
        </p:spPr>
        <p:txBody>
          <a:bodyPr vert="horz" lIns="0" tIns="0" rIns="0" bIns="0" rtlCol="0" anchor="b">
            <a:noAutofit/>
          </a:bodyPr>
          <a:lstStyle>
            <a:lvl1pPr>
              <a:buFontTx/>
              <a:buNone/>
              <a:defRPr lang="en-US" sz="2000" noProof="0" smtClean="0">
                <a:solidFill>
                  <a:schemeClr val="bg1">
                    <a:lumMod val="85000"/>
                  </a:schemeClr>
                </a:solidFill>
              </a:defRPr>
            </a:lvl1pPr>
          </a:lstStyle>
          <a:p>
            <a:pPr marL="0" lvl="0" indent="0">
              <a:buNone/>
            </a:pPr>
            <a:r>
              <a:rPr lang="en-US" noProof="0"/>
              <a:t>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mente conteúd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8280400" cy="6210300"/>
          </a:xfrm>
        </p:spPr>
        <p:txBody>
          <a:bodyPr/>
          <a:lstStyle>
            <a:lvl4pPr marL="454025" indent="-450850">
              <a:buFont typeface="+mj-lt"/>
              <a:buAutoNum type="arabicPeriod"/>
              <a:defRPr b="0" i="0">
                <a:latin typeface="Courier Condensed" charset="0"/>
                <a:ea typeface="Courier Condensed" charset="0"/>
                <a:cs typeface="Courier Condensed" charset="0"/>
              </a:defRPr>
            </a:lvl4pPr>
            <a:lvl5pPr marL="711200" indent="-442913">
              <a:buFont typeface="+mj-lt"/>
              <a:buAutoNum type="arabicPeriod"/>
              <a:defRPr b="0" i="0">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a:defRPr>
                <a:latin typeface="Courier Condensed" charset="0"/>
                <a:ea typeface="Courier Condensed" charset="0"/>
                <a:cs typeface="Courier Condensed" charset="0"/>
              </a:defRPr>
            </a:lvl4pPr>
            <a:lvl5pPr>
              <a:defRPr>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ítulo e conteúdo (esq)">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620713"/>
            <a:ext cx="8280400" cy="1189037"/>
          </a:xfrm>
          <a:prstGeom prst="rect">
            <a:avLst/>
          </a:prstGeom>
        </p:spPr>
        <p:txBody>
          <a:bodyPr vert="horz" lIns="0" tIns="36000" rIns="0" bIns="0" rtlCol="0" anchor="t">
            <a:noAutofit/>
          </a:bodyPr>
          <a:lstStyle/>
          <a:p>
            <a:r>
              <a:rPr lang="pt-BR" noProof="0" dirty="0"/>
              <a:t>Clique para editar </a:t>
            </a:r>
            <a:br>
              <a:rPr lang="pt-BR" noProof="0" dirty="0"/>
            </a:br>
            <a:r>
              <a:rPr lang="pt-BR" noProof="0" dirty="0"/>
              <a:t>o título mestre</a:t>
            </a:r>
          </a:p>
        </p:txBody>
      </p:sp>
      <p:sp>
        <p:nvSpPr>
          <p:cNvPr id="3" name="Text Placeholder 2"/>
          <p:cNvSpPr>
            <a:spLocks noGrp="1"/>
          </p:cNvSpPr>
          <p:nvPr>
            <p:ph type="body" idx="1"/>
          </p:nvPr>
        </p:nvSpPr>
        <p:spPr>
          <a:xfrm>
            <a:off x="431800" y="1809750"/>
            <a:ext cx="8280400" cy="4679950"/>
          </a:xfrm>
          <a:prstGeom prst="rect">
            <a:avLst/>
          </a:prstGeom>
        </p:spPr>
        <p:txBody>
          <a:bodyPr vert="horz" lIns="0" tIns="0" rIns="0" bIns="0" rtlCol="0">
            <a:normAutofit/>
          </a:bodyPr>
          <a:lstStyle/>
          <a:p>
            <a:pPr marL="266612" lvl="0"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pPr>
            <a:r>
              <a:rPr lang="en-US" noProof="0" dirty="0"/>
              <a:t>Edit Master text styles</a:t>
            </a:r>
          </a:p>
          <a:p>
            <a:pPr marL="536397" lvl="1"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pPr>
            <a:r>
              <a:rPr lang="en-US" noProof="0" dirty="0"/>
              <a:t>Second level</a:t>
            </a:r>
          </a:p>
          <a:p>
            <a:pPr marL="803275" lvl="2"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pPr>
            <a:r>
              <a:rPr lang="en-US" noProof="0" dirty="0"/>
              <a:t>Third level</a:t>
            </a:r>
          </a:p>
          <a:p>
            <a:pPr marL="1071563" lvl="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pPr>
            <a:r>
              <a:rPr lang="en-US" noProof="0" dirty="0"/>
              <a:t>Fourth level</a:t>
            </a:r>
          </a:p>
          <a:p>
            <a:pPr marL="357188" lvl="4"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pPr>
            <a:r>
              <a:rPr lang="en-US" noProof="0" dirty="0"/>
              <a:t>Fifth level</a:t>
            </a:r>
          </a:p>
          <a:p>
            <a:pPr marL="623888" lvl="5"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pPr>
            <a:r>
              <a:rPr lang="en-US" noProof="0" dirty="0"/>
              <a:t>Sixth level</a:t>
            </a:r>
          </a:p>
          <a:p>
            <a:pPr lvl="5"/>
            <a:endParaRPr lang="en-US" noProof="0" dirty="0"/>
          </a:p>
        </p:txBody>
      </p:sp>
    </p:spTree>
    <p:extLst>
      <p:ext uri="{BB962C8B-B14F-4D97-AF65-F5344CB8AC3E}">
        <p14:creationId xmlns:p14="http://schemas.microsoft.com/office/powerpoint/2010/main" val="261082411"/>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47" rtl="0" eaLnBrk="1" latinLnBrk="0" hangingPunct="1">
        <a:lnSpc>
          <a:spcPct val="80000"/>
        </a:lnSpc>
        <a:spcBef>
          <a:spcPct val="0"/>
        </a:spcBef>
        <a:buNone/>
        <a:defRPr sz="4400" b="0" i="0" kern="1200" spc="-100" baseline="0">
          <a:solidFill>
            <a:schemeClr val="tx1">
              <a:lumMod val="75000"/>
              <a:lumOff val="25000"/>
            </a:schemeClr>
          </a:solidFill>
          <a:latin typeface="Myriad Pro Condensed" charset="0"/>
          <a:ea typeface="Myriad Pro Condensed" charset="0"/>
          <a:cs typeface="Myriad Pro Condensed" charset="0"/>
        </a:defRPr>
      </a:lvl1pPr>
    </p:titleStyle>
    <p:bodyStyle>
      <a:lvl1pPr marL="266612" indent="-266612" algn="l" defTabSz="914047" rtl="0" eaLnBrk="1" latinLnBrk="0" hangingPunct="1">
        <a:spcBef>
          <a:spcPts val="1800"/>
        </a:spcBef>
        <a:buClr>
          <a:schemeClr val="accent2"/>
        </a:buClr>
        <a:buSzPct val="100000"/>
        <a:buFont typeface="Wingdings" panose="05000000000000000000" pitchFamily="2" charset="2"/>
        <a:buChar char="§"/>
        <a:tabLst/>
        <a:defRPr lang="en-US" sz="2400" b="0" i="0" kern="1200" spc="0" baseline="0" noProof="0" dirty="0">
          <a:solidFill>
            <a:schemeClr val="tx1"/>
          </a:solidFill>
          <a:latin typeface="+mn-lt"/>
          <a:ea typeface="Roboto Condensed Light" charset="0"/>
          <a:cs typeface="Roboto Condensed Light" charset="0"/>
        </a:defRPr>
      </a:lvl1pPr>
      <a:lvl2pPr marL="536397" indent="-269784" algn="l" defTabSz="914047" rtl="0" eaLnBrk="1" latinLnBrk="0" hangingPunct="1">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dirty="0">
          <a:solidFill>
            <a:schemeClr val="tx1"/>
          </a:solidFill>
          <a:latin typeface="+mn-lt"/>
          <a:ea typeface="Roboto Condensed Light" charset="0"/>
          <a:cs typeface="Roboto Condensed Light" charset="0"/>
        </a:defRPr>
      </a:lvl2pPr>
      <a:lvl3pPr marL="879475" indent="-342900" algn="l" defTabSz="914047" rtl="0" eaLnBrk="1" latinLnBrk="0" hangingPunct="1">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dirty="0">
          <a:solidFill>
            <a:schemeClr val="tx1"/>
          </a:solidFill>
          <a:latin typeface="+mn-lt"/>
          <a:ea typeface="Roboto Condensed Light" charset="0"/>
          <a:cs typeface="Roboto Condensed Light" charset="0"/>
        </a:defRPr>
      </a:lvl3pPr>
      <a:lvl4pPr marL="1146175" indent="-342900" algn="l" defTabSz="2516807" rtl="0" eaLnBrk="1" latinLnBrk="0" hangingPunct="1">
        <a:spcBef>
          <a:spcPts val="0"/>
        </a:spcBef>
        <a:buClr>
          <a:schemeClr val="bg1">
            <a:lumMod val="50000"/>
          </a:schemeClr>
        </a:buClr>
        <a:buSzPct val="80000"/>
        <a:buFont typeface="+mj-lt"/>
        <a:buAutoNum type="arabicPeriod"/>
        <a:tabLst/>
        <a:defRPr lang="en-US" sz="2000" b="0" i="0" kern="1200" spc="0" baseline="0" noProof="0" dirty="0">
          <a:solidFill>
            <a:schemeClr val="tx1"/>
          </a:solidFill>
          <a:latin typeface="+mn-lt"/>
          <a:ea typeface="Roboto Condensed Light" charset="0"/>
          <a:cs typeface="Roboto Condensed Light" charset="0"/>
        </a:defRPr>
      </a:lvl4pPr>
      <a:lvl5pPr marL="466725" indent="-457200" algn="l" defTabSz="914047" rtl="0" eaLnBrk="1" latinLnBrk="0" hangingPunct="1">
        <a:spcBef>
          <a:spcPts val="0"/>
        </a:spcBef>
        <a:buClr>
          <a:schemeClr val="bg1">
            <a:lumMod val="50000"/>
          </a:schemeClr>
        </a:buClr>
        <a:buSzPct val="80000"/>
        <a:buFont typeface="+mj-lt"/>
        <a:buAutoNum type="arabicPeriod"/>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723900" indent="-457200" algn="l" defTabSz="914047" rtl="0" eaLnBrk="1" latinLnBrk="0" hangingPunct="1">
        <a:spcBef>
          <a:spcPct val="20000"/>
        </a:spcBef>
        <a:buClr>
          <a:schemeClr val="bg1">
            <a:lumMod val="50000"/>
          </a:schemeClr>
        </a:buClr>
        <a:buSzPct val="80000"/>
        <a:buFont typeface="+mj-lt"/>
        <a:buAutoNum type="arabicPeriod"/>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6pPr>
      <a:lvl7pPr marL="2970658"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7" rtl="0" eaLnBrk="1" latinLnBrk="0" hangingPunct="1">
        <a:defRPr sz="1800" kern="1200">
          <a:solidFill>
            <a:schemeClr val="tx1"/>
          </a:solidFill>
          <a:latin typeface="+mn-lt"/>
          <a:ea typeface="+mn-ea"/>
          <a:cs typeface="+mn-cs"/>
        </a:defRPr>
      </a:lvl1pPr>
      <a:lvl2pPr marL="457024" algn="l" defTabSz="914047" rtl="0" eaLnBrk="1" latinLnBrk="0" hangingPunct="1">
        <a:defRPr sz="1800" kern="1200">
          <a:solidFill>
            <a:schemeClr val="tx1"/>
          </a:solidFill>
          <a:latin typeface="+mn-lt"/>
          <a:ea typeface="+mn-ea"/>
          <a:cs typeface="+mn-cs"/>
        </a:defRPr>
      </a:lvl2pPr>
      <a:lvl3pPr marL="914047" algn="l" defTabSz="914047" rtl="0" eaLnBrk="1" latinLnBrk="0" hangingPunct="1">
        <a:defRPr sz="1800" kern="1200">
          <a:solidFill>
            <a:schemeClr val="tx1"/>
          </a:solidFill>
          <a:latin typeface="+mn-lt"/>
          <a:ea typeface="+mn-ea"/>
          <a:cs typeface="+mn-cs"/>
        </a:defRPr>
      </a:lvl3pPr>
      <a:lvl4pPr marL="1371074" algn="l" defTabSz="914047" rtl="0" eaLnBrk="1" latinLnBrk="0" hangingPunct="1">
        <a:defRPr sz="1800" kern="1200">
          <a:solidFill>
            <a:schemeClr val="tx1"/>
          </a:solidFill>
          <a:latin typeface="+mn-lt"/>
          <a:ea typeface="+mn-ea"/>
          <a:cs typeface="+mn-cs"/>
        </a:defRPr>
      </a:lvl4pPr>
      <a:lvl5pPr marL="1828098" algn="l" defTabSz="914047" rtl="0" eaLnBrk="1" latinLnBrk="0" hangingPunct="1">
        <a:defRPr sz="1800" kern="1200">
          <a:solidFill>
            <a:schemeClr val="tx1"/>
          </a:solidFill>
          <a:latin typeface="+mn-lt"/>
          <a:ea typeface="+mn-ea"/>
          <a:cs typeface="+mn-cs"/>
        </a:defRPr>
      </a:lvl5pPr>
      <a:lvl6pPr marL="2285121" algn="l" defTabSz="914047" rtl="0" eaLnBrk="1" latinLnBrk="0" hangingPunct="1">
        <a:defRPr sz="1800" kern="1200">
          <a:solidFill>
            <a:schemeClr val="tx1"/>
          </a:solidFill>
          <a:latin typeface="+mn-lt"/>
          <a:ea typeface="+mn-ea"/>
          <a:cs typeface="+mn-cs"/>
        </a:defRPr>
      </a:lvl6pPr>
      <a:lvl7pPr marL="2742148" algn="l" defTabSz="914047" rtl="0" eaLnBrk="1" latinLnBrk="0" hangingPunct="1">
        <a:defRPr sz="1800" kern="1200">
          <a:solidFill>
            <a:schemeClr val="tx1"/>
          </a:solidFill>
          <a:latin typeface="+mn-lt"/>
          <a:ea typeface="+mn-ea"/>
          <a:cs typeface="+mn-cs"/>
        </a:defRPr>
      </a:lvl7pPr>
      <a:lvl8pPr marL="3199169" algn="l" defTabSz="914047" rtl="0" eaLnBrk="1" latinLnBrk="0" hangingPunct="1">
        <a:defRPr sz="1800" kern="1200">
          <a:solidFill>
            <a:schemeClr val="tx1"/>
          </a:solidFill>
          <a:latin typeface="+mn-lt"/>
          <a:ea typeface="+mn-ea"/>
          <a:cs typeface="+mn-cs"/>
        </a:defRPr>
      </a:lvl8pPr>
      <a:lvl9pPr marL="3656196" algn="l" defTabSz="91404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6" orient="horz" pos="7007">
          <p15:clr>
            <a:srgbClr val="F26B43"/>
          </p15:clr>
        </p15:guide>
        <p15:guide id="11" pos="9493">
          <p15:clr>
            <a:srgbClr val="F26B43"/>
          </p15:clr>
        </p15:guide>
        <p15:guide id="42" pos="2880">
          <p15:clr>
            <a:srgbClr val="F26B43"/>
          </p15:clr>
        </p15:guide>
        <p15:guide id="45" orient="horz" pos="2614">
          <p15:clr>
            <a:srgbClr val="F26B43"/>
          </p15:clr>
        </p15:guide>
        <p15:guide id="49" orient="horz" pos="176">
          <p15:clr>
            <a:srgbClr val="F26B43"/>
          </p15:clr>
        </p15:guide>
        <p15:guide id="52" orient="horz" pos="391">
          <p15:clr>
            <a:srgbClr val="F26B43"/>
          </p15:clr>
        </p15:guide>
        <p15:guide id="54" pos="5488">
          <p15:clr>
            <a:srgbClr val="F26B43"/>
          </p15:clr>
        </p15:guide>
        <p15:guide id="55" pos="272">
          <p15:clr>
            <a:srgbClr val="F26B43"/>
          </p15:clr>
        </p15:guide>
        <p15:guide id="56" orient="horz" pos="59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pages.cs.wisc.edu/~remzi/OSTE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Concurrency and Threads</a:t>
            </a:r>
          </a:p>
        </p:txBody>
      </p:sp>
      <p:sp>
        <p:nvSpPr>
          <p:cNvPr id="2" name="Text Placeholder 1"/>
          <p:cNvSpPr>
            <a:spLocks noGrp="1"/>
          </p:cNvSpPr>
          <p:nvPr>
            <p:ph type="body" sz="quarter" idx="10"/>
          </p:nvPr>
        </p:nvSpPr>
        <p:spPr/>
        <p:txBody>
          <a:bodyPr/>
          <a:lstStyle/>
          <a:p>
            <a:r>
              <a:rPr lang="en-US" dirty="0">
                <a:latin typeface="Myriad Pro Light Condensed" panose="020B0406030403020204" pitchFamily="34" charset="0"/>
              </a:rPr>
              <a:t>Ch.26 of </a:t>
            </a:r>
            <a:r>
              <a:rPr lang="en-US" i="1" dirty="0">
                <a:latin typeface="Myriad Pro Light Condensed" panose="020B0406030403020204" pitchFamily="34" charset="0"/>
              </a:rPr>
              <a:t>Operating Systems: Three Easy Pieces </a:t>
            </a:r>
            <a:r>
              <a:rPr lang="en-US" dirty="0">
                <a:latin typeface="Myriad Pro Light Condensed" panose="020B0406030403020204" pitchFamily="34" charset="0"/>
              </a:rPr>
              <a:t>by </a:t>
            </a:r>
            <a:r>
              <a:rPr lang="en-US" dirty="0" err="1">
                <a:latin typeface="Myriad Pro Light Condensed" panose="020B0406030403020204" pitchFamily="34" charset="0"/>
              </a:rPr>
              <a:t>Remzi</a:t>
            </a:r>
            <a:r>
              <a:rPr lang="en-US" dirty="0">
                <a:latin typeface="Myriad Pro Light Condensed" panose="020B0406030403020204" pitchFamily="34" charset="0"/>
              </a:rPr>
              <a:t> and Andrea </a:t>
            </a:r>
            <a:r>
              <a:rPr lang="en-US" dirty="0" err="1">
                <a:latin typeface="Myriad Pro Light Condensed" panose="020B0406030403020204" pitchFamily="34" charset="0"/>
              </a:rPr>
              <a:t>Arpaci-Dusseau</a:t>
            </a:r>
            <a:r>
              <a:rPr lang="en-US" dirty="0">
                <a:latin typeface="Myriad Pro Light Condensed" panose="020B0406030403020204" pitchFamily="34" charset="0"/>
              </a:rPr>
              <a:t> (</a:t>
            </a:r>
            <a:r>
              <a:rPr lang="en-US" dirty="0">
                <a:latin typeface="Myriad Pro Light Condensed" panose="020B0406030403020204" pitchFamily="34" charset="0"/>
                <a:hlinkClick r:id="rId3"/>
              </a:rPr>
              <a:t>pages.cs.wisc.edu/~remzi/OSTEP/</a:t>
            </a:r>
            <a:r>
              <a:rPr lang="en-US" dirty="0">
                <a:latin typeface="Myriad Pro Light Condensed" panose="020B0406030403020204" pitchFamily="34" charset="0"/>
              </a:rPr>
              <a:t>)</a:t>
            </a:r>
          </a:p>
        </p:txBody>
      </p:sp>
      <p:sp>
        <p:nvSpPr>
          <p:cNvPr id="4" name="Text Placeholder 3">
            <a:extLst>
              <a:ext uri="{FF2B5EF4-FFF2-40B4-BE49-F238E27FC236}">
                <a16:creationId xmlns:a16="http://schemas.microsoft.com/office/drawing/2014/main" id="{19E71223-CE96-6343-9D74-E18BF2FE019A}"/>
              </a:ext>
            </a:extLst>
          </p:cNvPr>
          <p:cNvSpPr>
            <a:spLocks noGrp="1"/>
          </p:cNvSpPr>
          <p:nvPr>
            <p:ph type="body" sz="quarter" idx="11"/>
          </p:nvPr>
        </p:nvSpPr>
        <p:spPr/>
        <p:txBody>
          <a:bodyPr/>
          <a:lstStyle/>
          <a:p>
            <a:r>
              <a:rPr lang="en-US" dirty="0"/>
              <a:t>T16</a:t>
            </a:r>
          </a:p>
        </p:txBody>
      </p:sp>
      <p:sp>
        <p:nvSpPr>
          <p:cNvPr id="5" name="Text Placeholder 4">
            <a:extLst>
              <a:ext uri="{FF2B5EF4-FFF2-40B4-BE49-F238E27FC236}">
                <a16:creationId xmlns:a16="http://schemas.microsoft.com/office/drawing/2014/main" id="{29760A51-672A-B041-9319-F04EB8E2E179}"/>
              </a:ext>
            </a:extLst>
          </p:cNvPr>
          <p:cNvSpPr>
            <a:spLocks noGrp="1"/>
          </p:cNvSpPr>
          <p:nvPr>
            <p:ph type="body" sz="quarter" idx="12"/>
          </p:nvPr>
        </p:nvSpPr>
        <p:spPr>
          <a:xfrm>
            <a:off x="1931844" y="4232731"/>
            <a:ext cx="1542089" cy="276999"/>
          </a:xfrm>
        </p:spPr>
        <p:txBody>
          <a:bodyPr/>
          <a:lstStyle/>
          <a:p>
            <a:r>
              <a:rPr lang="en-US" dirty="0"/>
              <a:t>17 de </a:t>
            </a:r>
            <a:r>
              <a:rPr lang="en-US" dirty="0" err="1"/>
              <a:t>setembro</a:t>
            </a:r>
            <a:r>
              <a:rPr lang="en-US" dirty="0"/>
              <a:t> de 2018</a:t>
            </a:r>
          </a:p>
        </p:txBody>
      </p:sp>
    </p:spTree>
    <p:extLst>
      <p:ext uri="{BB962C8B-B14F-4D97-AF65-F5344CB8AC3E}">
        <p14:creationId xmlns:p14="http://schemas.microsoft.com/office/powerpoint/2010/main" val="154127858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Processes and threads</a:t>
            </a:r>
            <a:endParaRPr lang="en-US" dirty="0"/>
          </a:p>
        </p:txBody>
      </p:sp>
      <p:sp>
        <p:nvSpPr>
          <p:cNvPr id="3" name="Content Placeholder 2"/>
          <p:cNvSpPr>
            <a:spLocks noGrp="1"/>
          </p:cNvSpPr>
          <p:nvPr>
            <p:ph sz="quarter" idx="10"/>
          </p:nvPr>
        </p:nvSpPr>
        <p:spPr/>
        <p:txBody>
          <a:bodyPr/>
          <a:lstStyle/>
          <a:p>
            <a:r>
              <a:rPr lang="en-US" dirty="0"/>
              <a:t>An OS can be seen as a manager of</a:t>
            </a:r>
          </a:p>
          <a:p>
            <a:pPr lvl="1"/>
            <a:r>
              <a:rPr lang="en-US" dirty="0"/>
              <a:t>resources</a:t>
            </a:r>
          </a:p>
          <a:p>
            <a:pPr lvl="1"/>
            <a:r>
              <a:rPr lang="en-US" dirty="0"/>
              <a:t>time</a:t>
            </a:r>
          </a:p>
          <a:p>
            <a:r>
              <a:rPr lang="en-US" dirty="0"/>
              <a:t>Early OSs treated both problems at process level.</a:t>
            </a:r>
          </a:p>
          <a:p>
            <a:r>
              <a:rPr lang="en-US" dirty="0"/>
              <a:t>Modern OSs use a finer grain for time management:</a:t>
            </a:r>
          </a:p>
          <a:p>
            <a:pPr lvl="1"/>
            <a:r>
              <a:rPr lang="en-US" dirty="0"/>
              <a:t>The unit of </a:t>
            </a:r>
            <a:r>
              <a:rPr lang="en-US" dirty="0">
                <a:latin typeface="+mj-lt"/>
              </a:rPr>
              <a:t>dispatching</a:t>
            </a:r>
            <a:r>
              <a:rPr lang="en-US" dirty="0"/>
              <a:t> is now a </a:t>
            </a:r>
            <a:r>
              <a:rPr lang="en-US" dirty="0">
                <a:solidFill>
                  <a:srgbClr val="0432FF"/>
                </a:solidFill>
                <a:latin typeface="+mj-lt"/>
              </a:rPr>
              <a:t>thread</a:t>
            </a:r>
            <a:r>
              <a:rPr lang="en-US" dirty="0"/>
              <a:t> or </a:t>
            </a:r>
            <a:r>
              <a:rPr lang="en-US" dirty="0">
                <a:solidFill>
                  <a:srgbClr val="0432FF"/>
                </a:solidFill>
                <a:latin typeface="+mj-lt"/>
              </a:rPr>
              <a:t>lightweight</a:t>
            </a:r>
            <a:r>
              <a:rPr lang="en-US" dirty="0">
                <a:latin typeface="+mj-lt"/>
              </a:rPr>
              <a:t> </a:t>
            </a:r>
            <a:r>
              <a:rPr lang="en-US" dirty="0">
                <a:solidFill>
                  <a:srgbClr val="0432FF"/>
                </a:solidFill>
                <a:latin typeface="+mj-lt"/>
              </a:rPr>
              <a:t>process</a:t>
            </a:r>
            <a:r>
              <a:rPr lang="en-US" dirty="0"/>
              <a:t>.</a:t>
            </a:r>
          </a:p>
          <a:p>
            <a:pPr lvl="1"/>
            <a:r>
              <a:rPr lang="en-US" dirty="0"/>
              <a:t>The unit of </a:t>
            </a:r>
            <a:r>
              <a:rPr lang="en-US" dirty="0">
                <a:latin typeface="+mj-lt"/>
              </a:rPr>
              <a:t>resource</a:t>
            </a:r>
            <a:r>
              <a:rPr lang="en-US" dirty="0"/>
              <a:t> ownership still is a </a:t>
            </a:r>
            <a:r>
              <a:rPr lang="en-US" dirty="0">
                <a:solidFill>
                  <a:srgbClr val="0432FF"/>
                </a:solidFill>
                <a:latin typeface="+mj-lt"/>
              </a:rPr>
              <a:t>process</a:t>
            </a:r>
            <a:r>
              <a:rPr lang="en-US" dirty="0"/>
              <a:t> or </a:t>
            </a:r>
            <a:r>
              <a:rPr lang="en-US" dirty="0">
                <a:solidFill>
                  <a:srgbClr val="0432FF"/>
                </a:solidFill>
                <a:latin typeface="+mj-lt"/>
              </a:rPr>
              <a:t>task</a:t>
            </a:r>
            <a:r>
              <a:rPr lang="en-US" dirty="0"/>
              <a:t>.</a:t>
            </a:r>
          </a:p>
          <a:p>
            <a:endParaRPr lang="en-US" dirty="0"/>
          </a:p>
        </p:txBody>
      </p:sp>
      <p:sp>
        <p:nvSpPr>
          <p:cNvPr id="8" name="Text Placeholder 7"/>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55560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A multithreaded word processor</a:t>
            </a:r>
            <a:endParaRPr lang="en-US" dirty="0"/>
          </a:p>
        </p:txBody>
      </p:sp>
      <p:sp>
        <p:nvSpPr>
          <p:cNvPr id="2" name="Text Placeholder 1"/>
          <p:cNvSpPr>
            <a:spLocks noGrp="1"/>
          </p:cNvSpPr>
          <p:nvPr>
            <p:ph type="body" sz="quarter" idx="11"/>
          </p:nvPr>
        </p:nvSpPr>
        <p:spPr/>
        <p:txBody>
          <a:bodyPr/>
          <a:lstStyle/>
          <a:p>
            <a:endParaRPr lang="en-US"/>
          </a:p>
        </p:txBody>
      </p:sp>
      <p:pic>
        <p:nvPicPr>
          <p:cNvPr id="8195" name="Picture 4" descr="2-9"/>
          <p:cNvPicPr>
            <a:picLocks noChangeAspect="1" noChangeArrowheads="1"/>
          </p:cNvPicPr>
          <p:nvPr/>
        </p:nvPicPr>
        <p:blipFill>
          <a:blip r:embed="rId2" cstate="print"/>
          <a:srcRect l="31820" t="4068" r="22088" b="74655"/>
          <a:stretch>
            <a:fillRect/>
          </a:stretch>
        </p:blipFill>
        <p:spPr bwMode="auto">
          <a:xfrm>
            <a:off x="4813373" y="1905630"/>
            <a:ext cx="3900063" cy="904880"/>
          </a:xfrm>
          <a:prstGeom prst="rect">
            <a:avLst/>
          </a:prstGeom>
          <a:noFill/>
          <a:ln w="9525">
            <a:noFill/>
            <a:miter lim="800000"/>
            <a:headEnd/>
            <a:tailEnd/>
          </a:ln>
        </p:spPr>
      </p:pic>
      <p:pic>
        <p:nvPicPr>
          <p:cNvPr id="93185" name="Picture 1" descr="C:\Documents and Settings\arthur.catto\Local Settings\Temporary Internet Files\Content.IE5\I58HKHG9\MCj04326460000[1].png"/>
          <p:cNvPicPr>
            <a:picLocks noChangeAspect="1" noChangeArrowheads="1"/>
          </p:cNvPicPr>
          <p:nvPr/>
        </p:nvPicPr>
        <p:blipFill>
          <a:blip r:embed="rId3" cstate="print"/>
          <a:srcRect/>
          <a:stretch>
            <a:fillRect/>
          </a:stretch>
        </p:blipFill>
        <p:spPr bwMode="auto">
          <a:xfrm>
            <a:off x="5025676" y="2900996"/>
            <a:ext cx="3416296" cy="3416296"/>
          </a:xfrm>
          <a:prstGeom prst="rect">
            <a:avLst/>
          </a:prstGeom>
          <a:noFill/>
        </p:spPr>
      </p:pic>
      <p:sp>
        <p:nvSpPr>
          <p:cNvPr id="5" name="Rectangle 4"/>
          <p:cNvSpPr/>
          <p:nvPr/>
        </p:nvSpPr>
        <p:spPr bwMode="auto">
          <a:xfrm>
            <a:off x="431448" y="1905630"/>
            <a:ext cx="4141788" cy="3341698"/>
          </a:xfrm>
          <a:prstGeom prst="rect">
            <a:avLst/>
          </a:prstGeom>
          <a:solidFill>
            <a:schemeClr val="bg1">
              <a:lumMod val="95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pt-BR" b="1" dirty="0">
                <a:solidFill>
                  <a:schemeClr val="tx2">
                    <a:lumMod val="75000"/>
                  </a:schemeClr>
                </a:solidFill>
                <a:latin typeface="+mn-lt"/>
              </a:rPr>
              <a:t>Word processor</a:t>
            </a:r>
            <a:endParaRPr lang="en-US" b="1" dirty="0">
              <a:solidFill>
                <a:schemeClr val="tx2">
                  <a:lumMod val="75000"/>
                </a:schemeClr>
              </a:solidFill>
              <a:latin typeface="+mn-lt"/>
            </a:endParaRPr>
          </a:p>
        </p:txBody>
      </p:sp>
      <p:sp>
        <p:nvSpPr>
          <p:cNvPr id="6" name="Rectangle 5"/>
          <p:cNvSpPr/>
          <p:nvPr/>
        </p:nvSpPr>
        <p:spPr bwMode="auto">
          <a:xfrm>
            <a:off x="431448" y="5247328"/>
            <a:ext cx="4141788" cy="1069964"/>
          </a:xfrm>
          <a:prstGeom prst="rect">
            <a:avLst/>
          </a:prstGeom>
          <a:solidFill>
            <a:schemeClr val="tx2">
              <a:lumMod val="40000"/>
              <a:lumOff val="6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pt-BR" b="1" dirty="0">
                <a:solidFill>
                  <a:schemeClr val="tx2">
                    <a:lumMod val="75000"/>
                  </a:schemeClr>
                </a:solidFill>
                <a:latin typeface="+mn-lt"/>
              </a:rPr>
              <a:t>OS kernel</a:t>
            </a:r>
            <a:endParaRPr lang="en-US" b="1" dirty="0">
              <a:solidFill>
                <a:schemeClr val="tx2">
                  <a:lumMod val="75000"/>
                </a:schemeClr>
              </a:solidFill>
              <a:latin typeface="+mn-lt"/>
            </a:endParaRPr>
          </a:p>
        </p:txBody>
      </p:sp>
      <p:pic>
        <p:nvPicPr>
          <p:cNvPr id="7" name="Picture 6" descr="wave.png"/>
          <p:cNvPicPr>
            <a:picLocks noChangeAspect="1"/>
          </p:cNvPicPr>
          <p:nvPr/>
        </p:nvPicPr>
        <p:blipFill>
          <a:blip r:embed="rId4" cstate="print"/>
          <a:stretch>
            <a:fillRect/>
          </a:stretch>
        </p:blipFill>
        <p:spPr>
          <a:xfrm>
            <a:off x="772740" y="2804152"/>
            <a:ext cx="363832" cy="980674"/>
          </a:xfrm>
          <a:prstGeom prst="rect">
            <a:avLst/>
          </a:prstGeom>
        </p:spPr>
      </p:pic>
      <p:pic>
        <p:nvPicPr>
          <p:cNvPr id="8" name="Picture 7" descr="wave.png"/>
          <p:cNvPicPr>
            <a:picLocks noChangeAspect="1"/>
          </p:cNvPicPr>
          <p:nvPr/>
        </p:nvPicPr>
        <p:blipFill>
          <a:blip r:embed="rId4" cstate="print"/>
          <a:stretch>
            <a:fillRect/>
          </a:stretch>
        </p:blipFill>
        <p:spPr>
          <a:xfrm>
            <a:off x="1496644" y="2804152"/>
            <a:ext cx="363832" cy="980674"/>
          </a:xfrm>
          <a:prstGeom prst="rect">
            <a:avLst/>
          </a:prstGeom>
        </p:spPr>
      </p:pic>
      <p:pic>
        <p:nvPicPr>
          <p:cNvPr id="9" name="Picture 8" descr="wave.png"/>
          <p:cNvPicPr>
            <a:picLocks noChangeAspect="1"/>
          </p:cNvPicPr>
          <p:nvPr/>
        </p:nvPicPr>
        <p:blipFill>
          <a:blip r:embed="rId4" cstate="print"/>
          <a:stretch>
            <a:fillRect/>
          </a:stretch>
        </p:blipFill>
        <p:spPr>
          <a:xfrm>
            <a:off x="2220548" y="2804152"/>
            <a:ext cx="363832" cy="980674"/>
          </a:xfrm>
          <a:prstGeom prst="rect">
            <a:avLst/>
          </a:prstGeom>
        </p:spPr>
      </p:pic>
      <p:pic>
        <p:nvPicPr>
          <p:cNvPr id="10" name="Picture 9" descr="wave.png"/>
          <p:cNvPicPr>
            <a:picLocks noChangeAspect="1"/>
          </p:cNvPicPr>
          <p:nvPr/>
        </p:nvPicPr>
        <p:blipFill>
          <a:blip r:embed="rId4" cstate="print"/>
          <a:stretch>
            <a:fillRect/>
          </a:stretch>
        </p:blipFill>
        <p:spPr>
          <a:xfrm>
            <a:off x="2944452" y="2804152"/>
            <a:ext cx="363832" cy="980674"/>
          </a:xfrm>
          <a:prstGeom prst="rect">
            <a:avLst/>
          </a:prstGeom>
        </p:spPr>
      </p:pic>
      <p:pic>
        <p:nvPicPr>
          <p:cNvPr id="11" name="Picture 10" descr="wave.png"/>
          <p:cNvPicPr>
            <a:picLocks noChangeAspect="1"/>
          </p:cNvPicPr>
          <p:nvPr/>
        </p:nvPicPr>
        <p:blipFill>
          <a:blip r:embed="rId4" cstate="print"/>
          <a:stretch>
            <a:fillRect/>
          </a:stretch>
        </p:blipFill>
        <p:spPr>
          <a:xfrm>
            <a:off x="3668356" y="2804152"/>
            <a:ext cx="363832" cy="980674"/>
          </a:xfrm>
          <a:prstGeom prst="rect">
            <a:avLst/>
          </a:prstGeom>
        </p:spPr>
      </p:pic>
      <p:sp>
        <p:nvSpPr>
          <p:cNvPr id="13" name="Freeform 12"/>
          <p:cNvSpPr/>
          <p:nvPr/>
        </p:nvSpPr>
        <p:spPr bwMode="auto">
          <a:xfrm>
            <a:off x="2449124" y="2080412"/>
            <a:ext cx="2284347" cy="633252"/>
          </a:xfrm>
          <a:custGeom>
            <a:avLst/>
            <a:gdLst>
              <a:gd name="connsiteX0" fmla="*/ 0 w 722671"/>
              <a:gd name="connsiteY0" fmla="*/ 589935 h 589935"/>
              <a:gd name="connsiteX1" fmla="*/ 331838 w 722671"/>
              <a:gd name="connsiteY1" fmla="*/ 206477 h 589935"/>
              <a:gd name="connsiteX2" fmla="*/ 722671 w 722671"/>
              <a:gd name="connsiteY2" fmla="*/ 0 h 589935"/>
              <a:gd name="connsiteX3" fmla="*/ 722671 w 722671"/>
              <a:gd name="connsiteY3" fmla="*/ 0 h 589935"/>
              <a:gd name="connsiteX4" fmla="*/ 722671 w 722671"/>
              <a:gd name="connsiteY4" fmla="*/ 0 h 589935"/>
              <a:gd name="connsiteX0" fmla="*/ 0 w 722671"/>
              <a:gd name="connsiteY0" fmla="*/ 589935 h 589935"/>
              <a:gd name="connsiteX1" fmla="*/ 331838 w 722671"/>
              <a:gd name="connsiteY1" fmla="*/ 206477 h 589935"/>
              <a:gd name="connsiteX2" fmla="*/ 722671 w 722671"/>
              <a:gd name="connsiteY2" fmla="*/ 0 h 589935"/>
              <a:gd name="connsiteX3" fmla="*/ 722671 w 722671"/>
              <a:gd name="connsiteY3" fmla="*/ 0 h 589935"/>
              <a:gd name="connsiteX4" fmla="*/ 722671 w 722671"/>
              <a:gd name="connsiteY4" fmla="*/ 0 h 589935"/>
              <a:gd name="connsiteX0" fmla="*/ 0 w 722671"/>
              <a:gd name="connsiteY0" fmla="*/ 589935 h 589935"/>
              <a:gd name="connsiteX1" fmla="*/ 722671 w 722671"/>
              <a:gd name="connsiteY1" fmla="*/ 0 h 589935"/>
              <a:gd name="connsiteX2" fmla="*/ 722671 w 722671"/>
              <a:gd name="connsiteY2" fmla="*/ 0 h 589935"/>
              <a:gd name="connsiteX3" fmla="*/ 722671 w 722671"/>
              <a:gd name="connsiteY3" fmla="*/ 0 h 589935"/>
              <a:gd name="connsiteX0" fmla="*/ 0 w 1087823"/>
              <a:gd name="connsiteY0" fmla="*/ 589935 h 589935"/>
              <a:gd name="connsiteX1" fmla="*/ 1087823 w 1087823"/>
              <a:gd name="connsiteY1" fmla="*/ 0 h 589935"/>
              <a:gd name="connsiteX2" fmla="*/ 1087823 w 1087823"/>
              <a:gd name="connsiteY2" fmla="*/ 0 h 589935"/>
              <a:gd name="connsiteX3" fmla="*/ 1087823 w 1087823"/>
              <a:gd name="connsiteY3" fmla="*/ 0 h 589935"/>
              <a:gd name="connsiteX0" fmla="*/ 0 w 1087823"/>
              <a:gd name="connsiteY0" fmla="*/ 589935 h 589935"/>
              <a:gd name="connsiteX1" fmla="*/ 1087823 w 1087823"/>
              <a:gd name="connsiteY1" fmla="*/ 0 h 589935"/>
              <a:gd name="connsiteX2" fmla="*/ 1087823 w 1087823"/>
              <a:gd name="connsiteY2" fmla="*/ 0 h 589935"/>
              <a:gd name="connsiteX3" fmla="*/ 1087823 w 1087823"/>
              <a:gd name="connsiteY3" fmla="*/ 0 h 589935"/>
              <a:gd name="connsiteX0" fmla="*/ 0 w 1087823"/>
              <a:gd name="connsiteY0" fmla="*/ 607621 h 607621"/>
              <a:gd name="connsiteX1" fmla="*/ 1087823 w 1087823"/>
              <a:gd name="connsiteY1" fmla="*/ 17686 h 607621"/>
              <a:gd name="connsiteX2" fmla="*/ 1087823 w 1087823"/>
              <a:gd name="connsiteY2" fmla="*/ 17686 h 607621"/>
              <a:gd name="connsiteX3" fmla="*/ 1087823 w 1087823"/>
              <a:gd name="connsiteY3" fmla="*/ 17686 h 607621"/>
            </a:gdLst>
            <a:ahLst/>
            <a:cxnLst>
              <a:cxn ang="0">
                <a:pos x="connsiteX0" y="connsiteY0"/>
              </a:cxn>
              <a:cxn ang="0">
                <a:pos x="connsiteX1" y="connsiteY1"/>
              </a:cxn>
              <a:cxn ang="0">
                <a:pos x="connsiteX2" y="connsiteY2"/>
              </a:cxn>
              <a:cxn ang="0">
                <a:pos x="connsiteX3" y="connsiteY3"/>
              </a:cxn>
            </a:cxnLst>
            <a:rect l="l" t="t" r="r" b="b"/>
            <a:pathLst>
              <a:path w="1087823" h="607621">
                <a:moveTo>
                  <a:pt x="0" y="607621"/>
                </a:moveTo>
                <a:cubicBezTo>
                  <a:pt x="200344" y="221115"/>
                  <a:pt x="632597" y="0"/>
                  <a:pt x="1087823" y="17686"/>
                </a:cubicBezTo>
                <a:lnTo>
                  <a:pt x="1087823" y="17686"/>
                </a:lnTo>
                <a:lnTo>
                  <a:pt x="1087823" y="17686"/>
                </a:lnTo>
              </a:path>
            </a:pathLst>
          </a:custGeom>
          <a:noFill/>
          <a:ln w="76200" cap="flat" cmpd="sng" algn="ctr">
            <a:solidFill>
              <a:schemeClr val="bg1">
                <a:lumMod val="85000"/>
              </a:schemeClr>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4" name="Freeform 13"/>
          <p:cNvSpPr/>
          <p:nvPr/>
        </p:nvSpPr>
        <p:spPr bwMode="auto">
          <a:xfrm flipV="1">
            <a:off x="3715957" y="3730042"/>
            <a:ext cx="1447810" cy="687580"/>
          </a:xfrm>
          <a:custGeom>
            <a:avLst/>
            <a:gdLst>
              <a:gd name="connsiteX0" fmla="*/ 0 w 722671"/>
              <a:gd name="connsiteY0" fmla="*/ 589935 h 589935"/>
              <a:gd name="connsiteX1" fmla="*/ 331838 w 722671"/>
              <a:gd name="connsiteY1" fmla="*/ 206477 h 589935"/>
              <a:gd name="connsiteX2" fmla="*/ 722671 w 722671"/>
              <a:gd name="connsiteY2" fmla="*/ 0 h 589935"/>
              <a:gd name="connsiteX3" fmla="*/ 722671 w 722671"/>
              <a:gd name="connsiteY3" fmla="*/ 0 h 589935"/>
              <a:gd name="connsiteX4" fmla="*/ 722671 w 722671"/>
              <a:gd name="connsiteY4" fmla="*/ 0 h 589935"/>
              <a:gd name="connsiteX0" fmla="*/ 0 w 759432"/>
              <a:gd name="connsiteY0" fmla="*/ 589935 h 589935"/>
              <a:gd name="connsiteX1" fmla="*/ 331838 w 759432"/>
              <a:gd name="connsiteY1" fmla="*/ 206477 h 589935"/>
              <a:gd name="connsiteX2" fmla="*/ 722671 w 759432"/>
              <a:gd name="connsiteY2" fmla="*/ 0 h 589935"/>
              <a:gd name="connsiteX3" fmla="*/ 722671 w 759432"/>
              <a:gd name="connsiteY3" fmla="*/ 0 h 589935"/>
              <a:gd name="connsiteX4" fmla="*/ 759432 w 759432"/>
              <a:gd name="connsiteY4" fmla="*/ 517473 h 589935"/>
              <a:gd name="connsiteX0" fmla="*/ 0 w 787810"/>
              <a:gd name="connsiteY0" fmla="*/ 625500 h 625500"/>
              <a:gd name="connsiteX1" fmla="*/ 331838 w 787810"/>
              <a:gd name="connsiteY1" fmla="*/ 242042 h 625500"/>
              <a:gd name="connsiteX2" fmla="*/ 722671 w 787810"/>
              <a:gd name="connsiteY2" fmla="*/ 35565 h 625500"/>
              <a:gd name="connsiteX3" fmla="*/ 722671 w 787810"/>
              <a:gd name="connsiteY3" fmla="*/ 28651 h 625500"/>
              <a:gd name="connsiteX4" fmla="*/ 759432 w 787810"/>
              <a:gd name="connsiteY4" fmla="*/ 553038 h 625500"/>
              <a:gd name="connsiteX0" fmla="*/ 0 w 787810"/>
              <a:gd name="connsiteY0" fmla="*/ 625500 h 625500"/>
              <a:gd name="connsiteX1" fmla="*/ 331838 w 787810"/>
              <a:gd name="connsiteY1" fmla="*/ 242042 h 625500"/>
              <a:gd name="connsiteX2" fmla="*/ 722671 w 787810"/>
              <a:gd name="connsiteY2" fmla="*/ 35565 h 625500"/>
              <a:gd name="connsiteX3" fmla="*/ 722671 w 787810"/>
              <a:gd name="connsiteY3" fmla="*/ 28651 h 625500"/>
              <a:gd name="connsiteX4" fmla="*/ 759432 w 787810"/>
              <a:gd name="connsiteY4" fmla="*/ 553038 h 625500"/>
              <a:gd name="connsiteX0" fmla="*/ 0 w 793937"/>
              <a:gd name="connsiteY0" fmla="*/ 641768 h 641768"/>
              <a:gd name="connsiteX1" fmla="*/ 331838 w 793937"/>
              <a:gd name="connsiteY1" fmla="*/ 258310 h 641768"/>
              <a:gd name="connsiteX2" fmla="*/ 722671 w 793937"/>
              <a:gd name="connsiteY2" fmla="*/ 51833 h 641768"/>
              <a:gd name="connsiteX3" fmla="*/ 759432 w 793937"/>
              <a:gd name="connsiteY3" fmla="*/ 569306 h 641768"/>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59432"/>
              <a:gd name="connsiteY0" fmla="*/ 395535 h 395535"/>
              <a:gd name="connsiteX1" fmla="*/ 331838 w 759432"/>
              <a:gd name="connsiteY1" fmla="*/ 12077 h 395535"/>
              <a:gd name="connsiteX2" fmla="*/ 759432 w 759432"/>
              <a:gd name="connsiteY2" fmla="*/ 323073 h 395535"/>
              <a:gd name="connsiteX0" fmla="*/ 0 w 759432"/>
              <a:gd name="connsiteY0" fmla="*/ 395535 h 395535"/>
              <a:gd name="connsiteX1" fmla="*/ 331838 w 759432"/>
              <a:gd name="connsiteY1" fmla="*/ 12077 h 395535"/>
              <a:gd name="connsiteX2" fmla="*/ 759432 w 759432"/>
              <a:gd name="connsiteY2" fmla="*/ 323073 h 395535"/>
              <a:gd name="connsiteX0" fmla="*/ 0 w 759432"/>
              <a:gd name="connsiteY0" fmla="*/ 395535 h 395535"/>
              <a:gd name="connsiteX1" fmla="*/ 331838 w 759432"/>
              <a:gd name="connsiteY1" fmla="*/ 12077 h 395535"/>
              <a:gd name="connsiteX2" fmla="*/ 759432 w 759432"/>
              <a:gd name="connsiteY2" fmla="*/ 323073 h 395535"/>
              <a:gd name="connsiteX0" fmla="*/ 0 w 759432"/>
              <a:gd name="connsiteY0" fmla="*/ 400203 h 400203"/>
              <a:gd name="connsiteX1" fmla="*/ 331838 w 759432"/>
              <a:gd name="connsiteY1" fmla="*/ 12077 h 400203"/>
              <a:gd name="connsiteX2" fmla="*/ 759432 w 759432"/>
              <a:gd name="connsiteY2" fmla="*/ 327741 h 400203"/>
              <a:gd name="connsiteX0" fmla="*/ 0 w 759432"/>
              <a:gd name="connsiteY0" fmla="*/ 72462 h 72462"/>
              <a:gd name="connsiteX1" fmla="*/ 759432 w 759432"/>
              <a:gd name="connsiteY1" fmla="*/ 0 h 72462"/>
              <a:gd name="connsiteX0" fmla="*/ 0 w 759432"/>
              <a:gd name="connsiteY0" fmla="*/ 623843 h 623843"/>
              <a:gd name="connsiteX1" fmla="*/ 759432 w 759432"/>
              <a:gd name="connsiteY1" fmla="*/ 551381 h 623843"/>
              <a:gd name="connsiteX0" fmla="*/ 0 w 759432"/>
              <a:gd name="connsiteY0" fmla="*/ 623843 h 739720"/>
              <a:gd name="connsiteX1" fmla="*/ 759432 w 759432"/>
              <a:gd name="connsiteY1" fmla="*/ 551381 h 739720"/>
              <a:gd name="connsiteX0" fmla="*/ 0 w 759432"/>
              <a:gd name="connsiteY0" fmla="*/ 616715 h 732592"/>
              <a:gd name="connsiteX1" fmla="*/ 759432 w 759432"/>
              <a:gd name="connsiteY1" fmla="*/ 544253 h 732592"/>
              <a:gd name="connsiteX0" fmla="*/ 0 w 385425"/>
              <a:gd name="connsiteY0" fmla="*/ 616715 h 697507"/>
              <a:gd name="connsiteX1" fmla="*/ 385425 w 385425"/>
              <a:gd name="connsiteY1" fmla="*/ 509168 h 697507"/>
              <a:gd name="connsiteX0" fmla="*/ 0 w 385425"/>
              <a:gd name="connsiteY0" fmla="*/ 417283 h 498075"/>
              <a:gd name="connsiteX1" fmla="*/ 385425 w 385425"/>
              <a:gd name="connsiteY1" fmla="*/ 309736 h 498075"/>
            </a:gdLst>
            <a:ahLst/>
            <a:cxnLst>
              <a:cxn ang="0">
                <a:pos x="connsiteX0" y="connsiteY0"/>
              </a:cxn>
              <a:cxn ang="0">
                <a:pos x="connsiteX1" y="connsiteY1"/>
              </a:cxn>
            </a:cxnLst>
            <a:rect l="l" t="t" r="r" b="b"/>
            <a:pathLst>
              <a:path w="385425" h="498075">
                <a:moveTo>
                  <a:pt x="0" y="417283"/>
                </a:moveTo>
                <a:cubicBezTo>
                  <a:pt x="209306" y="0"/>
                  <a:pt x="127987" y="498075"/>
                  <a:pt x="385425" y="309736"/>
                </a:cubicBezTo>
              </a:path>
            </a:pathLst>
          </a:custGeom>
          <a:noFill/>
          <a:ln w="76200" cap="flat" cmpd="sng" algn="ctr">
            <a:solidFill>
              <a:schemeClr val="bg1">
                <a:lumMod val="85000"/>
              </a:schemeClr>
            </a:solidFill>
            <a:prstDash val="solid"/>
            <a:round/>
            <a:headEnd type="arrow"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Freeform 14"/>
          <p:cNvSpPr/>
          <p:nvPr/>
        </p:nvSpPr>
        <p:spPr bwMode="auto">
          <a:xfrm flipV="1">
            <a:off x="3148445" y="3985019"/>
            <a:ext cx="3370284" cy="1448308"/>
          </a:xfrm>
          <a:custGeom>
            <a:avLst/>
            <a:gdLst>
              <a:gd name="connsiteX0" fmla="*/ 0 w 722671"/>
              <a:gd name="connsiteY0" fmla="*/ 589935 h 589935"/>
              <a:gd name="connsiteX1" fmla="*/ 331838 w 722671"/>
              <a:gd name="connsiteY1" fmla="*/ 206477 h 589935"/>
              <a:gd name="connsiteX2" fmla="*/ 722671 w 722671"/>
              <a:gd name="connsiteY2" fmla="*/ 0 h 589935"/>
              <a:gd name="connsiteX3" fmla="*/ 722671 w 722671"/>
              <a:gd name="connsiteY3" fmla="*/ 0 h 589935"/>
              <a:gd name="connsiteX4" fmla="*/ 722671 w 722671"/>
              <a:gd name="connsiteY4" fmla="*/ 0 h 589935"/>
              <a:gd name="connsiteX0" fmla="*/ 0 w 722671"/>
              <a:gd name="connsiteY0" fmla="*/ 589935 h 589935"/>
              <a:gd name="connsiteX1" fmla="*/ 426214 w 722671"/>
              <a:gd name="connsiteY1" fmla="*/ 436559 h 589935"/>
              <a:gd name="connsiteX2" fmla="*/ 722671 w 722671"/>
              <a:gd name="connsiteY2" fmla="*/ 0 h 589935"/>
              <a:gd name="connsiteX3" fmla="*/ 722671 w 722671"/>
              <a:gd name="connsiteY3" fmla="*/ 0 h 589935"/>
              <a:gd name="connsiteX4" fmla="*/ 722671 w 722671"/>
              <a:gd name="connsiteY4" fmla="*/ 0 h 589935"/>
              <a:gd name="connsiteX0" fmla="*/ 0 w 722671"/>
              <a:gd name="connsiteY0" fmla="*/ 589935 h 603382"/>
              <a:gd name="connsiteX1" fmla="*/ 426214 w 722671"/>
              <a:gd name="connsiteY1" fmla="*/ 436559 h 603382"/>
              <a:gd name="connsiteX2" fmla="*/ 722671 w 722671"/>
              <a:gd name="connsiteY2" fmla="*/ 0 h 603382"/>
              <a:gd name="connsiteX3" fmla="*/ 722671 w 722671"/>
              <a:gd name="connsiteY3" fmla="*/ 0 h 603382"/>
              <a:gd name="connsiteX4" fmla="*/ 722671 w 722671"/>
              <a:gd name="connsiteY4" fmla="*/ 0 h 603382"/>
              <a:gd name="connsiteX0" fmla="*/ 0 w 722671"/>
              <a:gd name="connsiteY0" fmla="*/ 589935 h 590166"/>
              <a:gd name="connsiteX1" fmla="*/ 95150 w 722671"/>
              <a:gd name="connsiteY1" fmla="*/ 391567 h 590166"/>
              <a:gd name="connsiteX2" fmla="*/ 426214 w 722671"/>
              <a:gd name="connsiteY2" fmla="*/ 436559 h 590166"/>
              <a:gd name="connsiteX3" fmla="*/ 722671 w 722671"/>
              <a:gd name="connsiteY3" fmla="*/ 0 h 590166"/>
              <a:gd name="connsiteX4" fmla="*/ 722671 w 722671"/>
              <a:gd name="connsiteY4" fmla="*/ 0 h 590166"/>
              <a:gd name="connsiteX5" fmla="*/ 722671 w 722671"/>
              <a:gd name="connsiteY5" fmla="*/ 0 h 590166"/>
              <a:gd name="connsiteX0" fmla="*/ 0 w 722671"/>
              <a:gd name="connsiteY0" fmla="*/ 589935 h 589935"/>
              <a:gd name="connsiteX1" fmla="*/ 426214 w 722671"/>
              <a:gd name="connsiteY1" fmla="*/ 436559 h 589935"/>
              <a:gd name="connsiteX2" fmla="*/ 722671 w 722671"/>
              <a:gd name="connsiteY2" fmla="*/ 0 h 589935"/>
              <a:gd name="connsiteX3" fmla="*/ 722671 w 722671"/>
              <a:gd name="connsiteY3" fmla="*/ 0 h 589935"/>
              <a:gd name="connsiteX4" fmla="*/ 722671 w 722671"/>
              <a:gd name="connsiteY4" fmla="*/ 0 h 589935"/>
              <a:gd name="connsiteX0" fmla="*/ 0 w 681826"/>
              <a:gd name="connsiteY0" fmla="*/ 403631 h 534881"/>
              <a:gd name="connsiteX1" fmla="*/ 385369 w 681826"/>
              <a:gd name="connsiteY1" fmla="*/ 436559 h 534881"/>
              <a:gd name="connsiteX2" fmla="*/ 681826 w 681826"/>
              <a:gd name="connsiteY2" fmla="*/ 0 h 534881"/>
              <a:gd name="connsiteX3" fmla="*/ 681826 w 681826"/>
              <a:gd name="connsiteY3" fmla="*/ 0 h 534881"/>
              <a:gd name="connsiteX4" fmla="*/ 681826 w 681826"/>
              <a:gd name="connsiteY4" fmla="*/ 0 h 534881"/>
              <a:gd name="connsiteX0" fmla="*/ 0 w 681826"/>
              <a:gd name="connsiteY0" fmla="*/ 403631 h 534881"/>
              <a:gd name="connsiteX1" fmla="*/ 385369 w 681826"/>
              <a:gd name="connsiteY1" fmla="*/ 436559 h 534881"/>
              <a:gd name="connsiteX2" fmla="*/ 681826 w 681826"/>
              <a:gd name="connsiteY2" fmla="*/ 0 h 534881"/>
              <a:gd name="connsiteX3" fmla="*/ 681826 w 681826"/>
              <a:gd name="connsiteY3" fmla="*/ 0 h 534881"/>
              <a:gd name="connsiteX4" fmla="*/ 681826 w 681826"/>
              <a:gd name="connsiteY4" fmla="*/ 0 h 534881"/>
              <a:gd name="connsiteX0" fmla="*/ 0 w 722671"/>
              <a:gd name="connsiteY0" fmla="*/ 534880 h 666130"/>
              <a:gd name="connsiteX1" fmla="*/ 385369 w 722671"/>
              <a:gd name="connsiteY1" fmla="*/ 567808 h 666130"/>
              <a:gd name="connsiteX2" fmla="*/ 681826 w 722671"/>
              <a:gd name="connsiteY2" fmla="*/ 131249 h 666130"/>
              <a:gd name="connsiteX3" fmla="*/ 681826 w 722671"/>
              <a:gd name="connsiteY3" fmla="*/ 131249 h 666130"/>
              <a:gd name="connsiteX4" fmla="*/ 722671 w 722671"/>
              <a:gd name="connsiteY4" fmla="*/ 0 h 666130"/>
              <a:gd name="connsiteX0" fmla="*/ 0 w 722671"/>
              <a:gd name="connsiteY0" fmla="*/ 534880 h 666130"/>
              <a:gd name="connsiteX1" fmla="*/ 385369 w 722671"/>
              <a:gd name="connsiteY1" fmla="*/ 567808 h 666130"/>
              <a:gd name="connsiteX2" fmla="*/ 681826 w 722671"/>
              <a:gd name="connsiteY2" fmla="*/ 131249 h 666130"/>
              <a:gd name="connsiteX3" fmla="*/ 722671 w 722671"/>
              <a:gd name="connsiteY3" fmla="*/ 0 h 666130"/>
              <a:gd name="connsiteX0" fmla="*/ 0 w 722671"/>
              <a:gd name="connsiteY0" fmla="*/ 534880 h 666130"/>
              <a:gd name="connsiteX1" fmla="*/ 385369 w 722671"/>
              <a:gd name="connsiteY1" fmla="*/ 567808 h 666130"/>
              <a:gd name="connsiteX2" fmla="*/ 681826 w 722671"/>
              <a:gd name="connsiteY2" fmla="*/ 176628 h 666130"/>
              <a:gd name="connsiteX3" fmla="*/ 722671 w 722671"/>
              <a:gd name="connsiteY3" fmla="*/ 0 h 666130"/>
              <a:gd name="connsiteX0" fmla="*/ 0 w 722671"/>
              <a:gd name="connsiteY0" fmla="*/ 534880 h 666130"/>
              <a:gd name="connsiteX1" fmla="*/ 385369 w 722671"/>
              <a:gd name="connsiteY1" fmla="*/ 567808 h 666130"/>
              <a:gd name="connsiteX2" fmla="*/ 722671 w 722671"/>
              <a:gd name="connsiteY2" fmla="*/ 0 h 666130"/>
              <a:gd name="connsiteX0" fmla="*/ 0 w 722671"/>
              <a:gd name="connsiteY0" fmla="*/ 534880 h 666130"/>
              <a:gd name="connsiteX1" fmla="*/ 385369 w 722671"/>
              <a:gd name="connsiteY1" fmla="*/ 567808 h 666130"/>
              <a:gd name="connsiteX2" fmla="*/ 722671 w 722671"/>
              <a:gd name="connsiteY2" fmla="*/ 0 h 666130"/>
              <a:gd name="connsiteX0" fmla="*/ 423495 w 1146166"/>
              <a:gd name="connsiteY0" fmla="*/ 534880 h 659268"/>
              <a:gd name="connsiteX1" fmla="*/ 64228 w 1146166"/>
              <a:gd name="connsiteY1" fmla="*/ 94960 h 659268"/>
              <a:gd name="connsiteX2" fmla="*/ 808864 w 1146166"/>
              <a:gd name="connsiteY2" fmla="*/ 567808 h 659268"/>
              <a:gd name="connsiteX3" fmla="*/ 1146166 w 1146166"/>
              <a:gd name="connsiteY3" fmla="*/ 0 h 659268"/>
              <a:gd name="connsiteX0" fmla="*/ 423495 w 1146166"/>
              <a:gd name="connsiteY0" fmla="*/ 534880 h 659268"/>
              <a:gd name="connsiteX1" fmla="*/ 64228 w 1146166"/>
              <a:gd name="connsiteY1" fmla="*/ 101822 h 659268"/>
              <a:gd name="connsiteX2" fmla="*/ 808864 w 1146166"/>
              <a:gd name="connsiteY2" fmla="*/ 567808 h 659268"/>
              <a:gd name="connsiteX3" fmla="*/ 1146166 w 1146166"/>
              <a:gd name="connsiteY3" fmla="*/ 0 h 659268"/>
              <a:gd name="connsiteX0" fmla="*/ 423495 w 1146166"/>
              <a:gd name="connsiteY0" fmla="*/ 534880 h 659268"/>
              <a:gd name="connsiteX1" fmla="*/ 64228 w 1146166"/>
              <a:gd name="connsiteY1" fmla="*/ 108684 h 659268"/>
              <a:gd name="connsiteX2" fmla="*/ 808864 w 1146166"/>
              <a:gd name="connsiteY2" fmla="*/ 567808 h 659268"/>
              <a:gd name="connsiteX3" fmla="*/ 1146166 w 1146166"/>
              <a:gd name="connsiteY3" fmla="*/ 0 h 659268"/>
              <a:gd name="connsiteX0" fmla="*/ 423495 w 1146166"/>
              <a:gd name="connsiteY0" fmla="*/ 534880 h 659268"/>
              <a:gd name="connsiteX1" fmla="*/ 64228 w 1146166"/>
              <a:gd name="connsiteY1" fmla="*/ 115546 h 659268"/>
              <a:gd name="connsiteX2" fmla="*/ 808864 w 1146166"/>
              <a:gd name="connsiteY2" fmla="*/ 567808 h 659268"/>
              <a:gd name="connsiteX3" fmla="*/ 1146166 w 1146166"/>
              <a:gd name="connsiteY3" fmla="*/ 0 h 659268"/>
              <a:gd name="connsiteX0" fmla="*/ 423495 w 1146166"/>
              <a:gd name="connsiteY0" fmla="*/ 534880 h 659268"/>
              <a:gd name="connsiteX1" fmla="*/ 64228 w 1146166"/>
              <a:gd name="connsiteY1" fmla="*/ 122408 h 659268"/>
              <a:gd name="connsiteX2" fmla="*/ 808864 w 1146166"/>
              <a:gd name="connsiteY2" fmla="*/ 567808 h 659268"/>
              <a:gd name="connsiteX3" fmla="*/ 1146166 w 1146166"/>
              <a:gd name="connsiteY3" fmla="*/ 0 h 659268"/>
              <a:gd name="connsiteX0" fmla="*/ 423495 w 1146166"/>
              <a:gd name="connsiteY0" fmla="*/ 534880 h 659268"/>
              <a:gd name="connsiteX1" fmla="*/ 64228 w 1146166"/>
              <a:gd name="connsiteY1" fmla="*/ 129270 h 659268"/>
              <a:gd name="connsiteX2" fmla="*/ 808864 w 1146166"/>
              <a:gd name="connsiteY2" fmla="*/ 567808 h 659268"/>
              <a:gd name="connsiteX3" fmla="*/ 1146166 w 1146166"/>
              <a:gd name="connsiteY3" fmla="*/ 0 h 659268"/>
              <a:gd name="connsiteX0" fmla="*/ 0 w 722671"/>
              <a:gd name="connsiteY0" fmla="*/ 534880 h 656955"/>
              <a:gd name="connsiteX1" fmla="*/ 385369 w 722671"/>
              <a:gd name="connsiteY1" fmla="*/ 567808 h 656955"/>
              <a:gd name="connsiteX2" fmla="*/ 722671 w 722671"/>
              <a:gd name="connsiteY2" fmla="*/ 0 h 656955"/>
              <a:gd name="connsiteX0" fmla="*/ 0 w 1217138"/>
              <a:gd name="connsiteY0" fmla="*/ 181018 h 597978"/>
              <a:gd name="connsiteX1" fmla="*/ 879836 w 1217138"/>
              <a:gd name="connsiteY1" fmla="*/ 567808 h 597978"/>
              <a:gd name="connsiteX2" fmla="*/ 1217138 w 1217138"/>
              <a:gd name="connsiteY2" fmla="*/ 0 h 597978"/>
              <a:gd name="connsiteX0" fmla="*/ 0 w 1217138"/>
              <a:gd name="connsiteY0" fmla="*/ 181018 h 575371"/>
              <a:gd name="connsiteX1" fmla="*/ 879836 w 1217138"/>
              <a:gd name="connsiteY1" fmla="*/ 545201 h 575371"/>
              <a:gd name="connsiteX2" fmla="*/ 1217138 w 1217138"/>
              <a:gd name="connsiteY2" fmla="*/ 0 h 575371"/>
              <a:gd name="connsiteX0" fmla="*/ 0 w 1217138"/>
              <a:gd name="connsiteY0" fmla="*/ 181018 h 181018"/>
              <a:gd name="connsiteX1" fmla="*/ 1217138 w 1217138"/>
              <a:gd name="connsiteY1" fmla="*/ 0 h 181018"/>
              <a:gd name="connsiteX0" fmla="*/ 0 w 1217138"/>
              <a:gd name="connsiteY0" fmla="*/ 715887 h 715887"/>
              <a:gd name="connsiteX1" fmla="*/ 1217138 w 1217138"/>
              <a:gd name="connsiteY1" fmla="*/ 534869 h 715887"/>
              <a:gd name="connsiteX0" fmla="*/ 0 w 1217138"/>
              <a:gd name="connsiteY0" fmla="*/ 715887 h 715887"/>
              <a:gd name="connsiteX1" fmla="*/ 1217138 w 1217138"/>
              <a:gd name="connsiteY1" fmla="*/ 534869 h 715887"/>
              <a:gd name="connsiteX0" fmla="*/ 0 w 1150921"/>
              <a:gd name="connsiteY0" fmla="*/ 802981 h 802981"/>
              <a:gd name="connsiteX1" fmla="*/ 1150921 w 1150921"/>
              <a:gd name="connsiteY1" fmla="*/ 462075 h 802981"/>
              <a:gd name="connsiteX0" fmla="*/ 0 w 1150921"/>
              <a:gd name="connsiteY0" fmla="*/ 730187 h 730187"/>
              <a:gd name="connsiteX1" fmla="*/ 1150921 w 1150921"/>
              <a:gd name="connsiteY1" fmla="*/ 462075 h 730187"/>
              <a:gd name="connsiteX0" fmla="*/ 0 w 1150921"/>
              <a:gd name="connsiteY0" fmla="*/ 730187 h 730187"/>
              <a:gd name="connsiteX1" fmla="*/ 1150921 w 1150921"/>
              <a:gd name="connsiteY1" fmla="*/ 462075 h 730187"/>
              <a:gd name="connsiteX0" fmla="*/ 0 w 996902"/>
              <a:gd name="connsiteY0" fmla="*/ 726325 h 726325"/>
              <a:gd name="connsiteX1" fmla="*/ 996902 w 996902"/>
              <a:gd name="connsiteY1" fmla="*/ 462075 h 726325"/>
              <a:gd name="connsiteX0" fmla="*/ 0 w 996902"/>
              <a:gd name="connsiteY0" fmla="*/ 726325 h 726325"/>
              <a:gd name="connsiteX1" fmla="*/ 996902 w 996902"/>
              <a:gd name="connsiteY1" fmla="*/ 462075 h 726325"/>
            </a:gdLst>
            <a:ahLst/>
            <a:cxnLst>
              <a:cxn ang="0">
                <a:pos x="connsiteX0" y="connsiteY0"/>
              </a:cxn>
              <a:cxn ang="0">
                <a:pos x="connsiteX1" y="connsiteY1"/>
              </a:cxn>
            </a:cxnLst>
            <a:rect l="l" t="t" r="r" b="b"/>
            <a:pathLst>
              <a:path w="996902" h="726325">
                <a:moveTo>
                  <a:pt x="0" y="726325"/>
                </a:moveTo>
                <a:cubicBezTo>
                  <a:pt x="140108" y="378955"/>
                  <a:pt x="411964" y="0"/>
                  <a:pt x="996902" y="462075"/>
                </a:cubicBezTo>
              </a:path>
            </a:pathLst>
          </a:custGeom>
          <a:noFill/>
          <a:ln w="76200" cap="flat" cmpd="sng" algn="ctr">
            <a:solidFill>
              <a:schemeClr val="bg1">
                <a:lumMod val="85000"/>
              </a:schemeClr>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6" name="Freeform 15"/>
          <p:cNvSpPr/>
          <p:nvPr/>
        </p:nvSpPr>
        <p:spPr bwMode="auto">
          <a:xfrm flipV="1">
            <a:off x="1725221" y="3906311"/>
            <a:ext cx="4058061" cy="1931861"/>
          </a:xfrm>
          <a:custGeom>
            <a:avLst/>
            <a:gdLst>
              <a:gd name="connsiteX0" fmla="*/ 0 w 722671"/>
              <a:gd name="connsiteY0" fmla="*/ 589935 h 589935"/>
              <a:gd name="connsiteX1" fmla="*/ 331838 w 722671"/>
              <a:gd name="connsiteY1" fmla="*/ 206477 h 589935"/>
              <a:gd name="connsiteX2" fmla="*/ 722671 w 722671"/>
              <a:gd name="connsiteY2" fmla="*/ 0 h 589935"/>
              <a:gd name="connsiteX3" fmla="*/ 722671 w 722671"/>
              <a:gd name="connsiteY3" fmla="*/ 0 h 589935"/>
              <a:gd name="connsiteX4" fmla="*/ 722671 w 722671"/>
              <a:gd name="connsiteY4" fmla="*/ 0 h 589935"/>
              <a:gd name="connsiteX0" fmla="*/ 0 w 759432"/>
              <a:gd name="connsiteY0" fmla="*/ 589935 h 589935"/>
              <a:gd name="connsiteX1" fmla="*/ 331838 w 759432"/>
              <a:gd name="connsiteY1" fmla="*/ 206477 h 589935"/>
              <a:gd name="connsiteX2" fmla="*/ 722671 w 759432"/>
              <a:gd name="connsiteY2" fmla="*/ 0 h 589935"/>
              <a:gd name="connsiteX3" fmla="*/ 722671 w 759432"/>
              <a:gd name="connsiteY3" fmla="*/ 0 h 589935"/>
              <a:gd name="connsiteX4" fmla="*/ 759432 w 759432"/>
              <a:gd name="connsiteY4" fmla="*/ 517473 h 589935"/>
              <a:gd name="connsiteX0" fmla="*/ 0 w 787810"/>
              <a:gd name="connsiteY0" fmla="*/ 625500 h 625500"/>
              <a:gd name="connsiteX1" fmla="*/ 331838 w 787810"/>
              <a:gd name="connsiteY1" fmla="*/ 242042 h 625500"/>
              <a:gd name="connsiteX2" fmla="*/ 722671 w 787810"/>
              <a:gd name="connsiteY2" fmla="*/ 35565 h 625500"/>
              <a:gd name="connsiteX3" fmla="*/ 722671 w 787810"/>
              <a:gd name="connsiteY3" fmla="*/ 28651 h 625500"/>
              <a:gd name="connsiteX4" fmla="*/ 759432 w 787810"/>
              <a:gd name="connsiteY4" fmla="*/ 553038 h 625500"/>
              <a:gd name="connsiteX0" fmla="*/ 0 w 787810"/>
              <a:gd name="connsiteY0" fmla="*/ 625500 h 625500"/>
              <a:gd name="connsiteX1" fmla="*/ 331838 w 787810"/>
              <a:gd name="connsiteY1" fmla="*/ 242042 h 625500"/>
              <a:gd name="connsiteX2" fmla="*/ 722671 w 787810"/>
              <a:gd name="connsiteY2" fmla="*/ 35565 h 625500"/>
              <a:gd name="connsiteX3" fmla="*/ 722671 w 787810"/>
              <a:gd name="connsiteY3" fmla="*/ 28651 h 625500"/>
              <a:gd name="connsiteX4" fmla="*/ 759432 w 787810"/>
              <a:gd name="connsiteY4" fmla="*/ 553038 h 625500"/>
              <a:gd name="connsiteX0" fmla="*/ 0 w 793937"/>
              <a:gd name="connsiteY0" fmla="*/ 641768 h 641768"/>
              <a:gd name="connsiteX1" fmla="*/ 331838 w 793937"/>
              <a:gd name="connsiteY1" fmla="*/ 258310 h 641768"/>
              <a:gd name="connsiteX2" fmla="*/ 722671 w 793937"/>
              <a:gd name="connsiteY2" fmla="*/ 51833 h 641768"/>
              <a:gd name="connsiteX3" fmla="*/ 759432 w 793937"/>
              <a:gd name="connsiteY3" fmla="*/ 569306 h 641768"/>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59432"/>
              <a:gd name="connsiteY0" fmla="*/ 395535 h 395535"/>
              <a:gd name="connsiteX1" fmla="*/ 331838 w 759432"/>
              <a:gd name="connsiteY1" fmla="*/ 12077 h 395535"/>
              <a:gd name="connsiteX2" fmla="*/ 759432 w 759432"/>
              <a:gd name="connsiteY2" fmla="*/ 323073 h 395535"/>
              <a:gd name="connsiteX0" fmla="*/ 0 w 759432"/>
              <a:gd name="connsiteY0" fmla="*/ 395535 h 395535"/>
              <a:gd name="connsiteX1" fmla="*/ 331838 w 759432"/>
              <a:gd name="connsiteY1" fmla="*/ 12077 h 395535"/>
              <a:gd name="connsiteX2" fmla="*/ 759432 w 759432"/>
              <a:gd name="connsiteY2" fmla="*/ 323073 h 395535"/>
              <a:gd name="connsiteX0" fmla="*/ 0 w 759432"/>
              <a:gd name="connsiteY0" fmla="*/ 395535 h 395535"/>
              <a:gd name="connsiteX1" fmla="*/ 331838 w 759432"/>
              <a:gd name="connsiteY1" fmla="*/ 12077 h 395535"/>
              <a:gd name="connsiteX2" fmla="*/ 759432 w 759432"/>
              <a:gd name="connsiteY2" fmla="*/ 323073 h 395535"/>
              <a:gd name="connsiteX0" fmla="*/ 0 w 940727"/>
              <a:gd name="connsiteY0" fmla="*/ 601516 h 601516"/>
              <a:gd name="connsiteX1" fmla="*/ 331838 w 940727"/>
              <a:gd name="connsiteY1" fmla="*/ 218058 h 601516"/>
              <a:gd name="connsiteX2" fmla="*/ 940727 w 940727"/>
              <a:gd name="connsiteY2" fmla="*/ 0 h 601516"/>
              <a:gd name="connsiteX0" fmla="*/ 0 w 940727"/>
              <a:gd name="connsiteY0" fmla="*/ 914690 h 914690"/>
              <a:gd name="connsiteX1" fmla="*/ 331838 w 940727"/>
              <a:gd name="connsiteY1" fmla="*/ 531232 h 914690"/>
              <a:gd name="connsiteX2" fmla="*/ 940727 w 940727"/>
              <a:gd name="connsiteY2" fmla="*/ 313174 h 914690"/>
              <a:gd name="connsiteX0" fmla="*/ 0 w 940727"/>
              <a:gd name="connsiteY0" fmla="*/ 914690 h 914690"/>
              <a:gd name="connsiteX1" fmla="*/ 331838 w 940727"/>
              <a:gd name="connsiteY1" fmla="*/ 521336 h 914690"/>
              <a:gd name="connsiteX2" fmla="*/ 940727 w 940727"/>
              <a:gd name="connsiteY2" fmla="*/ 313174 h 914690"/>
              <a:gd name="connsiteX0" fmla="*/ 0 w 940727"/>
              <a:gd name="connsiteY0" fmla="*/ 601516 h 601516"/>
              <a:gd name="connsiteX1" fmla="*/ 940727 w 940727"/>
              <a:gd name="connsiteY1" fmla="*/ 0 h 601516"/>
              <a:gd name="connsiteX0" fmla="*/ 0 w 940727"/>
              <a:gd name="connsiteY0" fmla="*/ 671733 h 671733"/>
              <a:gd name="connsiteX1" fmla="*/ 940727 w 940727"/>
              <a:gd name="connsiteY1" fmla="*/ 0 h 671733"/>
              <a:gd name="connsiteX0" fmla="*/ 0 w 940727"/>
              <a:gd name="connsiteY0" fmla="*/ 851898 h 851898"/>
              <a:gd name="connsiteX1" fmla="*/ 940727 w 940727"/>
              <a:gd name="connsiteY1" fmla="*/ 180165 h 851898"/>
              <a:gd name="connsiteX0" fmla="*/ 0 w 903966"/>
              <a:gd name="connsiteY0" fmla="*/ 851898 h 851898"/>
              <a:gd name="connsiteX1" fmla="*/ 903966 w 903966"/>
              <a:gd name="connsiteY1" fmla="*/ 262193 h 851898"/>
              <a:gd name="connsiteX0" fmla="*/ 0 w 903966"/>
              <a:gd name="connsiteY0" fmla="*/ 851898 h 851898"/>
              <a:gd name="connsiteX1" fmla="*/ 903966 w 903966"/>
              <a:gd name="connsiteY1" fmla="*/ 262193 h 851898"/>
              <a:gd name="connsiteX0" fmla="*/ 0 w 964816"/>
              <a:gd name="connsiteY0" fmla="*/ 851898 h 851898"/>
              <a:gd name="connsiteX1" fmla="*/ 964816 w 964816"/>
              <a:gd name="connsiteY1" fmla="*/ 278673 h 851898"/>
              <a:gd name="connsiteX0" fmla="*/ 0 w 905221"/>
              <a:gd name="connsiteY0" fmla="*/ 851898 h 851898"/>
              <a:gd name="connsiteX1" fmla="*/ 905221 w 905221"/>
              <a:gd name="connsiteY1" fmla="*/ 229605 h 851898"/>
              <a:gd name="connsiteX0" fmla="*/ 0 w 905221"/>
              <a:gd name="connsiteY0" fmla="*/ 851898 h 851898"/>
              <a:gd name="connsiteX1" fmla="*/ 905221 w 905221"/>
              <a:gd name="connsiteY1" fmla="*/ 229605 h 851898"/>
              <a:gd name="connsiteX0" fmla="*/ 0 w 905221"/>
              <a:gd name="connsiteY0" fmla="*/ 657473 h 657473"/>
              <a:gd name="connsiteX1" fmla="*/ 905221 w 905221"/>
              <a:gd name="connsiteY1" fmla="*/ 35180 h 657473"/>
              <a:gd name="connsiteX0" fmla="*/ 0 w 793804"/>
              <a:gd name="connsiteY0" fmla="*/ 737116 h 737116"/>
              <a:gd name="connsiteX1" fmla="*/ 793804 w 793804"/>
              <a:gd name="connsiteY1" fmla="*/ 35180 h 737116"/>
              <a:gd name="connsiteX0" fmla="*/ 0 w 845219"/>
              <a:gd name="connsiteY0" fmla="*/ 737115 h 737115"/>
              <a:gd name="connsiteX1" fmla="*/ 845219 w 845219"/>
              <a:gd name="connsiteY1" fmla="*/ 35180 h 737115"/>
              <a:gd name="connsiteX0" fmla="*/ 0 w 845219"/>
              <a:gd name="connsiteY0" fmla="*/ 797004 h 797004"/>
              <a:gd name="connsiteX1" fmla="*/ 845219 w 845219"/>
              <a:gd name="connsiteY1" fmla="*/ 95069 h 797004"/>
            </a:gdLst>
            <a:ahLst/>
            <a:cxnLst>
              <a:cxn ang="0">
                <a:pos x="connsiteX0" y="connsiteY0"/>
              </a:cxn>
              <a:cxn ang="0">
                <a:pos x="connsiteX1" y="connsiteY1"/>
              </a:cxn>
            </a:cxnLst>
            <a:rect l="l" t="t" r="r" b="b"/>
            <a:pathLst>
              <a:path w="845219" h="797004">
                <a:moveTo>
                  <a:pt x="0" y="797004"/>
                </a:moveTo>
                <a:cubicBezTo>
                  <a:pt x="171032" y="313608"/>
                  <a:pt x="591781" y="0"/>
                  <a:pt x="845219" y="95069"/>
                </a:cubicBezTo>
              </a:path>
            </a:pathLst>
          </a:custGeom>
          <a:noFill/>
          <a:ln w="76200" cap="flat" cmpd="sng" algn="ctr">
            <a:solidFill>
              <a:schemeClr val="bg1">
                <a:lumMod val="85000"/>
              </a:schemeClr>
            </a:solidFill>
            <a:prstDash val="solid"/>
            <a:round/>
            <a:headEnd type="arrow"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7" name="Freeform 16"/>
          <p:cNvSpPr/>
          <p:nvPr/>
        </p:nvSpPr>
        <p:spPr bwMode="auto">
          <a:xfrm flipV="1">
            <a:off x="863228" y="3890010"/>
            <a:ext cx="7812397" cy="2779122"/>
          </a:xfrm>
          <a:custGeom>
            <a:avLst/>
            <a:gdLst>
              <a:gd name="connsiteX0" fmla="*/ 0 w 722671"/>
              <a:gd name="connsiteY0" fmla="*/ 589935 h 589935"/>
              <a:gd name="connsiteX1" fmla="*/ 331838 w 722671"/>
              <a:gd name="connsiteY1" fmla="*/ 206477 h 589935"/>
              <a:gd name="connsiteX2" fmla="*/ 722671 w 722671"/>
              <a:gd name="connsiteY2" fmla="*/ 0 h 589935"/>
              <a:gd name="connsiteX3" fmla="*/ 722671 w 722671"/>
              <a:gd name="connsiteY3" fmla="*/ 0 h 589935"/>
              <a:gd name="connsiteX4" fmla="*/ 722671 w 722671"/>
              <a:gd name="connsiteY4" fmla="*/ 0 h 589935"/>
              <a:gd name="connsiteX0" fmla="*/ 0 w 759432"/>
              <a:gd name="connsiteY0" fmla="*/ 589935 h 589935"/>
              <a:gd name="connsiteX1" fmla="*/ 331838 w 759432"/>
              <a:gd name="connsiteY1" fmla="*/ 206477 h 589935"/>
              <a:gd name="connsiteX2" fmla="*/ 722671 w 759432"/>
              <a:gd name="connsiteY2" fmla="*/ 0 h 589935"/>
              <a:gd name="connsiteX3" fmla="*/ 722671 w 759432"/>
              <a:gd name="connsiteY3" fmla="*/ 0 h 589935"/>
              <a:gd name="connsiteX4" fmla="*/ 759432 w 759432"/>
              <a:gd name="connsiteY4" fmla="*/ 517473 h 589935"/>
              <a:gd name="connsiteX0" fmla="*/ 0 w 787810"/>
              <a:gd name="connsiteY0" fmla="*/ 625500 h 625500"/>
              <a:gd name="connsiteX1" fmla="*/ 331838 w 787810"/>
              <a:gd name="connsiteY1" fmla="*/ 242042 h 625500"/>
              <a:gd name="connsiteX2" fmla="*/ 722671 w 787810"/>
              <a:gd name="connsiteY2" fmla="*/ 35565 h 625500"/>
              <a:gd name="connsiteX3" fmla="*/ 722671 w 787810"/>
              <a:gd name="connsiteY3" fmla="*/ 28651 h 625500"/>
              <a:gd name="connsiteX4" fmla="*/ 759432 w 787810"/>
              <a:gd name="connsiteY4" fmla="*/ 553038 h 625500"/>
              <a:gd name="connsiteX0" fmla="*/ 0 w 787810"/>
              <a:gd name="connsiteY0" fmla="*/ 625500 h 625500"/>
              <a:gd name="connsiteX1" fmla="*/ 331838 w 787810"/>
              <a:gd name="connsiteY1" fmla="*/ 242042 h 625500"/>
              <a:gd name="connsiteX2" fmla="*/ 722671 w 787810"/>
              <a:gd name="connsiteY2" fmla="*/ 35565 h 625500"/>
              <a:gd name="connsiteX3" fmla="*/ 722671 w 787810"/>
              <a:gd name="connsiteY3" fmla="*/ 28651 h 625500"/>
              <a:gd name="connsiteX4" fmla="*/ 759432 w 787810"/>
              <a:gd name="connsiteY4" fmla="*/ 553038 h 625500"/>
              <a:gd name="connsiteX0" fmla="*/ 0 w 793937"/>
              <a:gd name="connsiteY0" fmla="*/ 641768 h 641768"/>
              <a:gd name="connsiteX1" fmla="*/ 331838 w 793937"/>
              <a:gd name="connsiteY1" fmla="*/ 258310 h 641768"/>
              <a:gd name="connsiteX2" fmla="*/ 722671 w 793937"/>
              <a:gd name="connsiteY2" fmla="*/ 51833 h 641768"/>
              <a:gd name="connsiteX3" fmla="*/ 759432 w 793937"/>
              <a:gd name="connsiteY3" fmla="*/ 569306 h 641768"/>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93937"/>
              <a:gd name="connsiteY0" fmla="*/ 662396 h 662396"/>
              <a:gd name="connsiteX1" fmla="*/ 331838 w 793937"/>
              <a:gd name="connsiteY1" fmla="*/ 278938 h 662396"/>
              <a:gd name="connsiteX2" fmla="*/ 722671 w 793937"/>
              <a:gd name="connsiteY2" fmla="*/ 51833 h 662396"/>
              <a:gd name="connsiteX3" fmla="*/ 759432 w 793937"/>
              <a:gd name="connsiteY3" fmla="*/ 589934 h 662396"/>
              <a:gd name="connsiteX0" fmla="*/ 0 w 793937"/>
              <a:gd name="connsiteY0" fmla="*/ 662394 h 662394"/>
              <a:gd name="connsiteX1" fmla="*/ 331838 w 793937"/>
              <a:gd name="connsiteY1" fmla="*/ 278936 h 662394"/>
              <a:gd name="connsiteX2" fmla="*/ 722671 w 793937"/>
              <a:gd name="connsiteY2" fmla="*/ 51833 h 662394"/>
              <a:gd name="connsiteX3" fmla="*/ 759432 w 793937"/>
              <a:gd name="connsiteY3" fmla="*/ 589932 h 662394"/>
              <a:gd name="connsiteX0" fmla="*/ 0 w 759432"/>
              <a:gd name="connsiteY0" fmla="*/ 395535 h 395535"/>
              <a:gd name="connsiteX1" fmla="*/ 331838 w 759432"/>
              <a:gd name="connsiteY1" fmla="*/ 12077 h 395535"/>
              <a:gd name="connsiteX2" fmla="*/ 759432 w 759432"/>
              <a:gd name="connsiteY2" fmla="*/ 323073 h 395535"/>
              <a:gd name="connsiteX0" fmla="*/ 0 w 759432"/>
              <a:gd name="connsiteY0" fmla="*/ 395535 h 395535"/>
              <a:gd name="connsiteX1" fmla="*/ 331838 w 759432"/>
              <a:gd name="connsiteY1" fmla="*/ 12077 h 395535"/>
              <a:gd name="connsiteX2" fmla="*/ 759432 w 759432"/>
              <a:gd name="connsiteY2" fmla="*/ 323073 h 395535"/>
              <a:gd name="connsiteX0" fmla="*/ 0 w 759432"/>
              <a:gd name="connsiteY0" fmla="*/ 395535 h 395535"/>
              <a:gd name="connsiteX1" fmla="*/ 331838 w 759432"/>
              <a:gd name="connsiteY1" fmla="*/ 12077 h 395535"/>
              <a:gd name="connsiteX2" fmla="*/ 759432 w 759432"/>
              <a:gd name="connsiteY2" fmla="*/ 323073 h 395535"/>
              <a:gd name="connsiteX0" fmla="*/ 0 w 940727"/>
              <a:gd name="connsiteY0" fmla="*/ 601516 h 601516"/>
              <a:gd name="connsiteX1" fmla="*/ 331838 w 940727"/>
              <a:gd name="connsiteY1" fmla="*/ 218058 h 601516"/>
              <a:gd name="connsiteX2" fmla="*/ 940727 w 940727"/>
              <a:gd name="connsiteY2" fmla="*/ 0 h 601516"/>
              <a:gd name="connsiteX0" fmla="*/ 0 w 940727"/>
              <a:gd name="connsiteY0" fmla="*/ 914690 h 914690"/>
              <a:gd name="connsiteX1" fmla="*/ 331838 w 940727"/>
              <a:gd name="connsiteY1" fmla="*/ 531232 h 914690"/>
              <a:gd name="connsiteX2" fmla="*/ 940727 w 940727"/>
              <a:gd name="connsiteY2" fmla="*/ 313174 h 914690"/>
              <a:gd name="connsiteX0" fmla="*/ 0 w 940727"/>
              <a:gd name="connsiteY0" fmla="*/ 914690 h 914690"/>
              <a:gd name="connsiteX1" fmla="*/ 331838 w 940727"/>
              <a:gd name="connsiteY1" fmla="*/ 521336 h 914690"/>
              <a:gd name="connsiteX2" fmla="*/ 940727 w 940727"/>
              <a:gd name="connsiteY2" fmla="*/ 313174 h 914690"/>
              <a:gd name="connsiteX0" fmla="*/ 0 w 940727"/>
              <a:gd name="connsiteY0" fmla="*/ 601516 h 601516"/>
              <a:gd name="connsiteX1" fmla="*/ 940727 w 940727"/>
              <a:gd name="connsiteY1" fmla="*/ 0 h 601516"/>
              <a:gd name="connsiteX0" fmla="*/ 0 w 940727"/>
              <a:gd name="connsiteY0" fmla="*/ 671733 h 671733"/>
              <a:gd name="connsiteX1" fmla="*/ 940727 w 940727"/>
              <a:gd name="connsiteY1" fmla="*/ 0 h 671733"/>
              <a:gd name="connsiteX0" fmla="*/ 0 w 940727"/>
              <a:gd name="connsiteY0" fmla="*/ 851898 h 851898"/>
              <a:gd name="connsiteX1" fmla="*/ 940727 w 940727"/>
              <a:gd name="connsiteY1" fmla="*/ 180165 h 851898"/>
              <a:gd name="connsiteX0" fmla="*/ 0 w 903966"/>
              <a:gd name="connsiteY0" fmla="*/ 851898 h 851898"/>
              <a:gd name="connsiteX1" fmla="*/ 903966 w 903966"/>
              <a:gd name="connsiteY1" fmla="*/ 262193 h 851898"/>
              <a:gd name="connsiteX0" fmla="*/ 0 w 903966"/>
              <a:gd name="connsiteY0" fmla="*/ 851898 h 851898"/>
              <a:gd name="connsiteX1" fmla="*/ 903966 w 903966"/>
              <a:gd name="connsiteY1" fmla="*/ 262193 h 851898"/>
              <a:gd name="connsiteX0" fmla="*/ 0 w 964816"/>
              <a:gd name="connsiteY0" fmla="*/ 851898 h 851898"/>
              <a:gd name="connsiteX1" fmla="*/ 964816 w 964816"/>
              <a:gd name="connsiteY1" fmla="*/ 278673 h 851898"/>
              <a:gd name="connsiteX0" fmla="*/ 0 w 1178041"/>
              <a:gd name="connsiteY0" fmla="*/ 1475113 h 1475113"/>
              <a:gd name="connsiteX1" fmla="*/ 1178041 w 1178041"/>
              <a:gd name="connsiteY1" fmla="*/ 152567 h 1475113"/>
              <a:gd name="connsiteX0" fmla="*/ 0 w 1156336"/>
              <a:gd name="connsiteY0" fmla="*/ 1175282 h 1175282"/>
              <a:gd name="connsiteX1" fmla="*/ 1156336 w 1156336"/>
              <a:gd name="connsiteY1" fmla="*/ 152567 h 1175282"/>
              <a:gd name="connsiteX0" fmla="*/ 0 w 1218330"/>
              <a:gd name="connsiteY0" fmla="*/ 1411035 h 1411035"/>
              <a:gd name="connsiteX1" fmla="*/ 1156336 w 1218330"/>
              <a:gd name="connsiteY1" fmla="*/ 388320 h 1411035"/>
              <a:gd name="connsiteX0" fmla="*/ 0 w 1218330"/>
              <a:gd name="connsiteY0" fmla="*/ 1765919 h 1765919"/>
              <a:gd name="connsiteX1" fmla="*/ 1156336 w 1218330"/>
              <a:gd name="connsiteY1" fmla="*/ 743204 h 1765919"/>
              <a:gd name="connsiteX0" fmla="*/ 0 w 1218330"/>
              <a:gd name="connsiteY0" fmla="*/ 1411035 h 1411035"/>
              <a:gd name="connsiteX1" fmla="*/ 1156336 w 1218330"/>
              <a:gd name="connsiteY1" fmla="*/ 388320 h 1411035"/>
              <a:gd name="connsiteX0" fmla="*/ 0 w 1218330"/>
              <a:gd name="connsiteY0" fmla="*/ 1411035 h 1411035"/>
              <a:gd name="connsiteX1" fmla="*/ 692224 w 1218330"/>
              <a:gd name="connsiteY1" fmla="*/ 385856 h 1411035"/>
              <a:gd name="connsiteX2" fmla="*/ 1156336 w 1218330"/>
              <a:gd name="connsiteY2" fmla="*/ 388320 h 1411035"/>
              <a:gd name="connsiteX0" fmla="*/ 0 w 1218330"/>
              <a:gd name="connsiteY0" fmla="*/ 1788793 h 1788793"/>
              <a:gd name="connsiteX1" fmla="*/ 692224 w 1218330"/>
              <a:gd name="connsiteY1" fmla="*/ 763614 h 1788793"/>
              <a:gd name="connsiteX2" fmla="*/ 1156336 w 1218330"/>
              <a:gd name="connsiteY2" fmla="*/ 766078 h 1788793"/>
              <a:gd name="connsiteX0" fmla="*/ 0 w 1218330"/>
              <a:gd name="connsiteY0" fmla="*/ 1788793 h 1788793"/>
              <a:gd name="connsiteX1" fmla="*/ 692224 w 1218330"/>
              <a:gd name="connsiteY1" fmla="*/ 763614 h 1788793"/>
              <a:gd name="connsiteX2" fmla="*/ 1156336 w 1218330"/>
              <a:gd name="connsiteY2" fmla="*/ 766078 h 1788793"/>
              <a:gd name="connsiteX0" fmla="*/ 0 w 1218330"/>
              <a:gd name="connsiteY0" fmla="*/ 1785672 h 1785672"/>
              <a:gd name="connsiteX1" fmla="*/ 692224 w 1218330"/>
              <a:gd name="connsiteY1" fmla="*/ 763614 h 1785672"/>
              <a:gd name="connsiteX2" fmla="*/ 1156336 w 1218330"/>
              <a:gd name="connsiteY2" fmla="*/ 762957 h 1785672"/>
              <a:gd name="connsiteX0" fmla="*/ 0 w 1218330"/>
              <a:gd name="connsiteY0" fmla="*/ 1785672 h 1785672"/>
              <a:gd name="connsiteX1" fmla="*/ 692224 w 1218330"/>
              <a:gd name="connsiteY1" fmla="*/ 763614 h 1785672"/>
              <a:gd name="connsiteX2" fmla="*/ 1156336 w 1218330"/>
              <a:gd name="connsiteY2" fmla="*/ 762957 h 1785672"/>
              <a:gd name="connsiteX0" fmla="*/ 0 w 1218330"/>
              <a:gd name="connsiteY0" fmla="*/ 1785672 h 1785672"/>
              <a:gd name="connsiteX1" fmla="*/ 692224 w 1218330"/>
              <a:gd name="connsiteY1" fmla="*/ 763614 h 1785672"/>
              <a:gd name="connsiteX2" fmla="*/ 1156336 w 1218330"/>
              <a:gd name="connsiteY2" fmla="*/ 762957 h 1785672"/>
              <a:gd name="connsiteX0" fmla="*/ 0 w 1218330"/>
              <a:gd name="connsiteY0" fmla="*/ 1785672 h 1785672"/>
              <a:gd name="connsiteX1" fmla="*/ 692224 w 1218330"/>
              <a:gd name="connsiteY1" fmla="*/ 763614 h 1785672"/>
              <a:gd name="connsiteX2" fmla="*/ 1156336 w 1218330"/>
              <a:gd name="connsiteY2" fmla="*/ 762957 h 1785672"/>
              <a:gd name="connsiteX0" fmla="*/ 0 w 1218330"/>
              <a:gd name="connsiteY0" fmla="*/ 1785672 h 1785672"/>
              <a:gd name="connsiteX1" fmla="*/ 692224 w 1218330"/>
              <a:gd name="connsiteY1" fmla="*/ 763614 h 1785672"/>
              <a:gd name="connsiteX2" fmla="*/ 1156336 w 1218330"/>
              <a:gd name="connsiteY2" fmla="*/ 762957 h 1785672"/>
              <a:gd name="connsiteX0" fmla="*/ 0 w 1218330"/>
              <a:gd name="connsiteY0" fmla="*/ 1785672 h 1785672"/>
              <a:gd name="connsiteX1" fmla="*/ 692224 w 1218330"/>
              <a:gd name="connsiteY1" fmla="*/ 763614 h 1785672"/>
              <a:gd name="connsiteX2" fmla="*/ 1156336 w 1218330"/>
              <a:gd name="connsiteY2" fmla="*/ 762957 h 1785672"/>
              <a:gd name="connsiteX0" fmla="*/ 0 w 1218330"/>
              <a:gd name="connsiteY0" fmla="*/ 1785672 h 1785672"/>
              <a:gd name="connsiteX1" fmla="*/ 692224 w 1218330"/>
              <a:gd name="connsiteY1" fmla="*/ 763614 h 1785672"/>
              <a:gd name="connsiteX2" fmla="*/ 1156336 w 1218330"/>
              <a:gd name="connsiteY2" fmla="*/ 762957 h 1785672"/>
              <a:gd name="connsiteX0" fmla="*/ 0 w 1218330"/>
              <a:gd name="connsiteY0" fmla="*/ 1785672 h 1785672"/>
              <a:gd name="connsiteX1" fmla="*/ 692224 w 1218330"/>
              <a:gd name="connsiteY1" fmla="*/ 763614 h 1785672"/>
              <a:gd name="connsiteX2" fmla="*/ 1156336 w 1218330"/>
              <a:gd name="connsiteY2" fmla="*/ 762957 h 1785672"/>
              <a:gd name="connsiteX0" fmla="*/ 0 w 1218330"/>
              <a:gd name="connsiteY0" fmla="*/ 2090867 h 2090867"/>
              <a:gd name="connsiteX1" fmla="*/ 692224 w 1218330"/>
              <a:gd name="connsiteY1" fmla="*/ 763614 h 2090867"/>
              <a:gd name="connsiteX2" fmla="*/ 1156336 w 1218330"/>
              <a:gd name="connsiteY2" fmla="*/ 1068152 h 2090867"/>
              <a:gd name="connsiteX0" fmla="*/ 0 w 1218330"/>
              <a:gd name="connsiteY0" fmla="*/ 2090867 h 2090867"/>
              <a:gd name="connsiteX1" fmla="*/ 692224 w 1218330"/>
              <a:gd name="connsiteY1" fmla="*/ 763614 h 2090867"/>
              <a:gd name="connsiteX2" fmla="*/ 1156336 w 1218330"/>
              <a:gd name="connsiteY2" fmla="*/ 1068152 h 2090867"/>
              <a:gd name="connsiteX0" fmla="*/ 0 w 1218330"/>
              <a:gd name="connsiteY0" fmla="*/ 2040001 h 2040001"/>
              <a:gd name="connsiteX1" fmla="*/ 692224 w 1218330"/>
              <a:gd name="connsiteY1" fmla="*/ 763614 h 2040001"/>
              <a:gd name="connsiteX2" fmla="*/ 1156336 w 1218330"/>
              <a:gd name="connsiteY2" fmla="*/ 1017286 h 2040001"/>
              <a:gd name="connsiteX0" fmla="*/ 0 w 1156336"/>
              <a:gd name="connsiteY0" fmla="*/ 1487175 h 1487175"/>
              <a:gd name="connsiteX1" fmla="*/ 692224 w 1156336"/>
              <a:gd name="connsiteY1" fmla="*/ 210788 h 1487175"/>
              <a:gd name="connsiteX2" fmla="*/ 697024 w 1156336"/>
              <a:gd name="connsiteY2" fmla="*/ 222444 h 1487175"/>
              <a:gd name="connsiteX3" fmla="*/ 1156336 w 1156336"/>
              <a:gd name="connsiteY3" fmla="*/ 464460 h 1487175"/>
              <a:gd name="connsiteX0" fmla="*/ 0 w 1156336"/>
              <a:gd name="connsiteY0" fmla="*/ 1531342 h 1531342"/>
              <a:gd name="connsiteX1" fmla="*/ 692224 w 1156336"/>
              <a:gd name="connsiteY1" fmla="*/ 210788 h 1531342"/>
              <a:gd name="connsiteX2" fmla="*/ 697024 w 1156336"/>
              <a:gd name="connsiteY2" fmla="*/ 266611 h 1531342"/>
              <a:gd name="connsiteX3" fmla="*/ 1156336 w 1156336"/>
              <a:gd name="connsiteY3" fmla="*/ 508627 h 1531342"/>
              <a:gd name="connsiteX0" fmla="*/ 0 w 1156336"/>
              <a:gd name="connsiteY0" fmla="*/ 1542396 h 1542396"/>
              <a:gd name="connsiteX1" fmla="*/ 692224 w 1156336"/>
              <a:gd name="connsiteY1" fmla="*/ 221842 h 1542396"/>
              <a:gd name="connsiteX2" fmla="*/ 689824 w 1156336"/>
              <a:gd name="connsiteY2" fmla="*/ 262209 h 1542396"/>
              <a:gd name="connsiteX3" fmla="*/ 697024 w 1156336"/>
              <a:gd name="connsiteY3" fmla="*/ 277665 h 1542396"/>
              <a:gd name="connsiteX4" fmla="*/ 1156336 w 1156336"/>
              <a:gd name="connsiteY4" fmla="*/ 519681 h 1542396"/>
              <a:gd name="connsiteX0" fmla="*/ 0 w 1156336"/>
              <a:gd name="connsiteY0" fmla="*/ 1542396 h 1542396"/>
              <a:gd name="connsiteX1" fmla="*/ 692224 w 1156336"/>
              <a:gd name="connsiteY1" fmla="*/ 221842 h 1542396"/>
              <a:gd name="connsiteX2" fmla="*/ 689824 w 1156336"/>
              <a:gd name="connsiteY2" fmla="*/ 262209 h 1542396"/>
              <a:gd name="connsiteX3" fmla="*/ 697024 w 1156336"/>
              <a:gd name="connsiteY3" fmla="*/ 277665 h 1542396"/>
              <a:gd name="connsiteX4" fmla="*/ 1156336 w 1156336"/>
              <a:gd name="connsiteY4" fmla="*/ 519681 h 1542396"/>
              <a:gd name="connsiteX0" fmla="*/ 0 w 1156336"/>
              <a:gd name="connsiteY0" fmla="*/ 1542396 h 1542396"/>
              <a:gd name="connsiteX1" fmla="*/ 692224 w 1156336"/>
              <a:gd name="connsiteY1" fmla="*/ 221842 h 1542396"/>
              <a:gd name="connsiteX2" fmla="*/ 689824 w 1156336"/>
              <a:gd name="connsiteY2" fmla="*/ 262209 h 1542396"/>
              <a:gd name="connsiteX3" fmla="*/ 697024 w 1156336"/>
              <a:gd name="connsiteY3" fmla="*/ 277665 h 1542396"/>
              <a:gd name="connsiteX4" fmla="*/ 1156336 w 1156336"/>
              <a:gd name="connsiteY4" fmla="*/ 519681 h 1542396"/>
              <a:gd name="connsiteX0" fmla="*/ 0 w 1156336"/>
              <a:gd name="connsiteY0" fmla="*/ 1531342 h 1531342"/>
              <a:gd name="connsiteX1" fmla="*/ 692224 w 1156336"/>
              <a:gd name="connsiteY1" fmla="*/ 210788 h 1531342"/>
              <a:gd name="connsiteX2" fmla="*/ 697024 w 1156336"/>
              <a:gd name="connsiteY2" fmla="*/ 266611 h 1531342"/>
              <a:gd name="connsiteX3" fmla="*/ 1156336 w 1156336"/>
              <a:gd name="connsiteY3" fmla="*/ 508627 h 1531342"/>
              <a:gd name="connsiteX0" fmla="*/ 0 w 1156336"/>
              <a:gd name="connsiteY0" fmla="*/ 1531342 h 1531342"/>
              <a:gd name="connsiteX1" fmla="*/ 692224 w 1156336"/>
              <a:gd name="connsiteY1" fmla="*/ 210788 h 1531342"/>
              <a:gd name="connsiteX2" fmla="*/ 697024 w 1156336"/>
              <a:gd name="connsiteY2" fmla="*/ 368344 h 1531342"/>
              <a:gd name="connsiteX3" fmla="*/ 1156336 w 1156336"/>
              <a:gd name="connsiteY3" fmla="*/ 508627 h 1531342"/>
              <a:gd name="connsiteX0" fmla="*/ 0 w 1156336"/>
              <a:gd name="connsiteY0" fmla="*/ 1531342 h 1531342"/>
              <a:gd name="connsiteX1" fmla="*/ 692224 w 1156336"/>
              <a:gd name="connsiteY1" fmla="*/ 210788 h 1531342"/>
              <a:gd name="connsiteX2" fmla="*/ 697024 w 1156336"/>
              <a:gd name="connsiteY2" fmla="*/ 368345 h 1531342"/>
              <a:gd name="connsiteX3" fmla="*/ 1156336 w 1156336"/>
              <a:gd name="connsiteY3" fmla="*/ 508627 h 1531342"/>
              <a:gd name="connsiteX0" fmla="*/ 0 w 1156336"/>
              <a:gd name="connsiteY0" fmla="*/ 1531342 h 1531342"/>
              <a:gd name="connsiteX1" fmla="*/ 692224 w 1156336"/>
              <a:gd name="connsiteY1" fmla="*/ 210788 h 1531342"/>
              <a:gd name="connsiteX2" fmla="*/ 697024 w 1156336"/>
              <a:gd name="connsiteY2" fmla="*/ 368346 h 1531342"/>
              <a:gd name="connsiteX3" fmla="*/ 1156336 w 1156336"/>
              <a:gd name="connsiteY3" fmla="*/ 508627 h 1531342"/>
              <a:gd name="connsiteX0" fmla="*/ 0 w 1156336"/>
              <a:gd name="connsiteY0" fmla="*/ 1491006 h 1491006"/>
              <a:gd name="connsiteX1" fmla="*/ 692224 w 1156336"/>
              <a:gd name="connsiteY1" fmla="*/ 170452 h 1491006"/>
              <a:gd name="connsiteX2" fmla="*/ 1156336 w 1156336"/>
              <a:gd name="connsiteY2" fmla="*/ 468291 h 1491006"/>
              <a:gd name="connsiteX0" fmla="*/ 0 w 1156336"/>
              <a:gd name="connsiteY0" fmla="*/ 1429609 h 1429609"/>
              <a:gd name="connsiteX1" fmla="*/ 692224 w 1156336"/>
              <a:gd name="connsiteY1" fmla="*/ 170452 h 1429609"/>
              <a:gd name="connsiteX2" fmla="*/ 1156336 w 1156336"/>
              <a:gd name="connsiteY2" fmla="*/ 406894 h 1429609"/>
              <a:gd name="connsiteX0" fmla="*/ 0 w 1156336"/>
              <a:gd name="connsiteY0" fmla="*/ 1022715 h 1022715"/>
              <a:gd name="connsiteX1" fmla="*/ 1156336 w 1156336"/>
              <a:gd name="connsiteY1" fmla="*/ 0 h 1022715"/>
              <a:gd name="connsiteX0" fmla="*/ 0 w 1156336"/>
              <a:gd name="connsiteY0" fmla="*/ 1133507 h 1133507"/>
              <a:gd name="connsiteX1" fmla="*/ 1156336 w 1156336"/>
              <a:gd name="connsiteY1" fmla="*/ 110792 h 1133507"/>
              <a:gd name="connsiteX0" fmla="*/ 0 w 1283005"/>
              <a:gd name="connsiteY0" fmla="*/ 1915361 h 1915361"/>
              <a:gd name="connsiteX1" fmla="*/ 1156336 w 1283005"/>
              <a:gd name="connsiteY1" fmla="*/ 892646 h 1915361"/>
              <a:gd name="connsiteX0" fmla="*/ 0 w 1283005"/>
              <a:gd name="connsiteY0" fmla="*/ 1915361 h 1915361"/>
              <a:gd name="connsiteX1" fmla="*/ 968232 w 1283005"/>
              <a:gd name="connsiteY1" fmla="*/ 427630 h 1915361"/>
              <a:gd name="connsiteX2" fmla="*/ 1156336 w 1283005"/>
              <a:gd name="connsiteY2" fmla="*/ 892646 h 1915361"/>
              <a:gd name="connsiteX0" fmla="*/ 0 w 1283005"/>
              <a:gd name="connsiteY0" fmla="*/ 1915361 h 1915361"/>
              <a:gd name="connsiteX1" fmla="*/ 968232 w 1283005"/>
              <a:gd name="connsiteY1" fmla="*/ 427630 h 1915361"/>
              <a:gd name="connsiteX2" fmla="*/ 1156336 w 1283005"/>
              <a:gd name="connsiteY2" fmla="*/ 892646 h 1915361"/>
              <a:gd name="connsiteX0" fmla="*/ 0 w 1283005"/>
              <a:gd name="connsiteY0" fmla="*/ 1915361 h 1915361"/>
              <a:gd name="connsiteX1" fmla="*/ 968232 w 1283005"/>
              <a:gd name="connsiteY1" fmla="*/ 427630 h 1915361"/>
              <a:gd name="connsiteX2" fmla="*/ 1156336 w 1283005"/>
              <a:gd name="connsiteY2" fmla="*/ 892646 h 1915361"/>
              <a:gd name="connsiteX0" fmla="*/ 0 w 1283005"/>
              <a:gd name="connsiteY0" fmla="*/ 1915361 h 1915361"/>
              <a:gd name="connsiteX1" fmla="*/ 968232 w 1283005"/>
              <a:gd name="connsiteY1" fmla="*/ 427630 h 1915361"/>
              <a:gd name="connsiteX2" fmla="*/ 1156336 w 1283005"/>
              <a:gd name="connsiteY2" fmla="*/ 892646 h 1915361"/>
              <a:gd name="connsiteX0" fmla="*/ 0 w 1283005"/>
              <a:gd name="connsiteY0" fmla="*/ 1915361 h 1915361"/>
              <a:gd name="connsiteX1" fmla="*/ 968232 w 1283005"/>
              <a:gd name="connsiteY1" fmla="*/ 427630 h 1915361"/>
              <a:gd name="connsiteX2" fmla="*/ 1156336 w 1283005"/>
              <a:gd name="connsiteY2" fmla="*/ 892646 h 1915361"/>
              <a:gd name="connsiteX0" fmla="*/ 0 w 1271346"/>
              <a:gd name="connsiteY0" fmla="*/ 1562225 h 1562225"/>
              <a:gd name="connsiteX1" fmla="*/ 968232 w 1271346"/>
              <a:gd name="connsiteY1" fmla="*/ 74494 h 1562225"/>
              <a:gd name="connsiteX2" fmla="*/ 1156336 w 1271346"/>
              <a:gd name="connsiteY2" fmla="*/ 539510 h 1562225"/>
            </a:gdLst>
            <a:ahLst/>
            <a:cxnLst>
              <a:cxn ang="0">
                <a:pos x="connsiteX0" y="connsiteY0"/>
              </a:cxn>
              <a:cxn ang="0">
                <a:pos x="connsiteX1" y="connsiteY1"/>
              </a:cxn>
              <a:cxn ang="0">
                <a:pos x="connsiteX2" y="connsiteY2"/>
              </a:cxn>
            </a:cxnLst>
            <a:rect l="l" t="t" r="r" b="b"/>
            <a:pathLst>
              <a:path w="1271346" h="1562225">
                <a:moveTo>
                  <a:pt x="0" y="1562225"/>
                </a:moveTo>
                <a:cubicBezTo>
                  <a:pt x="222993" y="658445"/>
                  <a:pt x="320178" y="446227"/>
                  <a:pt x="968232" y="74494"/>
                </a:cubicBezTo>
                <a:cubicBezTo>
                  <a:pt x="1123118" y="36288"/>
                  <a:pt x="1271346" y="0"/>
                  <a:pt x="1156336" y="539510"/>
                </a:cubicBezTo>
              </a:path>
            </a:pathLst>
          </a:custGeom>
          <a:noFill/>
          <a:ln w="76200" cap="flat" cmpd="sng" algn="ctr">
            <a:solidFill>
              <a:schemeClr val="bg1">
                <a:lumMod val="85000"/>
              </a:schemeClr>
            </a:solidFill>
            <a:prstDash val="solid"/>
            <a:round/>
            <a:headEnd type="arrow"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3002971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500"/>
                                        <p:tgtEl>
                                          <p:spTgt spid="17"/>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500"/>
                                        <p:tgtEl>
                                          <p:spTgt spid="16"/>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8195"/>
                                        </p:tgtEl>
                                        <p:attrNameLst>
                                          <p:attrName>style.visibility</p:attrName>
                                        </p:attrNameLst>
                                      </p:cBhvr>
                                      <p:to>
                                        <p:strVal val="visible"/>
                                      </p:to>
                                    </p:set>
                                    <p:animEffect transition="in" filter="fade">
                                      <p:cBhvr>
                                        <p:cTn id="27" dur="1500"/>
                                        <p:tgtEl>
                                          <p:spTgt spid="8195"/>
                                        </p:tgtEl>
                                      </p:cBhvr>
                                    </p:animEffect>
                                  </p:childTnLst>
                                </p:cTn>
                              </p:par>
                            </p:childTnLst>
                          </p:cTn>
                        </p:par>
                        <p:par>
                          <p:cTn id="28" fill="hold">
                            <p:stCondLst>
                              <p:cond delay="45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500"/>
                                        <p:tgtEl>
                                          <p:spTgt spid="15"/>
                                        </p:tgtEl>
                                      </p:cBhvr>
                                    </p:animEffect>
                                  </p:childTnLst>
                                </p:cTn>
                              </p:par>
                            </p:childTnLst>
                          </p:cTn>
                        </p:par>
                        <p:par>
                          <p:cTn id="35" fill="hold">
                            <p:stCondLst>
                              <p:cond delay="600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Myriad Pro Light Condensed" charset="0"/>
                <a:ea typeface="Myriad Pro Light Condensed" charset="0"/>
                <a:cs typeface="Myriad Pro Light Condensed" charset="0"/>
              </a:rPr>
              <a:t>A </a:t>
            </a:r>
            <a:r>
              <a:rPr lang="en-US" sz="4000" dirty="0">
                <a:solidFill>
                  <a:srgbClr val="0432FF"/>
                </a:solidFill>
                <a:latin typeface="Myriad Pro Light Condensed" charset="0"/>
                <a:ea typeface="Myriad Pro Light Condensed" charset="0"/>
                <a:cs typeface="Myriad Pro Light Condensed" charset="0"/>
              </a:rPr>
              <a:t>thread</a:t>
            </a:r>
            <a:r>
              <a:rPr lang="en-US" sz="4000" dirty="0">
                <a:latin typeface="Myriad Pro Light Condensed" charset="0"/>
                <a:ea typeface="Myriad Pro Light Condensed" charset="0"/>
                <a:cs typeface="Myriad Pro Light Condensed" charset="0"/>
              </a:rPr>
              <a:t> is a </a:t>
            </a:r>
            <a:r>
              <a:rPr lang="en-US" sz="4000" dirty="0">
                <a:solidFill>
                  <a:srgbClr val="0432FF"/>
                </a:solidFill>
                <a:latin typeface="Myriad Pro Light Condensed" charset="0"/>
                <a:ea typeface="Myriad Pro Light Condensed" charset="0"/>
                <a:cs typeface="Myriad Pro Light Condensed" charset="0"/>
              </a:rPr>
              <a:t>single execution sequence </a:t>
            </a:r>
            <a:br>
              <a:rPr lang="en-US" sz="4000" dirty="0">
                <a:solidFill>
                  <a:srgbClr val="0432FF"/>
                </a:solidFill>
                <a:latin typeface="Myriad Pro Light Condensed" charset="0"/>
                <a:ea typeface="Myriad Pro Light Condensed" charset="0"/>
                <a:cs typeface="Myriad Pro Light Condensed" charset="0"/>
              </a:rPr>
            </a:br>
            <a:r>
              <a:rPr lang="en-US" sz="4000" dirty="0">
                <a:latin typeface="Myriad Pro Light Condensed" charset="0"/>
                <a:ea typeface="Myriad Pro Light Condensed" charset="0"/>
                <a:cs typeface="Myriad Pro Light Condensed" charset="0"/>
              </a:rPr>
              <a:t>that represents a </a:t>
            </a:r>
            <a:r>
              <a:rPr lang="en-US" sz="4000" dirty="0">
                <a:solidFill>
                  <a:srgbClr val="0432FF"/>
                </a:solidFill>
                <a:latin typeface="Myriad Pro Light Condensed" charset="0"/>
                <a:ea typeface="Myriad Pro Light Condensed" charset="0"/>
                <a:cs typeface="Myriad Pro Light Condensed" charset="0"/>
              </a:rPr>
              <a:t>separately executable task</a:t>
            </a:r>
            <a:r>
              <a:rPr lang="en-US" sz="4000" dirty="0">
                <a:latin typeface="Myriad Pro Light Condensed" charset="0"/>
                <a:ea typeface="Myriad Pro Light Condensed" charset="0"/>
                <a:cs typeface="Myriad Pro Light Condensed" charset="0"/>
              </a:rPr>
              <a:t>.</a:t>
            </a:r>
          </a:p>
        </p:txBody>
      </p:sp>
      <p:sp>
        <p:nvSpPr>
          <p:cNvPr id="3" name="Content Placeholder 2"/>
          <p:cNvSpPr>
            <a:spLocks noGrp="1"/>
          </p:cNvSpPr>
          <p:nvPr>
            <p:ph sz="quarter" idx="12"/>
          </p:nvPr>
        </p:nvSpPr>
        <p:spPr>
          <a:xfrm>
            <a:off x="431800" y="2924175"/>
            <a:ext cx="3780000" cy="2233613"/>
          </a:xfrm>
          <a:solidFill>
            <a:schemeClr val="accent1">
              <a:lumMod val="20000"/>
              <a:lumOff val="80000"/>
            </a:schemeClr>
          </a:solidFill>
        </p:spPr>
        <p:txBody>
          <a:bodyPr lIns="72000" rIns="72000"/>
          <a:lstStyle/>
          <a:p>
            <a:r>
              <a:rPr lang="en-US" sz="2800" dirty="0"/>
              <a:t>Each thread executes a sequence of instructions just as in the familiar sequential programming model.</a:t>
            </a:r>
          </a:p>
        </p:txBody>
      </p:sp>
      <p:sp>
        <p:nvSpPr>
          <p:cNvPr id="4" name="Content Placeholder 3"/>
          <p:cNvSpPr>
            <a:spLocks noGrp="1"/>
          </p:cNvSpPr>
          <p:nvPr>
            <p:ph sz="quarter" idx="13"/>
          </p:nvPr>
        </p:nvSpPr>
        <p:spPr>
          <a:xfrm>
            <a:off x="4932200" y="2924175"/>
            <a:ext cx="3780000" cy="2233613"/>
          </a:xfrm>
          <a:solidFill>
            <a:schemeClr val="accent1">
              <a:lumMod val="20000"/>
              <a:lumOff val="80000"/>
            </a:schemeClr>
          </a:solidFill>
        </p:spPr>
        <p:txBody>
          <a:bodyPr lIns="72000" rIns="72000">
            <a:normAutofit/>
          </a:bodyPr>
          <a:lstStyle/>
          <a:p>
            <a:r>
              <a:rPr lang="en-US" sz="2800" dirty="0"/>
              <a:t>The operating system can run, suspend or resume a thread at any time.</a:t>
            </a:r>
          </a:p>
        </p:txBody>
      </p:sp>
      <p:sp>
        <p:nvSpPr>
          <p:cNvPr id="5" name="Text Placeholder 4"/>
          <p:cNvSpPr>
            <a:spLocks noGrp="1"/>
          </p:cNvSpPr>
          <p:nvPr>
            <p:ph type="body" sz="quarter" idx="14"/>
          </p:nvPr>
        </p:nvSpPr>
        <p:spPr>
          <a:xfrm>
            <a:off x="431800" y="2349499"/>
            <a:ext cx="3780000" cy="574675"/>
          </a:xfrm>
          <a:solidFill>
            <a:schemeClr val="accent1">
              <a:lumMod val="20000"/>
              <a:lumOff val="80000"/>
            </a:schemeClr>
          </a:solidFill>
        </p:spPr>
        <p:txBody>
          <a:bodyPr lIns="72000" rIns="72000"/>
          <a:lstStyle/>
          <a:p>
            <a:r>
              <a:rPr lang="en-US" sz="2800" dirty="0"/>
              <a:t>Single execution sequence</a:t>
            </a:r>
          </a:p>
        </p:txBody>
      </p:sp>
      <p:sp>
        <p:nvSpPr>
          <p:cNvPr id="6" name="Text Placeholder 5"/>
          <p:cNvSpPr>
            <a:spLocks noGrp="1"/>
          </p:cNvSpPr>
          <p:nvPr>
            <p:ph type="body" sz="quarter" idx="15"/>
          </p:nvPr>
        </p:nvSpPr>
        <p:spPr>
          <a:xfrm>
            <a:off x="4932200" y="2349500"/>
            <a:ext cx="3780000" cy="574674"/>
          </a:xfrm>
          <a:solidFill>
            <a:schemeClr val="accent1">
              <a:lumMod val="20000"/>
              <a:lumOff val="80000"/>
            </a:schemeClr>
          </a:solidFill>
        </p:spPr>
        <p:txBody>
          <a:bodyPr lIns="72000" rIns="72000"/>
          <a:lstStyle/>
          <a:p>
            <a:r>
              <a:rPr lang="en-US" sz="2800" dirty="0"/>
              <a:t>Separately executable task</a:t>
            </a:r>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6527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bg/>
                                          </p:spTgt>
                                        </p:tgtEl>
                                        <p:attrNameLst>
                                          <p:attrName>style.visibility</p:attrName>
                                        </p:attrNameLst>
                                      </p:cBhvr>
                                      <p:to>
                                        <p:strVal val="visible"/>
                                      </p:to>
                                    </p:set>
                                    <p:animEffect transition="in" filter="fade">
                                      <p:cBhvr>
                                        <p:cTn id="13" dur="500"/>
                                        <p:tgtEl>
                                          <p:spTgt spid="5">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bg/>
                                          </p:spTgt>
                                        </p:tgtEl>
                                        <p:attrNameLst>
                                          <p:attrName>style.visibility</p:attrName>
                                        </p:attrNameLst>
                                      </p:cBhvr>
                                      <p:to>
                                        <p:strVal val="visible"/>
                                      </p:to>
                                    </p:set>
                                    <p:animEffect transition="in" filter="fade">
                                      <p:cBhvr>
                                        <p:cTn id="21" dur="500"/>
                                        <p:tgtEl>
                                          <p:spTgt spid="4">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bg/>
                                          </p:spTgt>
                                        </p:tgtEl>
                                        <p:attrNameLst>
                                          <p:attrName>style.visibility</p:attrName>
                                        </p:attrNameLst>
                                      </p:cBhvr>
                                      <p:to>
                                        <p:strVal val="visible"/>
                                      </p:to>
                                    </p:set>
                                    <p:animEffect transition="in" filter="fade">
                                      <p:cBhvr>
                                        <p:cTn id="27" dur="500"/>
                                        <p:tgtEl>
                                          <p:spTgt spid="6">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P spid="5" grpId="0" uiExpand="1" build="p" animBg="1"/>
      <p:bldP spid="6"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In summary, a thread …</a:t>
            </a:r>
          </a:p>
        </p:txBody>
      </p:sp>
      <p:sp>
        <p:nvSpPr>
          <p:cNvPr id="11267" name="Rectangle 3"/>
          <p:cNvSpPr>
            <a:spLocks noGrp="1" noChangeArrowheads="1"/>
          </p:cNvSpPr>
          <p:nvPr>
            <p:ph sz="quarter" idx="10"/>
          </p:nvPr>
        </p:nvSpPr>
        <p:spPr>
          <a:xfrm>
            <a:off x="431800" y="1628777"/>
            <a:ext cx="3774440" cy="4824413"/>
          </a:xfrm>
          <a:prstGeom prst="rect">
            <a:avLst/>
          </a:prstGeom>
        </p:spPr>
        <p:txBody>
          <a:bodyPr>
            <a:normAutofit/>
          </a:bodyPr>
          <a:lstStyle/>
          <a:p>
            <a:r>
              <a:rPr lang="en-US" dirty="0"/>
              <a:t>Has an execution state.</a:t>
            </a:r>
          </a:p>
          <a:p>
            <a:pPr lvl="1"/>
            <a:r>
              <a:rPr lang="en-US" dirty="0"/>
              <a:t>Running, ready, etc.</a:t>
            </a:r>
          </a:p>
          <a:p>
            <a:r>
              <a:rPr lang="en-US" dirty="0"/>
              <a:t>Has an execution stack.</a:t>
            </a:r>
          </a:p>
          <a:p>
            <a:r>
              <a:rPr lang="en-US" dirty="0"/>
              <a:t>Has some static storage for local variables.</a:t>
            </a:r>
          </a:p>
          <a:p>
            <a:r>
              <a:rPr lang="en-US" dirty="0"/>
              <a:t>Has its context saved when not running.</a:t>
            </a:r>
          </a:p>
        </p:txBody>
      </p:sp>
      <p:sp>
        <p:nvSpPr>
          <p:cNvPr id="3" name="Text Placeholder 2"/>
          <p:cNvSpPr>
            <a:spLocks noGrp="1"/>
          </p:cNvSpPr>
          <p:nvPr>
            <p:ph type="body" sz="quarter" idx="11"/>
          </p:nvPr>
        </p:nvSpPr>
        <p:spPr/>
        <p:txBody>
          <a:bodyPr/>
          <a:lstStyle/>
          <a:p>
            <a:endParaRPr lang="en-US"/>
          </a:p>
        </p:txBody>
      </p:sp>
      <p:sp>
        <p:nvSpPr>
          <p:cNvPr id="2" name="Espaço Reservado para Conteúdo 1"/>
          <p:cNvSpPr>
            <a:spLocks noGrp="1"/>
          </p:cNvSpPr>
          <p:nvPr>
            <p:ph sz="quarter" idx="12"/>
          </p:nvPr>
        </p:nvSpPr>
        <p:spPr>
          <a:xfrm>
            <a:off x="4927601" y="1628777"/>
            <a:ext cx="3784600" cy="4824413"/>
          </a:xfrm>
          <a:prstGeom prst="rect">
            <a:avLst/>
          </a:prstGeom>
        </p:spPr>
        <p:txBody>
          <a:bodyPr>
            <a:normAutofit/>
          </a:bodyPr>
          <a:lstStyle/>
          <a:p>
            <a:r>
              <a:rPr lang="en-US" dirty="0"/>
              <a:t>Has access to the memory and resources of its process.</a:t>
            </a:r>
          </a:p>
          <a:p>
            <a:pPr lvl="1"/>
            <a:r>
              <a:rPr lang="en-US" dirty="0"/>
              <a:t>These are shared by all threads of the process</a:t>
            </a:r>
          </a:p>
          <a:p>
            <a:r>
              <a:rPr lang="pt-BR" dirty="0" err="1"/>
              <a:t>Is</a:t>
            </a:r>
            <a:r>
              <a:rPr lang="pt-BR" dirty="0"/>
              <a:t> </a:t>
            </a:r>
            <a:r>
              <a:rPr lang="pt-BR" dirty="0" err="1"/>
              <a:t>blocked</a:t>
            </a:r>
            <a:r>
              <a:rPr lang="pt-BR" dirty="0"/>
              <a:t> </a:t>
            </a:r>
            <a:r>
              <a:rPr lang="pt-BR" dirty="0" err="1"/>
              <a:t>when</a:t>
            </a:r>
            <a:r>
              <a:rPr lang="pt-BR" dirty="0"/>
              <a:t> its </a:t>
            </a:r>
            <a:r>
              <a:rPr lang="pt-BR" dirty="0" err="1"/>
              <a:t>process</a:t>
            </a:r>
            <a:r>
              <a:rPr lang="pt-BR" dirty="0"/>
              <a:t> </a:t>
            </a:r>
            <a:r>
              <a:rPr lang="pt-BR" dirty="0" err="1"/>
              <a:t>is</a:t>
            </a:r>
            <a:r>
              <a:rPr lang="pt-BR" dirty="0"/>
              <a:t> </a:t>
            </a:r>
            <a:r>
              <a:rPr lang="pt-BR" dirty="0" err="1"/>
              <a:t>blocked</a:t>
            </a:r>
            <a:r>
              <a:rPr lang="pt-BR" dirty="0"/>
              <a:t>.</a:t>
            </a:r>
          </a:p>
          <a:p>
            <a:r>
              <a:rPr lang="pt-BR" dirty="0" err="1"/>
              <a:t>Is</a:t>
            </a:r>
            <a:r>
              <a:rPr lang="pt-BR" dirty="0"/>
              <a:t> </a:t>
            </a:r>
            <a:r>
              <a:rPr lang="pt-BR" dirty="0" err="1"/>
              <a:t>terminated</a:t>
            </a:r>
            <a:r>
              <a:rPr lang="pt-BR" dirty="0"/>
              <a:t> </a:t>
            </a:r>
            <a:r>
              <a:rPr lang="pt-BR" dirty="0" err="1"/>
              <a:t>when</a:t>
            </a:r>
            <a:r>
              <a:rPr lang="pt-BR" dirty="0"/>
              <a:t> its </a:t>
            </a:r>
            <a:r>
              <a:rPr lang="pt-BR" dirty="0" err="1"/>
              <a:t>process</a:t>
            </a:r>
            <a:r>
              <a:rPr lang="pt-BR" dirty="0"/>
              <a:t> </a:t>
            </a:r>
            <a:r>
              <a:rPr lang="pt-BR" dirty="0" err="1"/>
              <a:t>terminates</a:t>
            </a:r>
            <a:r>
              <a:rPr lang="pt-BR" dirty="0"/>
              <a:t>.</a:t>
            </a:r>
            <a:endParaRPr lang="en-US" dirty="0"/>
          </a:p>
        </p:txBody>
      </p:sp>
    </p:spTree>
    <p:extLst>
      <p:ext uri="{BB962C8B-B14F-4D97-AF65-F5344CB8AC3E}">
        <p14:creationId xmlns:p14="http://schemas.microsoft.com/office/powerpoint/2010/main" val="13009107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fade">
                                      <p:cBhvr>
                                        <p:cTn id="10" dur="500"/>
                                        <p:tgtEl>
                                          <p:spTgt spid="112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fade">
                                      <p:cBhvr>
                                        <p:cTn id="15" dur="500"/>
                                        <p:tgtEl>
                                          <p:spTgt spid="112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267">
                                            <p:txEl>
                                              <p:pRg st="3" end="3"/>
                                            </p:txEl>
                                          </p:spTgt>
                                        </p:tgtEl>
                                        <p:attrNameLst>
                                          <p:attrName>style.visibility</p:attrName>
                                        </p:attrNameLst>
                                      </p:cBhvr>
                                      <p:to>
                                        <p:strVal val="visible"/>
                                      </p:to>
                                    </p:set>
                                    <p:animEffect transition="in" filter="fade">
                                      <p:cBhvr>
                                        <p:cTn id="20" dur="500"/>
                                        <p:tgtEl>
                                          <p:spTgt spid="112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Effect transition="in" filter="fade">
                                      <p:cBhvr>
                                        <p:cTn id="25" dur="500"/>
                                        <p:tgtEl>
                                          <p:spTgt spid="1126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0" end="0"/>
                                            </p:txEl>
                                          </p:spTgt>
                                        </p:tgtEl>
                                        <p:attrNameLst>
                                          <p:attrName>style.visibility</p:attrName>
                                        </p:attrNameLst>
                                      </p:cBhvr>
                                      <p:to>
                                        <p:strVal val="visible"/>
                                      </p:to>
                                    </p:set>
                                    <p:animEffect transition="in" filter="fade">
                                      <p:cBhvr>
                                        <p:cTn id="30" dur="500"/>
                                        <p:tgtEl>
                                          <p:spTgt spid="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Effect transition="in" filter="fade">
                                      <p:cBhvr>
                                        <p:cTn id="33" dur="500"/>
                                        <p:tgtEl>
                                          <p:spTgt spid="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fade">
                                      <p:cBhvr>
                                        <p:cTn id="38" dur="500"/>
                                        <p:tgtEl>
                                          <p:spTgt spid="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fade">
                                      <p:cBhvr>
                                        <p:cTn id="4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pc="-150" dirty="0"/>
              <a:t>Why should you use threads at all?</a:t>
            </a:r>
          </a:p>
        </p:txBody>
      </p:sp>
      <p:graphicFrame>
        <p:nvGraphicFramePr>
          <p:cNvPr id="2" name="Content Placeholder 1"/>
          <p:cNvGraphicFramePr>
            <a:graphicFrameLocks noGrp="1"/>
          </p:cNvGraphicFramePr>
          <p:nvPr>
            <p:ph sz="quarter" idx="10"/>
            <p:extLst>
              <p:ext uri="{D42A27DB-BD31-4B8C-83A1-F6EECF244321}">
                <p14:modId xmlns:p14="http://schemas.microsoft.com/office/powerpoint/2010/main" val="3034380740"/>
              </p:ext>
            </p:extLst>
          </p:nvPr>
        </p:nvGraphicFramePr>
        <p:xfrm>
          <a:off x="431800" y="1628775"/>
          <a:ext cx="8280400" cy="4824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367986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AB96AB37-10C0-4FD5-A99A-0B78B2237EA6}"/>
                                            </p:graphicEl>
                                          </p:spTgt>
                                        </p:tgtEl>
                                        <p:attrNameLst>
                                          <p:attrName>style.visibility</p:attrName>
                                        </p:attrNameLst>
                                      </p:cBhvr>
                                      <p:to>
                                        <p:strVal val="visible"/>
                                      </p:to>
                                    </p:set>
                                    <p:animEffect transition="in" filter="fade">
                                      <p:cBhvr>
                                        <p:cTn id="7" dur="500"/>
                                        <p:tgtEl>
                                          <p:spTgt spid="2">
                                            <p:graphicEl>
                                              <a:dgm id="{AB96AB37-10C0-4FD5-A99A-0B78B2237EA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735269C2-BA75-48B6-86A9-1F11B354C553}"/>
                                            </p:graphicEl>
                                          </p:spTgt>
                                        </p:tgtEl>
                                        <p:attrNameLst>
                                          <p:attrName>style.visibility</p:attrName>
                                        </p:attrNameLst>
                                      </p:cBhvr>
                                      <p:to>
                                        <p:strVal val="visible"/>
                                      </p:to>
                                    </p:set>
                                    <p:animEffect transition="in" filter="fade">
                                      <p:cBhvr>
                                        <p:cTn id="12" dur="500"/>
                                        <p:tgtEl>
                                          <p:spTgt spid="2">
                                            <p:graphicEl>
                                              <a:dgm id="{735269C2-BA75-48B6-86A9-1F11B354C55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62E95533-D1D6-4FA6-AA28-CA1C369B25D0}"/>
                                            </p:graphicEl>
                                          </p:spTgt>
                                        </p:tgtEl>
                                        <p:attrNameLst>
                                          <p:attrName>style.visibility</p:attrName>
                                        </p:attrNameLst>
                                      </p:cBhvr>
                                      <p:to>
                                        <p:strVal val="visible"/>
                                      </p:to>
                                    </p:set>
                                    <p:animEffect transition="in" filter="fade">
                                      <p:cBhvr>
                                        <p:cTn id="17" dur="500"/>
                                        <p:tgtEl>
                                          <p:spTgt spid="2">
                                            <p:graphicEl>
                                              <a:dgm id="{62E95533-D1D6-4FA6-AA28-CA1C369B25D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F24EBE4C-2D62-4217-95B1-82C29CB41F79}"/>
                                            </p:graphicEl>
                                          </p:spTgt>
                                        </p:tgtEl>
                                        <p:attrNameLst>
                                          <p:attrName>style.visibility</p:attrName>
                                        </p:attrNameLst>
                                      </p:cBhvr>
                                      <p:to>
                                        <p:strVal val="visible"/>
                                      </p:to>
                                    </p:set>
                                    <p:animEffect transition="in" filter="fade">
                                      <p:cBhvr>
                                        <p:cTn id="22" dur="500"/>
                                        <p:tgtEl>
                                          <p:spTgt spid="2">
                                            <p:graphicEl>
                                              <a:dgm id="{F24EBE4C-2D62-4217-95B1-82C29CB41F7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dgm id="{8B20422A-E08A-450E-8E64-6B5C4007C604}"/>
                                            </p:graphicEl>
                                          </p:spTgt>
                                        </p:tgtEl>
                                        <p:attrNameLst>
                                          <p:attrName>style.visibility</p:attrName>
                                        </p:attrNameLst>
                                      </p:cBhvr>
                                      <p:to>
                                        <p:strVal val="visible"/>
                                      </p:to>
                                    </p:set>
                                    <p:animEffect transition="in" filter="fade">
                                      <p:cBhvr>
                                        <p:cTn id="27" dur="500"/>
                                        <p:tgtEl>
                                          <p:spTgt spid="2">
                                            <p:graphicEl>
                                              <a:dgm id="{8B20422A-E08A-450E-8E64-6B5C4007C60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graphicEl>
                                              <a:dgm id="{6080FDC4-CE04-4F8B-AAFA-F119F1BA9EF3}"/>
                                            </p:graphicEl>
                                          </p:spTgt>
                                        </p:tgtEl>
                                        <p:attrNameLst>
                                          <p:attrName>style.visibility</p:attrName>
                                        </p:attrNameLst>
                                      </p:cBhvr>
                                      <p:to>
                                        <p:strVal val="visible"/>
                                      </p:to>
                                    </p:set>
                                    <p:animEffect transition="in" filter="fade">
                                      <p:cBhvr>
                                        <p:cTn id="32" dur="500"/>
                                        <p:tgtEl>
                                          <p:spTgt spid="2">
                                            <p:graphicEl>
                                              <a:dgm id="{6080FDC4-CE04-4F8B-AAFA-F119F1BA9EF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graphicEl>
                                              <a:dgm id="{124C6A50-DBA5-42C2-8828-21BE293D7668}"/>
                                            </p:graphicEl>
                                          </p:spTgt>
                                        </p:tgtEl>
                                        <p:attrNameLst>
                                          <p:attrName>style.visibility</p:attrName>
                                        </p:attrNameLst>
                                      </p:cBhvr>
                                      <p:to>
                                        <p:strVal val="visible"/>
                                      </p:to>
                                    </p:set>
                                    <p:animEffect transition="in" filter="fade">
                                      <p:cBhvr>
                                        <p:cTn id="37" dur="500"/>
                                        <p:tgtEl>
                                          <p:spTgt spid="2">
                                            <p:graphicEl>
                                              <a:dgm id="{124C6A50-DBA5-42C2-8828-21BE293D766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graphicEl>
                                              <a:dgm id="{17060E70-2763-4053-B4D6-A73175E97532}"/>
                                            </p:graphicEl>
                                          </p:spTgt>
                                        </p:tgtEl>
                                        <p:attrNameLst>
                                          <p:attrName>style.visibility</p:attrName>
                                        </p:attrNameLst>
                                      </p:cBhvr>
                                      <p:to>
                                        <p:strVal val="visible"/>
                                      </p:to>
                                    </p:set>
                                    <p:animEffect transition="in" filter="fade">
                                      <p:cBhvr>
                                        <p:cTn id="42" dur="500"/>
                                        <p:tgtEl>
                                          <p:spTgt spid="2">
                                            <p:graphicEl>
                                              <a:dgm id="{17060E70-2763-4053-B4D6-A73175E9753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Thread benefits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12895866"/>
              </p:ext>
            </p:extLst>
          </p:nvPr>
        </p:nvGraphicFramePr>
        <p:xfrm>
          <a:off x="431800" y="1628775"/>
          <a:ext cx="8280400" cy="4824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7519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FB1E732-81E3-4ED9-B983-7BFB1277A27E}"/>
                                            </p:graphicEl>
                                          </p:spTgt>
                                        </p:tgtEl>
                                        <p:attrNameLst>
                                          <p:attrName>style.visibility</p:attrName>
                                        </p:attrNameLst>
                                      </p:cBhvr>
                                      <p:to>
                                        <p:strVal val="visible"/>
                                      </p:to>
                                    </p:set>
                                    <p:animEffect transition="in" filter="fade">
                                      <p:cBhvr>
                                        <p:cTn id="7" dur="500"/>
                                        <p:tgtEl>
                                          <p:spTgt spid="4">
                                            <p:graphicEl>
                                              <a:dgm id="{8FB1E732-81E3-4ED9-B983-7BFB1277A27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E05F40D4-D20A-4097-B15A-A85D74693D5A}"/>
                                            </p:graphicEl>
                                          </p:spTgt>
                                        </p:tgtEl>
                                        <p:attrNameLst>
                                          <p:attrName>style.visibility</p:attrName>
                                        </p:attrNameLst>
                                      </p:cBhvr>
                                      <p:to>
                                        <p:strVal val="visible"/>
                                      </p:to>
                                    </p:set>
                                    <p:animEffect transition="in" filter="fade">
                                      <p:cBhvr>
                                        <p:cTn id="12" dur="500"/>
                                        <p:tgtEl>
                                          <p:spTgt spid="4">
                                            <p:graphicEl>
                                              <a:dgm id="{E05F40D4-D20A-4097-B15A-A85D74693D5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5A323F05-B821-4627-84F9-8C22D61327EF}"/>
                                            </p:graphicEl>
                                          </p:spTgt>
                                        </p:tgtEl>
                                        <p:attrNameLst>
                                          <p:attrName>style.visibility</p:attrName>
                                        </p:attrNameLst>
                                      </p:cBhvr>
                                      <p:to>
                                        <p:strVal val="visible"/>
                                      </p:to>
                                    </p:set>
                                    <p:animEffect transition="in" filter="fade">
                                      <p:cBhvr>
                                        <p:cTn id="17" dur="500"/>
                                        <p:tgtEl>
                                          <p:spTgt spid="4">
                                            <p:graphicEl>
                                              <a:dgm id="{5A323F05-B821-4627-84F9-8C22D61327E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8AD4D32-D4D7-4B84-B352-3D1A5F5D93F6}"/>
                                            </p:graphicEl>
                                          </p:spTgt>
                                        </p:tgtEl>
                                        <p:attrNameLst>
                                          <p:attrName>style.visibility</p:attrName>
                                        </p:attrNameLst>
                                      </p:cBhvr>
                                      <p:to>
                                        <p:strVal val="visible"/>
                                      </p:to>
                                    </p:set>
                                    <p:animEffect transition="in" filter="fade">
                                      <p:cBhvr>
                                        <p:cTn id="22" dur="500"/>
                                        <p:tgtEl>
                                          <p:spTgt spid="4">
                                            <p:graphicEl>
                                              <a:dgm id="{58AD4D32-D4D7-4B84-B352-3D1A5F5D93F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246A6F2D-5C2F-44C3-93FD-AE81CBE29F12}"/>
                                            </p:graphicEl>
                                          </p:spTgt>
                                        </p:tgtEl>
                                        <p:attrNameLst>
                                          <p:attrName>style.visibility</p:attrName>
                                        </p:attrNameLst>
                                      </p:cBhvr>
                                      <p:to>
                                        <p:strVal val="visible"/>
                                      </p:to>
                                    </p:set>
                                    <p:animEffect transition="in" filter="fade">
                                      <p:cBhvr>
                                        <p:cTn id="27" dur="500"/>
                                        <p:tgtEl>
                                          <p:spTgt spid="4">
                                            <p:graphicEl>
                                              <a:dgm id="{246A6F2D-5C2F-44C3-93FD-AE81CBE29F1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57CBF6E9-EF82-4043-96FC-CBB5878B58F0}"/>
                                            </p:graphicEl>
                                          </p:spTgt>
                                        </p:tgtEl>
                                        <p:attrNameLst>
                                          <p:attrName>style.visibility</p:attrName>
                                        </p:attrNameLst>
                                      </p:cBhvr>
                                      <p:to>
                                        <p:strVal val="visible"/>
                                      </p:to>
                                    </p:set>
                                    <p:animEffect transition="in" filter="fade">
                                      <p:cBhvr>
                                        <p:cTn id="32" dur="500"/>
                                        <p:tgtEl>
                                          <p:spTgt spid="4">
                                            <p:graphicEl>
                                              <a:dgm id="{57CBF6E9-EF82-4043-96FC-CBB5878B58F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17D6EF08-DF0C-41E9-A629-244FBEAA9456}"/>
                                            </p:graphicEl>
                                          </p:spTgt>
                                        </p:tgtEl>
                                        <p:attrNameLst>
                                          <p:attrName>style.visibility</p:attrName>
                                        </p:attrNameLst>
                                      </p:cBhvr>
                                      <p:to>
                                        <p:strVal val="visible"/>
                                      </p:to>
                                    </p:set>
                                    <p:animEffect transition="in" filter="fade">
                                      <p:cBhvr>
                                        <p:cTn id="37" dur="500"/>
                                        <p:tgtEl>
                                          <p:spTgt spid="4">
                                            <p:graphicEl>
                                              <a:dgm id="{17D6EF08-DF0C-41E9-A629-244FBEAA945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C7733F90-8E9A-4EF6-B09F-B820F866EC33}"/>
                                            </p:graphicEl>
                                          </p:spTgt>
                                        </p:tgtEl>
                                        <p:attrNameLst>
                                          <p:attrName>style.visibility</p:attrName>
                                        </p:attrNameLst>
                                      </p:cBhvr>
                                      <p:to>
                                        <p:strVal val="visible"/>
                                      </p:to>
                                    </p:set>
                                    <p:animEffect transition="in" filter="fade">
                                      <p:cBhvr>
                                        <p:cTn id="42" dur="500"/>
                                        <p:tgtEl>
                                          <p:spTgt spid="4">
                                            <p:graphicEl>
                                              <a:dgm id="{C7733F90-8E9A-4EF6-B09F-B820F866EC3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pc="-70" dirty="0"/>
              <a:t>Synchronous RPC in a single thread uniprocessor</a:t>
            </a:r>
            <a:endParaRPr lang="pt-BR" spc="-70" dirty="0"/>
          </a:p>
        </p:txBody>
      </p:sp>
      <p:sp>
        <p:nvSpPr>
          <p:cNvPr id="3" name="Text Placeholder 2"/>
          <p:cNvSpPr>
            <a:spLocks noGrp="1"/>
          </p:cNvSpPr>
          <p:nvPr>
            <p:ph type="body" sz="quarter" idx="11"/>
          </p:nvPr>
        </p:nvSpPr>
        <p:spPr/>
        <p:txBody>
          <a:bodyPr/>
          <a:lstStyle/>
          <a:p>
            <a:r>
              <a:rPr lang="en-US" dirty="0"/>
              <a:t>Example</a:t>
            </a:r>
          </a:p>
        </p:txBody>
      </p:sp>
      <p:sp>
        <p:nvSpPr>
          <p:cNvPr id="16" name="Retângulo 15"/>
          <p:cNvSpPr/>
          <p:nvPr/>
        </p:nvSpPr>
        <p:spPr>
          <a:xfrm>
            <a:off x="2681015" y="2638460"/>
            <a:ext cx="1800000" cy="360000"/>
          </a:xfrm>
          <a:prstGeom prst="rect">
            <a:avLst/>
          </a:prstGeom>
          <a:pattFill prst="ltUpDiag">
            <a:fgClr>
              <a:schemeClr val="bg1">
                <a:lumMod val="50000"/>
              </a:schemeClr>
            </a:fgClr>
            <a:bgClr>
              <a:schemeClr val="bg1"/>
            </a:bgClr>
          </a:patt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17" name="Retângulo 16"/>
          <p:cNvSpPr/>
          <p:nvPr/>
        </p:nvSpPr>
        <p:spPr>
          <a:xfrm>
            <a:off x="4481015" y="2638460"/>
            <a:ext cx="1081118" cy="360000"/>
          </a:xfrm>
          <a:prstGeom prst="rect">
            <a:avLst/>
          </a:prstGeom>
          <a:solidFill>
            <a:schemeClr val="accent2">
              <a:lumMod val="60000"/>
              <a:lumOff val="40000"/>
            </a:schemeClr>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18" name="Retângulo 17"/>
          <p:cNvSpPr/>
          <p:nvPr/>
        </p:nvSpPr>
        <p:spPr>
          <a:xfrm>
            <a:off x="5562133" y="2638460"/>
            <a:ext cx="1800000" cy="360000"/>
          </a:xfrm>
          <a:prstGeom prst="rect">
            <a:avLst/>
          </a:prstGeom>
          <a:pattFill prst="ltUpDiag">
            <a:fgClr>
              <a:schemeClr val="bg1">
                <a:lumMod val="50000"/>
              </a:schemeClr>
            </a:fgClr>
            <a:bgClr>
              <a:schemeClr val="bg1"/>
            </a:bgClr>
          </a:patt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59" name="Retângulo 57"/>
          <p:cNvSpPr/>
          <p:nvPr/>
        </p:nvSpPr>
        <p:spPr>
          <a:xfrm>
            <a:off x="7362134" y="2638460"/>
            <a:ext cx="769554" cy="360000"/>
          </a:xfrm>
          <a:custGeom>
            <a:avLst/>
            <a:gdLst>
              <a:gd name="connsiteX0" fmla="*/ 0 w 1440000"/>
              <a:gd name="connsiteY0" fmla="*/ 0 h 360000"/>
              <a:gd name="connsiteX1" fmla="*/ 1440000 w 1440000"/>
              <a:gd name="connsiteY1" fmla="*/ 0 h 360000"/>
              <a:gd name="connsiteX2" fmla="*/ 1440000 w 1440000"/>
              <a:gd name="connsiteY2" fmla="*/ 360000 h 360000"/>
              <a:gd name="connsiteX3" fmla="*/ 0 w 1440000"/>
              <a:gd name="connsiteY3" fmla="*/ 360000 h 360000"/>
              <a:gd name="connsiteX4" fmla="*/ 0 w 1440000"/>
              <a:gd name="connsiteY4" fmla="*/ 0 h 360000"/>
              <a:gd name="connsiteX0" fmla="*/ 0 w 1440000"/>
              <a:gd name="connsiteY0" fmla="*/ 0 h 360000"/>
              <a:gd name="connsiteX1" fmla="*/ 1440000 w 1440000"/>
              <a:gd name="connsiteY1" fmla="*/ 0 h 360000"/>
              <a:gd name="connsiteX2" fmla="*/ 1437791 w 1440000"/>
              <a:gd name="connsiteY2" fmla="*/ 103920 h 360000"/>
              <a:gd name="connsiteX3" fmla="*/ 1440000 w 1440000"/>
              <a:gd name="connsiteY3" fmla="*/ 360000 h 360000"/>
              <a:gd name="connsiteX4" fmla="*/ 0 w 1440000"/>
              <a:gd name="connsiteY4" fmla="*/ 360000 h 360000"/>
              <a:gd name="connsiteX5" fmla="*/ 0 w 1440000"/>
              <a:gd name="connsiteY5" fmla="*/ 0 h 360000"/>
              <a:gd name="connsiteX0" fmla="*/ 0 w 1546014"/>
              <a:gd name="connsiteY0" fmla="*/ 0 h 360000"/>
              <a:gd name="connsiteX1" fmla="*/ 1440000 w 1546014"/>
              <a:gd name="connsiteY1" fmla="*/ 0 h 360000"/>
              <a:gd name="connsiteX2" fmla="*/ 1437791 w 1546014"/>
              <a:gd name="connsiteY2" fmla="*/ 103920 h 360000"/>
              <a:gd name="connsiteX3" fmla="*/ 1437791 w 1546014"/>
              <a:gd name="connsiteY3" fmla="*/ 246689 h 360000"/>
              <a:gd name="connsiteX4" fmla="*/ 1440000 w 1546014"/>
              <a:gd name="connsiteY4" fmla="*/ 360000 h 360000"/>
              <a:gd name="connsiteX5" fmla="*/ 0 w 1546014"/>
              <a:gd name="connsiteY5" fmla="*/ 360000 h 360000"/>
              <a:gd name="connsiteX6" fmla="*/ 0 w 1546014"/>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7791 w 1440000"/>
              <a:gd name="connsiteY3" fmla="*/ 246689 h 360000"/>
              <a:gd name="connsiteX4" fmla="*/ 1440000 w 1440000"/>
              <a:gd name="connsiteY4" fmla="*/ 360000 h 360000"/>
              <a:gd name="connsiteX5" fmla="*/ 0 w 1440000"/>
              <a:gd name="connsiteY5" fmla="*/ 360000 h 360000"/>
              <a:gd name="connsiteX6" fmla="*/ 0 w 1440000"/>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7791 w 1440000"/>
              <a:gd name="connsiteY4" fmla="*/ 246689 h 360000"/>
              <a:gd name="connsiteX5" fmla="*/ 1440000 w 1440000"/>
              <a:gd name="connsiteY5" fmla="*/ 360000 h 360000"/>
              <a:gd name="connsiteX6" fmla="*/ 0 w 1440000"/>
              <a:gd name="connsiteY6" fmla="*/ 360000 h 360000"/>
              <a:gd name="connsiteX7" fmla="*/ 0 w 1440000"/>
              <a:gd name="connsiteY7"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4392 w 1440000"/>
              <a:gd name="connsiteY4" fmla="*/ 2024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383403 w 1440000"/>
              <a:gd name="connsiteY4" fmla="*/ 1990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582" h="360000">
                <a:moveTo>
                  <a:pt x="0" y="0"/>
                </a:moveTo>
                <a:lnTo>
                  <a:pt x="1440000" y="0"/>
                </a:lnTo>
                <a:cubicBezTo>
                  <a:pt x="1439264" y="34640"/>
                  <a:pt x="1438527" y="69280"/>
                  <a:pt x="1437791" y="103920"/>
                </a:cubicBezTo>
                <a:lnTo>
                  <a:pt x="1478582" y="144711"/>
                </a:lnTo>
                <a:lnTo>
                  <a:pt x="1383403" y="199099"/>
                </a:lnTo>
                <a:lnTo>
                  <a:pt x="1437791" y="246689"/>
                </a:lnTo>
                <a:cubicBezTo>
                  <a:pt x="1438527" y="284459"/>
                  <a:pt x="1439264" y="322230"/>
                  <a:pt x="1440000" y="360000"/>
                </a:cubicBezTo>
                <a:lnTo>
                  <a:pt x="0" y="360000"/>
                </a:lnTo>
                <a:lnTo>
                  <a:pt x="0" y="0"/>
                </a:lnTo>
                <a:close/>
              </a:path>
            </a:pathLst>
          </a:custGeom>
          <a:solidFill>
            <a:schemeClr val="accent2">
              <a:lumMod val="60000"/>
              <a:lumOff val="40000"/>
            </a:schemeClr>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61" name="Retângulo 57"/>
          <p:cNvSpPr/>
          <p:nvPr/>
        </p:nvSpPr>
        <p:spPr>
          <a:xfrm flipH="1">
            <a:off x="1605938" y="2638460"/>
            <a:ext cx="1080000" cy="360000"/>
          </a:xfrm>
          <a:custGeom>
            <a:avLst/>
            <a:gdLst>
              <a:gd name="connsiteX0" fmla="*/ 0 w 1440000"/>
              <a:gd name="connsiteY0" fmla="*/ 0 h 360000"/>
              <a:gd name="connsiteX1" fmla="*/ 1440000 w 1440000"/>
              <a:gd name="connsiteY1" fmla="*/ 0 h 360000"/>
              <a:gd name="connsiteX2" fmla="*/ 1440000 w 1440000"/>
              <a:gd name="connsiteY2" fmla="*/ 360000 h 360000"/>
              <a:gd name="connsiteX3" fmla="*/ 0 w 1440000"/>
              <a:gd name="connsiteY3" fmla="*/ 360000 h 360000"/>
              <a:gd name="connsiteX4" fmla="*/ 0 w 1440000"/>
              <a:gd name="connsiteY4" fmla="*/ 0 h 360000"/>
              <a:gd name="connsiteX0" fmla="*/ 0 w 1440000"/>
              <a:gd name="connsiteY0" fmla="*/ 0 h 360000"/>
              <a:gd name="connsiteX1" fmla="*/ 1440000 w 1440000"/>
              <a:gd name="connsiteY1" fmla="*/ 0 h 360000"/>
              <a:gd name="connsiteX2" fmla="*/ 1437791 w 1440000"/>
              <a:gd name="connsiteY2" fmla="*/ 103920 h 360000"/>
              <a:gd name="connsiteX3" fmla="*/ 1440000 w 1440000"/>
              <a:gd name="connsiteY3" fmla="*/ 360000 h 360000"/>
              <a:gd name="connsiteX4" fmla="*/ 0 w 1440000"/>
              <a:gd name="connsiteY4" fmla="*/ 360000 h 360000"/>
              <a:gd name="connsiteX5" fmla="*/ 0 w 1440000"/>
              <a:gd name="connsiteY5" fmla="*/ 0 h 360000"/>
              <a:gd name="connsiteX0" fmla="*/ 0 w 1546014"/>
              <a:gd name="connsiteY0" fmla="*/ 0 h 360000"/>
              <a:gd name="connsiteX1" fmla="*/ 1440000 w 1546014"/>
              <a:gd name="connsiteY1" fmla="*/ 0 h 360000"/>
              <a:gd name="connsiteX2" fmla="*/ 1437791 w 1546014"/>
              <a:gd name="connsiteY2" fmla="*/ 103920 h 360000"/>
              <a:gd name="connsiteX3" fmla="*/ 1437791 w 1546014"/>
              <a:gd name="connsiteY3" fmla="*/ 246689 h 360000"/>
              <a:gd name="connsiteX4" fmla="*/ 1440000 w 1546014"/>
              <a:gd name="connsiteY4" fmla="*/ 360000 h 360000"/>
              <a:gd name="connsiteX5" fmla="*/ 0 w 1546014"/>
              <a:gd name="connsiteY5" fmla="*/ 360000 h 360000"/>
              <a:gd name="connsiteX6" fmla="*/ 0 w 1546014"/>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7791 w 1440000"/>
              <a:gd name="connsiteY3" fmla="*/ 246689 h 360000"/>
              <a:gd name="connsiteX4" fmla="*/ 1440000 w 1440000"/>
              <a:gd name="connsiteY4" fmla="*/ 360000 h 360000"/>
              <a:gd name="connsiteX5" fmla="*/ 0 w 1440000"/>
              <a:gd name="connsiteY5" fmla="*/ 360000 h 360000"/>
              <a:gd name="connsiteX6" fmla="*/ 0 w 1440000"/>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7791 w 1440000"/>
              <a:gd name="connsiteY4" fmla="*/ 246689 h 360000"/>
              <a:gd name="connsiteX5" fmla="*/ 1440000 w 1440000"/>
              <a:gd name="connsiteY5" fmla="*/ 360000 h 360000"/>
              <a:gd name="connsiteX6" fmla="*/ 0 w 1440000"/>
              <a:gd name="connsiteY6" fmla="*/ 360000 h 360000"/>
              <a:gd name="connsiteX7" fmla="*/ 0 w 1440000"/>
              <a:gd name="connsiteY7"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4392 w 1440000"/>
              <a:gd name="connsiteY4" fmla="*/ 2024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383403 w 1440000"/>
              <a:gd name="connsiteY4" fmla="*/ 1990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582" h="360000">
                <a:moveTo>
                  <a:pt x="0" y="0"/>
                </a:moveTo>
                <a:lnTo>
                  <a:pt x="1440000" y="0"/>
                </a:lnTo>
                <a:cubicBezTo>
                  <a:pt x="1439264" y="34640"/>
                  <a:pt x="1438527" y="69280"/>
                  <a:pt x="1437791" y="103920"/>
                </a:cubicBezTo>
                <a:lnTo>
                  <a:pt x="1478582" y="144711"/>
                </a:lnTo>
                <a:lnTo>
                  <a:pt x="1383403" y="199099"/>
                </a:lnTo>
                <a:lnTo>
                  <a:pt x="1437791" y="246689"/>
                </a:lnTo>
                <a:cubicBezTo>
                  <a:pt x="1438527" y="284459"/>
                  <a:pt x="1439264" y="322230"/>
                  <a:pt x="1440000" y="360000"/>
                </a:cubicBezTo>
                <a:lnTo>
                  <a:pt x="0" y="360000"/>
                </a:lnTo>
                <a:lnTo>
                  <a:pt x="0" y="0"/>
                </a:lnTo>
                <a:close/>
              </a:path>
            </a:pathLst>
          </a:custGeom>
          <a:solidFill>
            <a:schemeClr val="accent2">
              <a:lumMod val="60000"/>
              <a:lumOff val="40000"/>
            </a:schemeClr>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50" name="CaixaDeTexto 49"/>
          <p:cNvSpPr txBox="1"/>
          <p:nvPr/>
        </p:nvSpPr>
        <p:spPr>
          <a:xfrm>
            <a:off x="441440" y="2690683"/>
            <a:ext cx="980140" cy="307777"/>
          </a:xfrm>
          <a:prstGeom prst="rect">
            <a:avLst/>
          </a:prstGeom>
          <a:noFill/>
        </p:spPr>
        <p:txBody>
          <a:bodyPr wrap="none" lIns="0" tIns="0" rIns="0" bIns="0" rtlCol="0" anchor="ctr">
            <a:noAutofit/>
          </a:bodyPr>
          <a:lstStyle/>
          <a:p>
            <a:r>
              <a:rPr lang="en-US" sz="2000" dirty="0">
                <a:latin typeface="+mn-lt"/>
              </a:rPr>
              <a:t>Process 1</a:t>
            </a:r>
          </a:p>
        </p:txBody>
      </p:sp>
      <p:sp>
        <p:nvSpPr>
          <p:cNvPr id="67" name="CaixaDeTexto 66"/>
          <p:cNvSpPr txBox="1"/>
          <p:nvPr/>
        </p:nvSpPr>
        <p:spPr>
          <a:xfrm>
            <a:off x="1169727" y="5479337"/>
            <a:ext cx="4264293" cy="360000"/>
          </a:xfrm>
          <a:prstGeom prst="rect">
            <a:avLst/>
          </a:prstGeom>
          <a:noFill/>
        </p:spPr>
        <p:txBody>
          <a:bodyPr wrap="none" lIns="90000" tIns="0" rIns="0" bIns="0" rtlCol="0" anchor="ctr">
            <a:spAutoFit/>
          </a:bodyPr>
          <a:lstStyle/>
          <a:p>
            <a:r>
              <a:rPr lang="en-US" sz="2000" dirty="0">
                <a:latin typeface="+mn-lt"/>
              </a:rPr>
              <a:t>Blocked, waiting for response to RPC</a:t>
            </a:r>
          </a:p>
        </p:txBody>
      </p:sp>
      <p:grpSp>
        <p:nvGrpSpPr>
          <p:cNvPr id="2" name="Grupo 1"/>
          <p:cNvGrpSpPr/>
          <p:nvPr/>
        </p:nvGrpSpPr>
        <p:grpSpPr>
          <a:xfrm>
            <a:off x="1808522" y="2496888"/>
            <a:ext cx="3279936" cy="1382172"/>
            <a:chOff x="1808522" y="2496888"/>
            <a:chExt cx="3279936" cy="1382172"/>
          </a:xfrm>
        </p:grpSpPr>
        <p:sp>
          <p:nvSpPr>
            <p:cNvPr id="47" name="CaixaDeTexto 46"/>
            <p:cNvSpPr txBox="1"/>
            <p:nvPr/>
          </p:nvSpPr>
          <p:spPr>
            <a:xfrm>
              <a:off x="4432317" y="3303794"/>
              <a:ext cx="656141" cy="541046"/>
            </a:xfrm>
            <a:prstGeom prst="rect">
              <a:avLst/>
            </a:prstGeom>
            <a:noFill/>
          </p:spPr>
          <p:txBody>
            <a:bodyPr wrap="none" rtlCol="0">
              <a:spAutoFit/>
            </a:bodyPr>
            <a:lstStyle/>
            <a:p>
              <a:pPr>
                <a:lnSpc>
                  <a:spcPct val="80000"/>
                </a:lnSpc>
              </a:pPr>
              <a:r>
                <a:rPr lang="en-US" dirty="0">
                  <a:latin typeface="+mn-lt"/>
                </a:rPr>
                <a:t>RPC</a:t>
              </a:r>
              <a:br>
                <a:rPr lang="en-US" dirty="0">
                  <a:latin typeface="+mn-lt"/>
                </a:rPr>
              </a:br>
              <a:r>
                <a:rPr lang="en-US" dirty="0">
                  <a:latin typeface="+mn-lt"/>
                </a:rPr>
                <a:t>reply</a:t>
              </a:r>
            </a:p>
          </p:txBody>
        </p:sp>
        <p:sp>
          <p:nvSpPr>
            <p:cNvPr id="34" name="CaixaDeTexto 33"/>
            <p:cNvSpPr txBox="1"/>
            <p:nvPr/>
          </p:nvSpPr>
          <p:spPr>
            <a:xfrm>
              <a:off x="1808522" y="3294869"/>
              <a:ext cx="900439" cy="541046"/>
            </a:xfrm>
            <a:prstGeom prst="rect">
              <a:avLst/>
            </a:prstGeom>
            <a:noFill/>
          </p:spPr>
          <p:txBody>
            <a:bodyPr wrap="none" rtlCol="0">
              <a:spAutoFit/>
            </a:bodyPr>
            <a:lstStyle/>
            <a:p>
              <a:pPr algn="r">
                <a:lnSpc>
                  <a:spcPct val="80000"/>
                </a:lnSpc>
              </a:pPr>
              <a:r>
                <a:rPr lang="en-US" dirty="0">
                  <a:latin typeface="+mn-lt"/>
                </a:rPr>
                <a:t>RPC</a:t>
              </a:r>
              <a:br>
                <a:rPr lang="en-US" dirty="0">
                  <a:latin typeface="+mn-lt"/>
                </a:rPr>
              </a:br>
              <a:r>
                <a:rPr lang="en-US" dirty="0">
                  <a:latin typeface="+mn-lt"/>
                </a:rPr>
                <a:t>request</a:t>
              </a:r>
            </a:p>
          </p:txBody>
        </p:sp>
        <p:sp>
          <p:nvSpPr>
            <p:cNvPr id="38" name="Forma livre 37"/>
            <p:cNvSpPr/>
            <p:nvPr/>
          </p:nvSpPr>
          <p:spPr>
            <a:xfrm>
              <a:off x="2685021" y="2496888"/>
              <a:ext cx="286337" cy="1080000"/>
            </a:xfrm>
            <a:custGeom>
              <a:avLst/>
              <a:gdLst>
                <a:gd name="connsiteX0" fmla="*/ 0 w 660400"/>
                <a:gd name="connsiteY0" fmla="*/ 0 h 762000"/>
                <a:gd name="connsiteX1" fmla="*/ 0 w 660400"/>
                <a:gd name="connsiteY1" fmla="*/ 762000 h 762000"/>
                <a:gd name="connsiteX2" fmla="*/ 660400 w 660400"/>
                <a:gd name="connsiteY2" fmla="*/ 762000 h 762000"/>
              </a:gdLst>
              <a:ahLst/>
              <a:cxnLst>
                <a:cxn ang="0">
                  <a:pos x="connsiteX0" y="connsiteY0"/>
                </a:cxn>
                <a:cxn ang="0">
                  <a:pos x="connsiteX1" y="connsiteY1"/>
                </a:cxn>
                <a:cxn ang="0">
                  <a:pos x="connsiteX2" y="connsiteY2"/>
                </a:cxn>
              </a:cxnLst>
              <a:rect l="l" t="t" r="r" b="b"/>
              <a:pathLst>
                <a:path w="660400" h="762000">
                  <a:moveTo>
                    <a:pt x="0" y="0"/>
                  </a:moveTo>
                  <a:lnTo>
                    <a:pt x="0" y="762000"/>
                  </a:lnTo>
                  <a:lnTo>
                    <a:pt x="660400" y="762000"/>
                  </a:lnTo>
                </a:path>
              </a:pathLst>
            </a:custGeom>
            <a:noFill/>
            <a:ln w="6350" cmpd="sng">
              <a:solidFill>
                <a:schemeClr val="tx1"/>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upo 38"/>
            <p:cNvGrpSpPr/>
            <p:nvPr/>
          </p:nvGrpSpPr>
          <p:grpSpPr>
            <a:xfrm>
              <a:off x="2957912" y="3250006"/>
              <a:ext cx="1236134" cy="629054"/>
              <a:chOff x="2963333" y="3288189"/>
              <a:chExt cx="1236134" cy="629054"/>
            </a:xfrm>
          </p:grpSpPr>
          <p:sp>
            <p:nvSpPr>
              <p:cNvPr id="41" name="Nuvem 40"/>
              <p:cNvSpPr/>
              <p:nvPr/>
            </p:nvSpPr>
            <p:spPr>
              <a:xfrm>
                <a:off x="2963333" y="3288189"/>
                <a:ext cx="1236134" cy="629054"/>
              </a:xfrm>
              <a:prstGeom prst="cloud">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80000"/>
                  </a:lnSpc>
                </a:pPr>
                <a:r>
                  <a:rPr lang="en-US" dirty="0">
                    <a:solidFill>
                      <a:schemeClr val="tx1"/>
                    </a:solidFill>
                  </a:rPr>
                  <a:t>  </a:t>
                </a:r>
              </a:p>
            </p:txBody>
          </p:sp>
          <p:sp>
            <p:nvSpPr>
              <p:cNvPr id="42" name="CaixaDeTexto 41"/>
              <p:cNvSpPr txBox="1"/>
              <p:nvPr/>
            </p:nvSpPr>
            <p:spPr>
              <a:xfrm>
                <a:off x="3153718" y="3398021"/>
                <a:ext cx="854593" cy="400110"/>
              </a:xfrm>
              <a:prstGeom prst="rect">
                <a:avLst/>
              </a:prstGeom>
              <a:noFill/>
            </p:spPr>
            <p:txBody>
              <a:bodyPr wrap="none" rtlCol="0">
                <a:spAutoFit/>
              </a:bodyPr>
              <a:lstStyle/>
              <a:p>
                <a:r>
                  <a:rPr lang="en-US" sz="2000" dirty="0">
                    <a:latin typeface="+mn-lt"/>
                  </a:rPr>
                  <a:t>Server</a:t>
                </a:r>
              </a:p>
            </p:txBody>
          </p:sp>
        </p:grpSp>
        <p:sp>
          <p:nvSpPr>
            <p:cNvPr id="40" name="Forma livre 39"/>
            <p:cNvSpPr/>
            <p:nvPr/>
          </p:nvSpPr>
          <p:spPr>
            <a:xfrm rot="16200000">
              <a:off x="4049015" y="3156078"/>
              <a:ext cx="576000" cy="288000"/>
            </a:xfrm>
            <a:custGeom>
              <a:avLst/>
              <a:gdLst>
                <a:gd name="connsiteX0" fmla="*/ 0 w 660400"/>
                <a:gd name="connsiteY0" fmla="*/ 0 h 762000"/>
                <a:gd name="connsiteX1" fmla="*/ 0 w 660400"/>
                <a:gd name="connsiteY1" fmla="*/ 762000 h 762000"/>
                <a:gd name="connsiteX2" fmla="*/ 660400 w 660400"/>
                <a:gd name="connsiteY2" fmla="*/ 762000 h 762000"/>
              </a:gdLst>
              <a:ahLst/>
              <a:cxnLst>
                <a:cxn ang="0">
                  <a:pos x="connsiteX0" y="connsiteY0"/>
                </a:cxn>
                <a:cxn ang="0">
                  <a:pos x="connsiteX1" y="connsiteY1"/>
                </a:cxn>
                <a:cxn ang="0">
                  <a:pos x="connsiteX2" y="connsiteY2"/>
                </a:cxn>
              </a:cxnLst>
              <a:rect l="l" t="t" r="r" b="b"/>
              <a:pathLst>
                <a:path w="660400" h="762000">
                  <a:moveTo>
                    <a:pt x="0" y="0"/>
                  </a:moveTo>
                  <a:lnTo>
                    <a:pt x="0" y="762000"/>
                  </a:lnTo>
                  <a:lnTo>
                    <a:pt x="660400" y="762000"/>
                  </a:lnTo>
                </a:path>
              </a:pathLst>
            </a:custGeom>
            <a:noFill/>
            <a:ln w="6350" cmpd="sng">
              <a:solidFill>
                <a:schemeClr val="tx1"/>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upo 42"/>
          <p:cNvGrpSpPr/>
          <p:nvPr/>
        </p:nvGrpSpPr>
        <p:grpSpPr>
          <a:xfrm>
            <a:off x="4690379" y="2511108"/>
            <a:ext cx="3278463" cy="1998036"/>
            <a:chOff x="1781628" y="1881024"/>
            <a:chExt cx="3278463" cy="1998036"/>
          </a:xfrm>
        </p:grpSpPr>
        <p:sp>
          <p:nvSpPr>
            <p:cNvPr id="52" name="CaixaDeTexto 51"/>
            <p:cNvSpPr txBox="1"/>
            <p:nvPr/>
          </p:nvSpPr>
          <p:spPr>
            <a:xfrm>
              <a:off x="4403950" y="3303794"/>
              <a:ext cx="656141" cy="541046"/>
            </a:xfrm>
            <a:prstGeom prst="rect">
              <a:avLst/>
            </a:prstGeom>
            <a:noFill/>
          </p:spPr>
          <p:txBody>
            <a:bodyPr wrap="none" rtlCol="0">
              <a:spAutoFit/>
            </a:bodyPr>
            <a:lstStyle/>
            <a:p>
              <a:pPr>
                <a:lnSpc>
                  <a:spcPct val="80000"/>
                </a:lnSpc>
              </a:pPr>
              <a:r>
                <a:rPr lang="en-US" dirty="0">
                  <a:latin typeface="+mn-lt"/>
                </a:rPr>
                <a:t>RPC</a:t>
              </a:r>
              <a:br>
                <a:rPr lang="en-US" dirty="0">
                  <a:latin typeface="+mn-lt"/>
                </a:rPr>
              </a:br>
              <a:r>
                <a:rPr lang="en-US" dirty="0">
                  <a:latin typeface="+mn-lt"/>
                </a:rPr>
                <a:t>reply</a:t>
              </a:r>
            </a:p>
          </p:txBody>
        </p:sp>
        <p:sp>
          <p:nvSpPr>
            <p:cNvPr id="54" name="CaixaDeTexto 53"/>
            <p:cNvSpPr txBox="1"/>
            <p:nvPr/>
          </p:nvSpPr>
          <p:spPr>
            <a:xfrm>
              <a:off x="1781628" y="3338014"/>
              <a:ext cx="900439" cy="541046"/>
            </a:xfrm>
            <a:prstGeom prst="rect">
              <a:avLst/>
            </a:prstGeom>
            <a:noFill/>
          </p:spPr>
          <p:txBody>
            <a:bodyPr wrap="none" rtlCol="0">
              <a:spAutoFit/>
            </a:bodyPr>
            <a:lstStyle/>
            <a:p>
              <a:pPr algn="r">
                <a:lnSpc>
                  <a:spcPct val="80000"/>
                </a:lnSpc>
              </a:pPr>
              <a:r>
                <a:rPr lang="en-US" dirty="0">
                  <a:latin typeface="+mn-lt"/>
                </a:rPr>
                <a:t>RPC</a:t>
              </a:r>
              <a:br>
                <a:rPr lang="en-US" dirty="0">
                  <a:latin typeface="+mn-lt"/>
                </a:rPr>
              </a:br>
              <a:r>
                <a:rPr lang="en-US" dirty="0">
                  <a:latin typeface="+mn-lt"/>
                </a:rPr>
                <a:t>request</a:t>
              </a:r>
            </a:p>
          </p:txBody>
        </p:sp>
        <p:sp>
          <p:nvSpPr>
            <p:cNvPr id="56" name="Forma livre 55"/>
            <p:cNvSpPr/>
            <p:nvPr/>
          </p:nvSpPr>
          <p:spPr>
            <a:xfrm>
              <a:off x="2652189" y="1881024"/>
              <a:ext cx="286337" cy="1728000"/>
            </a:xfrm>
            <a:custGeom>
              <a:avLst/>
              <a:gdLst>
                <a:gd name="connsiteX0" fmla="*/ 0 w 660400"/>
                <a:gd name="connsiteY0" fmla="*/ 0 h 762000"/>
                <a:gd name="connsiteX1" fmla="*/ 0 w 660400"/>
                <a:gd name="connsiteY1" fmla="*/ 762000 h 762000"/>
                <a:gd name="connsiteX2" fmla="*/ 660400 w 660400"/>
                <a:gd name="connsiteY2" fmla="*/ 762000 h 762000"/>
              </a:gdLst>
              <a:ahLst/>
              <a:cxnLst>
                <a:cxn ang="0">
                  <a:pos x="connsiteX0" y="connsiteY0"/>
                </a:cxn>
                <a:cxn ang="0">
                  <a:pos x="connsiteX1" y="connsiteY1"/>
                </a:cxn>
                <a:cxn ang="0">
                  <a:pos x="connsiteX2" y="connsiteY2"/>
                </a:cxn>
              </a:cxnLst>
              <a:rect l="l" t="t" r="r" b="b"/>
              <a:pathLst>
                <a:path w="660400" h="762000">
                  <a:moveTo>
                    <a:pt x="0" y="0"/>
                  </a:moveTo>
                  <a:lnTo>
                    <a:pt x="0" y="762000"/>
                  </a:lnTo>
                  <a:lnTo>
                    <a:pt x="660400" y="762000"/>
                  </a:lnTo>
                </a:path>
              </a:pathLst>
            </a:custGeom>
            <a:noFill/>
            <a:ln w="6350" cmpd="sng">
              <a:solidFill>
                <a:schemeClr val="tx1"/>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upo 56"/>
            <p:cNvGrpSpPr/>
            <p:nvPr/>
          </p:nvGrpSpPr>
          <p:grpSpPr>
            <a:xfrm>
              <a:off x="2957912" y="3250006"/>
              <a:ext cx="1236134" cy="629054"/>
              <a:chOff x="2963333" y="3288189"/>
              <a:chExt cx="1236134" cy="629054"/>
            </a:xfrm>
          </p:grpSpPr>
          <p:sp>
            <p:nvSpPr>
              <p:cNvPr id="64" name="Nuvem 63"/>
              <p:cNvSpPr/>
              <p:nvPr/>
            </p:nvSpPr>
            <p:spPr>
              <a:xfrm>
                <a:off x="2963333" y="3288189"/>
                <a:ext cx="1236134" cy="629054"/>
              </a:xfrm>
              <a:prstGeom prst="cloud">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80000"/>
                  </a:lnSpc>
                </a:pPr>
                <a:r>
                  <a:rPr lang="en-US" dirty="0">
                    <a:solidFill>
                      <a:schemeClr val="tx1"/>
                    </a:solidFill>
                  </a:rPr>
                  <a:t>  </a:t>
                </a:r>
              </a:p>
            </p:txBody>
          </p:sp>
          <p:sp>
            <p:nvSpPr>
              <p:cNvPr id="66" name="CaixaDeTexto 65"/>
              <p:cNvSpPr txBox="1"/>
              <p:nvPr/>
            </p:nvSpPr>
            <p:spPr>
              <a:xfrm>
                <a:off x="3153718" y="3398021"/>
                <a:ext cx="854593" cy="400110"/>
              </a:xfrm>
              <a:prstGeom prst="rect">
                <a:avLst/>
              </a:prstGeom>
              <a:noFill/>
            </p:spPr>
            <p:txBody>
              <a:bodyPr wrap="none" rtlCol="0">
                <a:spAutoFit/>
              </a:bodyPr>
              <a:lstStyle/>
              <a:p>
                <a:r>
                  <a:rPr lang="en-US" sz="2000" dirty="0">
                    <a:latin typeface="+mn-lt"/>
                  </a:rPr>
                  <a:t>Server</a:t>
                </a:r>
              </a:p>
            </p:txBody>
          </p:sp>
        </p:grpSp>
        <p:sp>
          <p:nvSpPr>
            <p:cNvPr id="62" name="Forma livre 61"/>
            <p:cNvSpPr/>
            <p:nvPr/>
          </p:nvSpPr>
          <p:spPr>
            <a:xfrm rot="16200000">
              <a:off x="3725015" y="2868078"/>
              <a:ext cx="1188000" cy="252000"/>
            </a:xfrm>
            <a:custGeom>
              <a:avLst/>
              <a:gdLst>
                <a:gd name="connsiteX0" fmla="*/ 0 w 660400"/>
                <a:gd name="connsiteY0" fmla="*/ 0 h 762000"/>
                <a:gd name="connsiteX1" fmla="*/ 0 w 660400"/>
                <a:gd name="connsiteY1" fmla="*/ 762000 h 762000"/>
                <a:gd name="connsiteX2" fmla="*/ 660400 w 660400"/>
                <a:gd name="connsiteY2" fmla="*/ 762000 h 762000"/>
              </a:gdLst>
              <a:ahLst/>
              <a:cxnLst>
                <a:cxn ang="0">
                  <a:pos x="connsiteX0" y="connsiteY0"/>
                </a:cxn>
                <a:cxn ang="0">
                  <a:pos x="connsiteX1" y="connsiteY1"/>
                </a:cxn>
                <a:cxn ang="0">
                  <a:pos x="connsiteX2" y="connsiteY2"/>
                </a:cxn>
              </a:cxnLst>
              <a:rect l="l" t="t" r="r" b="b"/>
              <a:pathLst>
                <a:path w="660400" h="762000">
                  <a:moveTo>
                    <a:pt x="0" y="0"/>
                  </a:moveTo>
                  <a:lnTo>
                    <a:pt x="0" y="762000"/>
                  </a:lnTo>
                  <a:lnTo>
                    <a:pt x="660400" y="762000"/>
                  </a:lnTo>
                </a:path>
              </a:pathLst>
            </a:custGeom>
            <a:noFill/>
            <a:ln w="6350" cmpd="sng">
              <a:solidFill>
                <a:schemeClr val="tx1"/>
              </a:solidFill>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D00A8C4-A0DD-D642-B5CF-0B1F4EA99086}"/>
              </a:ext>
            </a:extLst>
          </p:cNvPr>
          <p:cNvGrpSpPr/>
          <p:nvPr/>
        </p:nvGrpSpPr>
        <p:grpSpPr>
          <a:xfrm>
            <a:off x="801933" y="4779180"/>
            <a:ext cx="7730595" cy="1060157"/>
            <a:chOff x="801933" y="4779180"/>
            <a:chExt cx="7730595" cy="1060157"/>
          </a:xfrm>
        </p:grpSpPr>
        <p:sp>
          <p:nvSpPr>
            <p:cNvPr id="65" name="Retângulo 64"/>
            <p:cNvSpPr/>
            <p:nvPr/>
          </p:nvSpPr>
          <p:spPr>
            <a:xfrm>
              <a:off x="801933" y="5479465"/>
              <a:ext cx="360493" cy="359872"/>
            </a:xfrm>
            <a:prstGeom prst="rect">
              <a:avLst/>
            </a:prstGeom>
            <a:pattFill prst="ltUpDiag">
              <a:fgClr>
                <a:schemeClr val="bg1">
                  <a:lumMod val="50000"/>
                </a:schemeClr>
              </a:fgClr>
              <a:bgClr>
                <a:schemeClr val="bg1"/>
              </a:bgClr>
            </a:patt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68" name="Retângulo 67"/>
            <p:cNvSpPr/>
            <p:nvPr/>
          </p:nvSpPr>
          <p:spPr>
            <a:xfrm>
              <a:off x="801933" y="5065277"/>
              <a:ext cx="360493" cy="359872"/>
            </a:xfrm>
            <a:prstGeom prst="rect">
              <a:avLst/>
            </a:prstGeom>
            <a:solidFill>
              <a:schemeClr val="accent2">
                <a:lumMod val="60000"/>
                <a:lumOff val="40000"/>
              </a:schemeClr>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70" name="CaixaDeTexto 69"/>
            <p:cNvSpPr txBox="1"/>
            <p:nvPr/>
          </p:nvSpPr>
          <p:spPr>
            <a:xfrm>
              <a:off x="1169727" y="5065149"/>
              <a:ext cx="1043335" cy="360000"/>
            </a:xfrm>
            <a:prstGeom prst="rect">
              <a:avLst/>
            </a:prstGeom>
            <a:noFill/>
          </p:spPr>
          <p:txBody>
            <a:bodyPr wrap="none" lIns="90000" tIns="0" rIns="0" bIns="0" rtlCol="0" anchor="ctr">
              <a:spAutoFit/>
            </a:bodyPr>
            <a:lstStyle/>
            <a:p>
              <a:r>
                <a:rPr lang="en-US" sz="2000" dirty="0">
                  <a:latin typeface="+mn-lt"/>
                </a:rPr>
                <a:t>Running</a:t>
              </a:r>
            </a:p>
          </p:txBody>
        </p:sp>
        <p:cxnSp>
          <p:nvCxnSpPr>
            <p:cNvPr id="53" name="Conector de seta reta 52"/>
            <p:cNvCxnSpPr/>
            <p:nvPr/>
          </p:nvCxnSpPr>
          <p:spPr>
            <a:xfrm>
              <a:off x="7381423" y="5179290"/>
              <a:ext cx="1151105" cy="0"/>
            </a:xfrm>
            <a:prstGeom prst="straightConnector1">
              <a:avLst/>
            </a:prstGeom>
            <a:ln w="381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CaixaDeTexto 54"/>
            <p:cNvSpPr txBox="1"/>
            <p:nvPr/>
          </p:nvSpPr>
          <p:spPr>
            <a:xfrm>
              <a:off x="7624993" y="4779180"/>
              <a:ext cx="663964" cy="400110"/>
            </a:xfrm>
            <a:prstGeom prst="rect">
              <a:avLst/>
            </a:prstGeom>
            <a:noFill/>
          </p:spPr>
          <p:txBody>
            <a:bodyPr wrap="none" rtlCol="0">
              <a:spAutoFit/>
            </a:bodyPr>
            <a:lstStyle/>
            <a:p>
              <a:r>
                <a:rPr lang="en-US" sz="2000" i="1" dirty="0">
                  <a:solidFill>
                    <a:schemeClr val="bg1">
                      <a:lumMod val="65000"/>
                    </a:schemeClr>
                  </a:solidFill>
                  <a:latin typeface="+mn-lt"/>
                </a:rPr>
                <a:t>time</a:t>
              </a:r>
            </a:p>
          </p:txBody>
        </p:sp>
      </p:grpSp>
      <p:sp>
        <p:nvSpPr>
          <p:cNvPr id="4" name="TextBox 3">
            <a:extLst>
              <a:ext uri="{FF2B5EF4-FFF2-40B4-BE49-F238E27FC236}">
                <a16:creationId xmlns:a16="http://schemas.microsoft.com/office/drawing/2014/main" id="{709AA76B-3F38-B247-9445-A248479463EE}"/>
              </a:ext>
            </a:extLst>
          </p:cNvPr>
          <p:cNvSpPr txBox="1"/>
          <p:nvPr/>
        </p:nvSpPr>
        <p:spPr>
          <a:xfrm>
            <a:off x="5911516" y="6137178"/>
            <a:ext cx="2813591" cy="369332"/>
          </a:xfrm>
          <a:prstGeom prst="rect">
            <a:avLst/>
          </a:prstGeom>
          <a:solidFill>
            <a:schemeClr val="accent5"/>
          </a:solidFill>
        </p:spPr>
        <p:txBody>
          <a:bodyPr wrap="none" rtlCol="0">
            <a:spAutoFit/>
          </a:bodyPr>
          <a:lstStyle/>
          <a:p>
            <a:r>
              <a:rPr lang="en-US" dirty="0">
                <a:solidFill>
                  <a:schemeClr val="bg1"/>
                </a:solidFill>
                <a:latin typeface="+mj-lt"/>
              </a:rPr>
              <a:t>RPC ≡ Remote Procedure Call</a:t>
            </a:r>
          </a:p>
        </p:txBody>
      </p:sp>
    </p:spTree>
    <p:extLst>
      <p:ext uri="{BB962C8B-B14F-4D97-AF65-F5344CB8AC3E}">
        <p14:creationId xmlns:p14="http://schemas.microsoft.com/office/powerpoint/2010/main" val="5011006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1000"/>
                                        <p:tgtEl>
                                          <p:spTgt spid="6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1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1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1000"/>
                                        <p:tgtEl>
                                          <p:spTgt spid="18"/>
                                        </p:tgtEl>
                                      </p:cBhvr>
                                    </p:animEffect>
                                  </p:childTnLst>
                                </p:cTn>
                              </p:par>
                              <p:par>
                                <p:cTn id="40" presetID="22" presetClass="entr" presetSubtype="8"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10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left)">
                                      <p:cBhvr>
                                        <p:cTn id="47"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59" grpId="0" animBg="1"/>
      <p:bldP spid="61" grpId="0" animBg="1"/>
      <p:bldP spid="50" grpId="0"/>
      <p:bldP spid="67"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pc="-70" dirty="0"/>
              <a:t>Synchronous RPC in a multi thread uniprocessor</a:t>
            </a:r>
            <a:endParaRPr lang="pt-BR" spc="-70" dirty="0"/>
          </a:p>
        </p:txBody>
      </p:sp>
      <p:sp>
        <p:nvSpPr>
          <p:cNvPr id="12" name="Text Placeholder 11"/>
          <p:cNvSpPr>
            <a:spLocks noGrp="1"/>
          </p:cNvSpPr>
          <p:nvPr>
            <p:ph type="body" sz="quarter" idx="11"/>
          </p:nvPr>
        </p:nvSpPr>
        <p:spPr/>
        <p:txBody>
          <a:bodyPr/>
          <a:lstStyle/>
          <a:p>
            <a:r>
              <a:rPr lang="en-US" dirty="0"/>
              <a:t>Example</a:t>
            </a:r>
          </a:p>
        </p:txBody>
      </p:sp>
      <p:sp>
        <p:nvSpPr>
          <p:cNvPr id="16" name="Retângulo 15"/>
          <p:cNvSpPr/>
          <p:nvPr/>
        </p:nvSpPr>
        <p:spPr>
          <a:xfrm>
            <a:off x="3983475" y="2638460"/>
            <a:ext cx="1800000" cy="360000"/>
          </a:xfrm>
          <a:prstGeom prst="rect">
            <a:avLst/>
          </a:prstGeom>
          <a:pattFill prst="ltUpDiag">
            <a:fgClr>
              <a:schemeClr val="bg1">
                <a:lumMod val="50000"/>
              </a:schemeClr>
            </a:fgClr>
            <a:bgClr>
              <a:schemeClr val="bg1"/>
            </a:bgClr>
          </a:pattFill>
          <a:ln w="12700" cmpd="sng"/>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17" name="Retângulo 16"/>
          <p:cNvSpPr/>
          <p:nvPr/>
        </p:nvSpPr>
        <p:spPr>
          <a:xfrm>
            <a:off x="5783475" y="2638460"/>
            <a:ext cx="1081116" cy="360000"/>
          </a:xfrm>
          <a:prstGeom prst="rect">
            <a:avLst/>
          </a:prstGeom>
          <a:solidFill>
            <a:schemeClr val="accent2">
              <a:lumMod val="60000"/>
              <a:lumOff val="4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36" name="Retângulo 35"/>
          <p:cNvSpPr/>
          <p:nvPr/>
        </p:nvSpPr>
        <p:spPr>
          <a:xfrm>
            <a:off x="5060437" y="3360480"/>
            <a:ext cx="1809502" cy="360000"/>
          </a:xfrm>
          <a:prstGeom prst="rect">
            <a:avLst/>
          </a:prstGeom>
          <a:pattFill prst="ltUpDiag">
            <a:fgClr>
              <a:schemeClr val="bg1">
                <a:lumMod val="50000"/>
              </a:schemeClr>
            </a:fgClr>
            <a:bgClr>
              <a:schemeClr val="bg1"/>
            </a:bgClr>
          </a:pattFill>
          <a:ln w="12700" cmpd="sng"/>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37" name="Retângulo 36"/>
          <p:cNvSpPr/>
          <p:nvPr/>
        </p:nvSpPr>
        <p:spPr>
          <a:xfrm>
            <a:off x="6864592" y="3360528"/>
            <a:ext cx="360000" cy="360000"/>
          </a:xfrm>
          <a:prstGeom prst="rect">
            <a:avLst/>
          </a:prstGeom>
          <a:solidFill>
            <a:schemeClr val="accent2">
              <a:lumMod val="60000"/>
              <a:lumOff val="4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59" name="Retângulo 57"/>
          <p:cNvSpPr/>
          <p:nvPr/>
        </p:nvSpPr>
        <p:spPr>
          <a:xfrm>
            <a:off x="7224640" y="2638460"/>
            <a:ext cx="1478582" cy="360000"/>
          </a:xfrm>
          <a:custGeom>
            <a:avLst/>
            <a:gdLst>
              <a:gd name="connsiteX0" fmla="*/ 0 w 1440000"/>
              <a:gd name="connsiteY0" fmla="*/ 0 h 360000"/>
              <a:gd name="connsiteX1" fmla="*/ 1440000 w 1440000"/>
              <a:gd name="connsiteY1" fmla="*/ 0 h 360000"/>
              <a:gd name="connsiteX2" fmla="*/ 1440000 w 1440000"/>
              <a:gd name="connsiteY2" fmla="*/ 360000 h 360000"/>
              <a:gd name="connsiteX3" fmla="*/ 0 w 1440000"/>
              <a:gd name="connsiteY3" fmla="*/ 360000 h 360000"/>
              <a:gd name="connsiteX4" fmla="*/ 0 w 1440000"/>
              <a:gd name="connsiteY4" fmla="*/ 0 h 360000"/>
              <a:gd name="connsiteX0" fmla="*/ 0 w 1440000"/>
              <a:gd name="connsiteY0" fmla="*/ 0 h 360000"/>
              <a:gd name="connsiteX1" fmla="*/ 1440000 w 1440000"/>
              <a:gd name="connsiteY1" fmla="*/ 0 h 360000"/>
              <a:gd name="connsiteX2" fmla="*/ 1437791 w 1440000"/>
              <a:gd name="connsiteY2" fmla="*/ 103920 h 360000"/>
              <a:gd name="connsiteX3" fmla="*/ 1440000 w 1440000"/>
              <a:gd name="connsiteY3" fmla="*/ 360000 h 360000"/>
              <a:gd name="connsiteX4" fmla="*/ 0 w 1440000"/>
              <a:gd name="connsiteY4" fmla="*/ 360000 h 360000"/>
              <a:gd name="connsiteX5" fmla="*/ 0 w 1440000"/>
              <a:gd name="connsiteY5" fmla="*/ 0 h 360000"/>
              <a:gd name="connsiteX0" fmla="*/ 0 w 1546014"/>
              <a:gd name="connsiteY0" fmla="*/ 0 h 360000"/>
              <a:gd name="connsiteX1" fmla="*/ 1440000 w 1546014"/>
              <a:gd name="connsiteY1" fmla="*/ 0 h 360000"/>
              <a:gd name="connsiteX2" fmla="*/ 1437791 w 1546014"/>
              <a:gd name="connsiteY2" fmla="*/ 103920 h 360000"/>
              <a:gd name="connsiteX3" fmla="*/ 1437791 w 1546014"/>
              <a:gd name="connsiteY3" fmla="*/ 246689 h 360000"/>
              <a:gd name="connsiteX4" fmla="*/ 1440000 w 1546014"/>
              <a:gd name="connsiteY4" fmla="*/ 360000 h 360000"/>
              <a:gd name="connsiteX5" fmla="*/ 0 w 1546014"/>
              <a:gd name="connsiteY5" fmla="*/ 360000 h 360000"/>
              <a:gd name="connsiteX6" fmla="*/ 0 w 1546014"/>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7791 w 1440000"/>
              <a:gd name="connsiteY3" fmla="*/ 246689 h 360000"/>
              <a:gd name="connsiteX4" fmla="*/ 1440000 w 1440000"/>
              <a:gd name="connsiteY4" fmla="*/ 360000 h 360000"/>
              <a:gd name="connsiteX5" fmla="*/ 0 w 1440000"/>
              <a:gd name="connsiteY5" fmla="*/ 360000 h 360000"/>
              <a:gd name="connsiteX6" fmla="*/ 0 w 1440000"/>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7791 w 1440000"/>
              <a:gd name="connsiteY4" fmla="*/ 246689 h 360000"/>
              <a:gd name="connsiteX5" fmla="*/ 1440000 w 1440000"/>
              <a:gd name="connsiteY5" fmla="*/ 360000 h 360000"/>
              <a:gd name="connsiteX6" fmla="*/ 0 w 1440000"/>
              <a:gd name="connsiteY6" fmla="*/ 360000 h 360000"/>
              <a:gd name="connsiteX7" fmla="*/ 0 w 1440000"/>
              <a:gd name="connsiteY7"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4392 w 1440000"/>
              <a:gd name="connsiteY4" fmla="*/ 2024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383403 w 1440000"/>
              <a:gd name="connsiteY4" fmla="*/ 1990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582" h="360000">
                <a:moveTo>
                  <a:pt x="0" y="0"/>
                </a:moveTo>
                <a:lnTo>
                  <a:pt x="1440000" y="0"/>
                </a:lnTo>
                <a:cubicBezTo>
                  <a:pt x="1439264" y="34640"/>
                  <a:pt x="1438527" y="69280"/>
                  <a:pt x="1437791" y="103920"/>
                </a:cubicBezTo>
                <a:lnTo>
                  <a:pt x="1478582" y="144711"/>
                </a:lnTo>
                <a:lnTo>
                  <a:pt x="1383403" y="199099"/>
                </a:lnTo>
                <a:lnTo>
                  <a:pt x="1437791" y="246689"/>
                </a:lnTo>
                <a:cubicBezTo>
                  <a:pt x="1438527" y="284459"/>
                  <a:pt x="1439264" y="322230"/>
                  <a:pt x="1440000" y="360000"/>
                </a:cubicBezTo>
                <a:lnTo>
                  <a:pt x="0" y="360000"/>
                </a:lnTo>
                <a:lnTo>
                  <a:pt x="0" y="0"/>
                </a:lnTo>
                <a:close/>
              </a:path>
            </a:pathLst>
          </a:custGeom>
          <a:solidFill>
            <a:schemeClr val="accent2">
              <a:lumMod val="60000"/>
              <a:lumOff val="4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50" name="CaixaDeTexto 49"/>
          <p:cNvSpPr txBox="1"/>
          <p:nvPr/>
        </p:nvSpPr>
        <p:spPr>
          <a:xfrm>
            <a:off x="441440" y="2690683"/>
            <a:ext cx="2132844" cy="307777"/>
          </a:xfrm>
          <a:prstGeom prst="rect">
            <a:avLst/>
          </a:prstGeom>
          <a:noFill/>
        </p:spPr>
        <p:txBody>
          <a:bodyPr wrap="square" lIns="0" tIns="0" rIns="0" bIns="0" rtlCol="0" anchor="ctr">
            <a:spAutoFit/>
          </a:bodyPr>
          <a:lstStyle/>
          <a:p>
            <a:r>
              <a:rPr lang="en-US" sz="2000" dirty="0"/>
              <a:t>Process 1 / </a:t>
            </a:r>
            <a:r>
              <a:rPr lang="en-US" sz="2000" dirty="0">
                <a:latin typeface="+mn-lt"/>
              </a:rPr>
              <a:t>Thread A</a:t>
            </a:r>
          </a:p>
        </p:txBody>
      </p:sp>
      <p:sp>
        <p:nvSpPr>
          <p:cNvPr id="63" name="CaixaDeTexto 62"/>
          <p:cNvSpPr txBox="1"/>
          <p:nvPr/>
        </p:nvSpPr>
        <p:spPr>
          <a:xfrm>
            <a:off x="441440" y="3412751"/>
            <a:ext cx="1877117" cy="307777"/>
          </a:xfrm>
          <a:prstGeom prst="rect">
            <a:avLst/>
          </a:prstGeom>
          <a:noFill/>
        </p:spPr>
        <p:txBody>
          <a:bodyPr wrap="none" lIns="0" tIns="0" rIns="0" bIns="0" rtlCol="0" anchor="ctr">
            <a:spAutoFit/>
          </a:bodyPr>
          <a:lstStyle>
            <a:defPPr>
              <a:defRPr lang="en-US"/>
            </a:defPPr>
            <a:lvl1pPr>
              <a:defRPr sz="2000">
                <a:latin typeface="+mn-lt"/>
              </a:defRPr>
            </a:lvl1pPr>
          </a:lstStyle>
          <a:p>
            <a:r>
              <a:rPr lang="en-US" dirty="0"/>
              <a:t>Process 1 / Thread B</a:t>
            </a:r>
          </a:p>
        </p:txBody>
      </p:sp>
      <p:sp>
        <p:nvSpPr>
          <p:cNvPr id="51" name="Retângulo 50"/>
          <p:cNvSpPr/>
          <p:nvPr/>
        </p:nvSpPr>
        <p:spPr>
          <a:xfrm>
            <a:off x="791520" y="5065277"/>
            <a:ext cx="360000" cy="359872"/>
          </a:xfrm>
          <a:prstGeom prst="rect">
            <a:avLst/>
          </a:prstGeom>
          <a:solidFill>
            <a:schemeClr val="accent2">
              <a:lumMod val="60000"/>
              <a:lumOff val="4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65" name="Retângulo 64"/>
          <p:cNvSpPr/>
          <p:nvPr/>
        </p:nvSpPr>
        <p:spPr>
          <a:xfrm>
            <a:off x="791520" y="5479465"/>
            <a:ext cx="360493" cy="359872"/>
          </a:xfrm>
          <a:prstGeom prst="rect">
            <a:avLst/>
          </a:prstGeom>
          <a:pattFill prst="ltUpDiag">
            <a:fgClr>
              <a:schemeClr val="bg1">
                <a:lumMod val="50000"/>
              </a:schemeClr>
            </a:fgClr>
            <a:bgClr>
              <a:schemeClr val="bg1"/>
            </a:bgClr>
          </a:pattFill>
          <a:ln w="12700" cmpd="sng"/>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67" name="CaixaDeTexto 66"/>
          <p:cNvSpPr txBox="1"/>
          <p:nvPr/>
        </p:nvSpPr>
        <p:spPr>
          <a:xfrm>
            <a:off x="1169727" y="5479337"/>
            <a:ext cx="4264293" cy="360000"/>
          </a:xfrm>
          <a:prstGeom prst="rect">
            <a:avLst/>
          </a:prstGeom>
          <a:noFill/>
        </p:spPr>
        <p:txBody>
          <a:bodyPr wrap="none" lIns="90000" tIns="0" rIns="0" bIns="0" rtlCol="0" anchor="ctr">
            <a:spAutoFit/>
          </a:bodyPr>
          <a:lstStyle/>
          <a:p>
            <a:r>
              <a:rPr lang="en-US" sz="2000" dirty="0">
                <a:latin typeface="+mn-lt"/>
              </a:rPr>
              <a:t>Blocked, waiting for response to RPC</a:t>
            </a:r>
          </a:p>
        </p:txBody>
      </p:sp>
      <p:sp>
        <p:nvSpPr>
          <p:cNvPr id="69" name="Retângulo 68"/>
          <p:cNvSpPr/>
          <p:nvPr/>
        </p:nvSpPr>
        <p:spPr>
          <a:xfrm>
            <a:off x="791520" y="5892028"/>
            <a:ext cx="360493" cy="359872"/>
          </a:xfrm>
          <a:prstGeom prst="rect">
            <a:avLst/>
          </a:prstGeom>
          <a:pattFill prst="zigZag">
            <a:fgClr>
              <a:srgbClr val="FF0000"/>
            </a:fgClr>
            <a:bgClr>
              <a:schemeClr val="bg1"/>
            </a:bgClr>
          </a:patt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70" name="CaixaDeTexto 69"/>
          <p:cNvSpPr txBox="1"/>
          <p:nvPr/>
        </p:nvSpPr>
        <p:spPr>
          <a:xfrm>
            <a:off x="1169727" y="5065149"/>
            <a:ext cx="1043335" cy="360000"/>
          </a:xfrm>
          <a:prstGeom prst="rect">
            <a:avLst/>
          </a:prstGeom>
          <a:noFill/>
        </p:spPr>
        <p:txBody>
          <a:bodyPr wrap="none" lIns="90000" tIns="0" rIns="0" bIns="0" rtlCol="0" anchor="ctr">
            <a:spAutoFit/>
          </a:bodyPr>
          <a:lstStyle/>
          <a:p>
            <a:r>
              <a:rPr lang="en-US" sz="2000" dirty="0">
                <a:latin typeface="+mn-lt"/>
              </a:rPr>
              <a:t>Running</a:t>
            </a:r>
          </a:p>
        </p:txBody>
      </p:sp>
      <p:sp>
        <p:nvSpPr>
          <p:cNvPr id="71" name="CaixaDeTexto 70"/>
          <p:cNvSpPr txBox="1"/>
          <p:nvPr/>
        </p:nvSpPr>
        <p:spPr>
          <a:xfrm>
            <a:off x="1169727" y="5918011"/>
            <a:ext cx="3628899" cy="307777"/>
          </a:xfrm>
          <a:prstGeom prst="rect">
            <a:avLst/>
          </a:prstGeom>
          <a:noFill/>
        </p:spPr>
        <p:txBody>
          <a:bodyPr wrap="none" lIns="90000" tIns="0" rIns="0" bIns="0" rtlCol="0" anchor="ctr">
            <a:spAutoFit/>
          </a:bodyPr>
          <a:lstStyle/>
          <a:p>
            <a:r>
              <a:rPr lang="en-US" sz="2000" dirty="0">
                <a:latin typeface="+mn-lt"/>
              </a:rPr>
              <a:t>Blocked, waiting for the processor</a:t>
            </a:r>
          </a:p>
        </p:txBody>
      </p:sp>
      <p:cxnSp>
        <p:nvCxnSpPr>
          <p:cNvPr id="53" name="Conector de seta reta 52"/>
          <p:cNvCxnSpPr/>
          <p:nvPr/>
        </p:nvCxnSpPr>
        <p:spPr>
          <a:xfrm>
            <a:off x="7552117" y="4959204"/>
            <a:ext cx="1151105" cy="0"/>
          </a:xfrm>
          <a:prstGeom prst="straightConnector1">
            <a:avLst/>
          </a:prstGeom>
          <a:ln w="381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CaixaDeTexto 54"/>
          <p:cNvSpPr txBox="1"/>
          <p:nvPr/>
        </p:nvSpPr>
        <p:spPr>
          <a:xfrm>
            <a:off x="7795687" y="4559094"/>
            <a:ext cx="663964" cy="400110"/>
          </a:xfrm>
          <a:prstGeom prst="rect">
            <a:avLst/>
          </a:prstGeom>
          <a:noFill/>
        </p:spPr>
        <p:txBody>
          <a:bodyPr wrap="none" rtlCol="0">
            <a:spAutoFit/>
          </a:bodyPr>
          <a:lstStyle/>
          <a:p>
            <a:r>
              <a:rPr lang="en-US" sz="2000" i="1" dirty="0">
                <a:solidFill>
                  <a:schemeClr val="bg1">
                    <a:lumMod val="65000"/>
                  </a:schemeClr>
                </a:solidFill>
                <a:latin typeface="+mn-lt"/>
              </a:rPr>
              <a:t>time</a:t>
            </a:r>
          </a:p>
        </p:txBody>
      </p:sp>
      <p:grpSp>
        <p:nvGrpSpPr>
          <p:cNvPr id="3" name="Grupo 2"/>
          <p:cNvGrpSpPr/>
          <p:nvPr/>
        </p:nvGrpSpPr>
        <p:grpSpPr>
          <a:xfrm>
            <a:off x="3146887" y="1808784"/>
            <a:ext cx="1131390" cy="1326475"/>
            <a:chOff x="3146887" y="1925690"/>
            <a:chExt cx="1131390" cy="1326475"/>
          </a:xfrm>
        </p:grpSpPr>
        <p:sp>
          <p:nvSpPr>
            <p:cNvPr id="32" name="CaixaDeTexto 31"/>
            <p:cNvSpPr txBox="1"/>
            <p:nvPr/>
          </p:nvSpPr>
          <p:spPr>
            <a:xfrm>
              <a:off x="3146887" y="1925690"/>
              <a:ext cx="900439" cy="535531"/>
            </a:xfrm>
            <a:prstGeom prst="rect">
              <a:avLst/>
            </a:prstGeom>
            <a:noFill/>
          </p:spPr>
          <p:txBody>
            <a:bodyPr wrap="none" rtlCol="0">
              <a:spAutoFit/>
            </a:bodyPr>
            <a:lstStyle/>
            <a:p>
              <a:pPr algn="r">
                <a:lnSpc>
                  <a:spcPct val="80000"/>
                </a:lnSpc>
              </a:pPr>
              <a:r>
                <a:rPr lang="en-US" dirty="0">
                  <a:latin typeface="+mn-lt"/>
                </a:rPr>
                <a:t>RPC</a:t>
              </a:r>
              <a:br>
                <a:rPr lang="en-US" dirty="0">
                  <a:latin typeface="+mn-lt"/>
                </a:rPr>
              </a:br>
              <a:r>
                <a:rPr lang="en-US" dirty="0">
                  <a:latin typeface="+mn-lt"/>
                </a:rPr>
                <a:t>request</a:t>
              </a:r>
            </a:p>
          </p:txBody>
        </p:sp>
        <p:sp>
          <p:nvSpPr>
            <p:cNvPr id="5" name="Forma livre 4"/>
            <p:cNvSpPr/>
            <p:nvPr/>
          </p:nvSpPr>
          <p:spPr>
            <a:xfrm flipV="1">
              <a:off x="3991940" y="2208165"/>
              <a:ext cx="286337" cy="1044000"/>
            </a:xfrm>
            <a:custGeom>
              <a:avLst/>
              <a:gdLst>
                <a:gd name="connsiteX0" fmla="*/ 0 w 660400"/>
                <a:gd name="connsiteY0" fmla="*/ 0 h 762000"/>
                <a:gd name="connsiteX1" fmla="*/ 0 w 660400"/>
                <a:gd name="connsiteY1" fmla="*/ 762000 h 762000"/>
                <a:gd name="connsiteX2" fmla="*/ 660400 w 660400"/>
                <a:gd name="connsiteY2" fmla="*/ 762000 h 762000"/>
              </a:gdLst>
              <a:ahLst/>
              <a:cxnLst>
                <a:cxn ang="0">
                  <a:pos x="connsiteX0" y="connsiteY0"/>
                </a:cxn>
                <a:cxn ang="0">
                  <a:pos x="connsiteX1" y="connsiteY1"/>
                </a:cxn>
                <a:cxn ang="0">
                  <a:pos x="connsiteX2" y="connsiteY2"/>
                </a:cxn>
              </a:cxnLst>
              <a:rect l="l" t="t" r="r" b="b"/>
              <a:pathLst>
                <a:path w="660400" h="762000">
                  <a:moveTo>
                    <a:pt x="0" y="0"/>
                  </a:moveTo>
                  <a:lnTo>
                    <a:pt x="0" y="762000"/>
                  </a:lnTo>
                  <a:lnTo>
                    <a:pt x="660400" y="762000"/>
                  </a:lnTo>
                </a:path>
              </a:pathLst>
            </a:custGeom>
            <a:noFill/>
            <a:ln w="12700" cmpd="sng">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upo 7"/>
          <p:cNvGrpSpPr/>
          <p:nvPr/>
        </p:nvGrpSpPr>
        <p:grpSpPr>
          <a:xfrm flipV="1">
            <a:off x="4288110" y="1781890"/>
            <a:ext cx="1236134" cy="629054"/>
            <a:chOff x="2963333" y="3338988"/>
            <a:chExt cx="1236134" cy="629054"/>
          </a:xfrm>
        </p:grpSpPr>
        <p:sp>
          <p:nvSpPr>
            <p:cNvPr id="6" name="Nuvem 5"/>
            <p:cNvSpPr/>
            <p:nvPr/>
          </p:nvSpPr>
          <p:spPr>
            <a:xfrm>
              <a:off x="2963333" y="3338988"/>
              <a:ext cx="1236134" cy="629054"/>
            </a:xfrm>
            <a:prstGeom prst="cloud">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80000"/>
                </a:lnSpc>
              </a:pPr>
              <a:r>
                <a:rPr lang="en-US" dirty="0">
                  <a:solidFill>
                    <a:schemeClr val="tx1"/>
                  </a:solidFill>
                </a:rPr>
                <a:t>  </a:t>
              </a:r>
            </a:p>
          </p:txBody>
        </p:sp>
        <p:sp>
          <p:nvSpPr>
            <p:cNvPr id="7" name="CaixaDeTexto 6"/>
            <p:cNvSpPr txBox="1"/>
            <p:nvPr/>
          </p:nvSpPr>
          <p:spPr>
            <a:xfrm flipV="1">
              <a:off x="3153718" y="3441848"/>
              <a:ext cx="854593" cy="400110"/>
            </a:xfrm>
            <a:prstGeom prst="rect">
              <a:avLst/>
            </a:prstGeom>
            <a:noFill/>
          </p:spPr>
          <p:txBody>
            <a:bodyPr wrap="none" rtlCol="0">
              <a:spAutoFit/>
            </a:bodyPr>
            <a:lstStyle/>
            <a:p>
              <a:r>
                <a:rPr lang="en-US" sz="2000" dirty="0">
                  <a:latin typeface="+mn-lt"/>
                </a:rPr>
                <a:t>Server</a:t>
              </a:r>
            </a:p>
          </p:txBody>
        </p:sp>
      </p:grpSp>
      <p:grpSp>
        <p:nvGrpSpPr>
          <p:cNvPr id="4" name="Grupo 3"/>
          <p:cNvGrpSpPr/>
          <p:nvPr/>
        </p:nvGrpSpPr>
        <p:grpSpPr>
          <a:xfrm>
            <a:off x="5513381" y="1802580"/>
            <a:ext cx="967847" cy="826746"/>
            <a:chOff x="5513381" y="1919486"/>
            <a:chExt cx="967847" cy="826746"/>
          </a:xfrm>
        </p:grpSpPr>
        <p:sp>
          <p:nvSpPr>
            <p:cNvPr id="39" name="Forma livre 38"/>
            <p:cNvSpPr/>
            <p:nvPr/>
          </p:nvSpPr>
          <p:spPr>
            <a:xfrm rot="5400000" flipV="1">
              <a:off x="5387381" y="2332232"/>
              <a:ext cx="540000" cy="288000"/>
            </a:xfrm>
            <a:custGeom>
              <a:avLst/>
              <a:gdLst>
                <a:gd name="connsiteX0" fmla="*/ 0 w 660400"/>
                <a:gd name="connsiteY0" fmla="*/ 0 h 762000"/>
                <a:gd name="connsiteX1" fmla="*/ 0 w 660400"/>
                <a:gd name="connsiteY1" fmla="*/ 762000 h 762000"/>
                <a:gd name="connsiteX2" fmla="*/ 660400 w 660400"/>
                <a:gd name="connsiteY2" fmla="*/ 762000 h 762000"/>
              </a:gdLst>
              <a:ahLst/>
              <a:cxnLst>
                <a:cxn ang="0">
                  <a:pos x="connsiteX0" y="connsiteY0"/>
                </a:cxn>
                <a:cxn ang="0">
                  <a:pos x="connsiteX1" y="connsiteY1"/>
                </a:cxn>
                <a:cxn ang="0">
                  <a:pos x="connsiteX2" y="connsiteY2"/>
                </a:cxn>
              </a:cxnLst>
              <a:rect l="l" t="t" r="r" b="b"/>
              <a:pathLst>
                <a:path w="660400" h="762000">
                  <a:moveTo>
                    <a:pt x="0" y="0"/>
                  </a:moveTo>
                  <a:lnTo>
                    <a:pt x="0" y="762000"/>
                  </a:lnTo>
                  <a:lnTo>
                    <a:pt x="660400" y="762000"/>
                  </a:lnTo>
                </a:path>
              </a:pathLst>
            </a:custGeom>
            <a:noFill/>
            <a:ln w="12700" cmpd="sng">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ixaDeTexto 37"/>
            <p:cNvSpPr txBox="1"/>
            <p:nvPr/>
          </p:nvSpPr>
          <p:spPr>
            <a:xfrm>
              <a:off x="5825086" y="1919486"/>
              <a:ext cx="656142" cy="541046"/>
            </a:xfrm>
            <a:prstGeom prst="rect">
              <a:avLst/>
            </a:prstGeom>
            <a:noFill/>
          </p:spPr>
          <p:txBody>
            <a:bodyPr wrap="none" rtlCol="0">
              <a:spAutoFit/>
            </a:bodyPr>
            <a:lstStyle/>
            <a:p>
              <a:pPr>
                <a:lnSpc>
                  <a:spcPct val="80000"/>
                </a:lnSpc>
              </a:pPr>
              <a:r>
                <a:rPr lang="en-US" dirty="0">
                  <a:latin typeface="+mn-lt"/>
                </a:rPr>
                <a:t>RPC</a:t>
              </a:r>
              <a:br>
                <a:rPr lang="en-US" dirty="0">
                  <a:latin typeface="+mn-lt"/>
                </a:rPr>
              </a:br>
              <a:r>
                <a:rPr lang="en-US" dirty="0">
                  <a:latin typeface="+mn-lt"/>
                </a:rPr>
                <a:t>reply</a:t>
              </a:r>
            </a:p>
          </p:txBody>
        </p:sp>
      </p:grpSp>
      <p:grpSp>
        <p:nvGrpSpPr>
          <p:cNvPr id="9" name="Grupo 8"/>
          <p:cNvGrpSpPr/>
          <p:nvPr/>
        </p:nvGrpSpPr>
        <p:grpSpPr>
          <a:xfrm>
            <a:off x="4163036" y="3248976"/>
            <a:ext cx="1183738" cy="1268213"/>
            <a:chOff x="4163036" y="3248976"/>
            <a:chExt cx="1183738" cy="1268213"/>
          </a:xfrm>
        </p:grpSpPr>
        <p:sp>
          <p:nvSpPr>
            <p:cNvPr id="40" name="CaixaDeTexto 39"/>
            <p:cNvSpPr txBox="1"/>
            <p:nvPr/>
          </p:nvSpPr>
          <p:spPr>
            <a:xfrm>
              <a:off x="4163036" y="3976143"/>
              <a:ext cx="900439" cy="541046"/>
            </a:xfrm>
            <a:prstGeom prst="rect">
              <a:avLst/>
            </a:prstGeom>
            <a:noFill/>
          </p:spPr>
          <p:txBody>
            <a:bodyPr wrap="none" rtlCol="0">
              <a:spAutoFit/>
            </a:bodyPr>
            <a:lstStyle/>
            <a:p>
              <a:pPr algn="r">
                <a:lnSpc>
                  <a:spcPct val="80000"/>
                </a:lnSpc>
              </a:pPr>
              <a:r>
                <a:rPr lang="en-US" dirty="0">
                  <a:latin typeface="+mn-lt"/>
                </a:rPr>
                <a:t>RPC</a:t>
              </a:r>
              <a:br>
                <a:rPr lang="en-US" dirty="0">
                  <a:latin typeface="+mn-lt"/>
                </a:rPr>
              </a:br>
              <a:r>
                <a:rPr lang="en-US" dirty="0">
                  <a:latin typeface="+mn-lt"/>
                </a:rPr>
                <a:t>request</a:t>
              </a:r>
            </a:p>
          </p:txBody>
        </p:sp>
        <p:sp>
          <p:nvSpPr>
            <p:cNvPr id="41" name="Forma livre 40"/>
            <p:cNvSpPr/>
            <p:nvPr/>
          </p:nvSpPr>
          <p:spPr>
            <a:xfrm>
              <a:off x="5060437" y="3248976"/>
              <a:ext cx="286337" cy="1008000"/>
            </a:xfrm>
            <a:custGeom>
              <a:avLst/>
              <a:gdLst>
                <a:gd name="connsiteX0" fmla="*/ 0 w 660400"/>
                <a:gd name="connsiteY0" fmla="*/ 0 h 762000"/>
                <a:gd name="connsiteX1" fmla="*/ 0 w 660400"/>
                <a:gd name="connsiteY1" fmla="*/ 762000 h 762000"/>
                <a:gd name="connsiteX2" fmla="*/ 660400 w 660400"/>
                <a:gd name="connsiteY2" fmla="*/ 762000 h 762000"/>
              </a:gdLst>
              <a:ahLst/>
              <a:cxnLst>
                <a:cxn ang="0">
                  <a:pos x="connsiteX0" y="connsiteY0"/>
                </a:cxn>
                <a:cxn ang="0">
                  <a:pos x="connsiteX1" y="connsiteY1"/>
                </a:cxn>
                <a:cxn ang="0">
                  <a:pos x="connsiteX2" y="connsiteY2"/>
                </a:cxn>
              </a:cxnLst>
              <a:rect l="l" t="t" r="r" b="b"/>
              <a:pathLst>
                <a:path w="660400" h="762000">
                  <a:moveTo>
                    <a:pt x="0" y="0"/>
                  </a:moveTo>
                  <a:lnTo>
                    <a:pt x="0" y="762000"/>
                  </a:lnTo>
                  <a:lnTo>
                    <a:pt x="660400" y="762000"/>
                  </a:lnTo>
                </a:path>
              </a:pathLst>
            </a:custGeom>
            <a:noFill/>
            <a:ln w="12700" cmpd="sng">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o 41"/>
          <p:cNvGrpSpPr/>
          <p:nvPr/>
        </p:nvGrpSpPr>
        <p:grpSpPr>
          <a:xfrm>
            <a:off x="5354936" y="3991594"/>
            <a:ext cx="1236134" cy="629054"/>
            <a:chOff x="2976780" y="3462866"/>
            <a:chExt cx="1236134" cy="629054"/>
          </a:xfrm>
        </p:grpSpPr>
        <p:sp>
          <p:nvSpPr>
            <p:cNvPr id="43" name="Nuvem 42"/>
            <p:cNvSpPr/>
            <p:nvPr/>
          </p:nvSpPr>
          <p:spPr>
            <a:xfrm>
              <a:off x="2976780" y="3462866"/>
              <a:ext cx="1236134" cy="629054"/>
            </a:xfrm>
            <a:prstGeom prst="cloud">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80000"/>
                </a:lnSpc>
              </a:pPr>
              <a:r>
                <a:rPr lang="en-US" dirty="0">
                  <a:solidFill>
                    <a:schemeClr val="tx1"/>
                  </a:solidFill>
                </a:rPr>
                <a:t>  </a:t>
              </a:r>
            </a:p>
          </p:txBody>
        </p:sp>
        <p:sp>
          <p:nvSpPr>
            <p:cNvPr id="52" name="CaixaDeTexto 51"/>
            <p:cNvSpPr txBox="1"/>
            <p:nvPr/>
          </p:nvSpPr>
          <p:spPr>
            <a:xfrm>
              <a:off x="3167165" y="3599592"/>
              <a:ext cx="854593" cy="400110"/>
            </a:xfrm>
            <a:prstGeom prst="rect">
              <a:avLst/>
            </a:prstGeom>
            <a:noFill/>
          </p:spPr>
          <p:txBody>
            <a:bodyPr wrap="none" rtlCol="0">
              <a:spAutoFit/>
            </a:bodyPr>
            <a:lstStyle/>
            <a:p>
              <a:r>
                <a:rPr lang="en-US" sz="2000" dirty="0">
                  <a:latin typeface="+mn-lt"/>
                </a:rPr>
                <a:t>Server</a:t>
              </a:r>
            </a:p>
          </p:txBody>
        </p:sp>
      </p:grpSp>
      <p:grpSp>
        <p:nvGrpSpPr>
          <p:cNvPr id="10" name="Grupo 9"/>
          <p:cNvGrpSpPr/>
          <p:nvPr/>
        </p:nvGrpSpPr>
        <p:grpSpPr>
          <a:xfrm>
            <a:off x="6576592" y="3743153"/>
            <a:ext cx="944141" cy="787483"/>
            <a:chOff x="6576592" y="3743153"/>
            <a:chExt cx="944141" cy="787483"/>
          </a:xfrm>
        </p:grpSpPr>
        <p:sp>
          <p:nvSpPr>
            <p:cNvPr id="54" name="Forma livre 53"/>
            <p:cNvSpPr/>
            <p:nvPr/>
          </p:nvSpPr>
          <p:spPr>
            <a:xfrm rot="16200000">
              <a:off x="6468592" y="3851153"/>
              <a:ext cx="504000" cy="288000"/>
            </a:xfrm>
            <a:custGeom>
              <a:avLst/>
              <a:gdLst>
                <a:gd name="connsiteX0" fmla="*/ 0 w 660400"/>
                <a:gd name="connsiteY0" fmla="*/ 0 h 762000"/>
                <a:gd name="connsiteX1" fmla="*/ 0 w 660400"/>
                <a:gd name="connsiteY1" fmla="*/ 762000 h 762000"/>
                <a:gd name="connsiteX2" fmla="*/ 660400 w 660400"/>
                <a:gd name="connsiteY2" fmla="*/ 762000 h 762000"/>
              </a:gdLst>
              <a:ahLst/>
              <a:cxnLst>
                <a:cxn ang="0">
                  <a:pos x="connsiteX0" y="connsiteY0"/>
                </a:cxn>
                <a:cxn ang="0">
                  <a:pos x="connsiteX1" y="connsiteY1"/>
                </a:cxn>
                <a:cxn ang="0">
                  <a:pos x="connsiteX2" y="connsiteY2"/>
                </a:cxn>
              </a:cxnLst>
              <a:rect l="l" t="t" r="r" b="b"/>
              <a:pathLst>
                <a:path w="660400" h="762000">
                  <a:moveTo>
                    <a:pt x="0" y="0"/>
                  </a:moveTo>
                  <a:lnTo>
                    <a:pt x="0" y="762000"/>
                  </a:lnTo>
                  <a:lnTo>
                    <a:pt x="660400" y="762000"/>
                  </a:lnTo>
                </a:path>
              </a:pathLst>
            </a:custGeom>
            <a:noFill/>
            <a:ln w="12700" cmpd="sng">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aixaDeTexto 43"/>
            <p:cNvSpPr txBox="1"/>
            <p:nvPr/>
          </p:nvSpPr>
          <p:spPr>
            <a:xfrm>
              <a:off x="6864591" y="3989590"/>
              <a:ext cx="656142" cy="541046"/>
            </a:xfrm>
            <a:prstGeom prst="rect">
              <a:avLst/>
            </a:prstGeom>
            <a:noFill/>
          </p:spPr>
          <p:txBody>
            <a:bodyPr wrap="none" rtlCol="0">
              <a:spAutoFit/>
            </a:bodyPr>
            <a:lstStyle/>
            <a:p>
              <a:pPr>
                <a:lnSpc>
                  <a:spcPct val="80000"/>
                </a:lnSpc>
              </a:pPr>
              <a:r>
                <a:rPr lang="en-US" dirty="0">
                  <a:latin typeface="+mn-lt"/>
                </a:rPr>
                <a:t>RPC</a:t>
              </a:r>
              <a:br>
                <a:rPr lang="en-US" dirty="0">
                  <a:latin typeface="+mn-lt"/>
                </a:rPr>
              </a:br>
              <a:r>
                <a:rPr lang="en-US" dirty="0">
                  <a:latin typeface="+mn-lt"/>
                </a:rPr>
                <a:t>reply</a:t>
              </a:r>
            </a:p>
          </p:txBody>
        </p:sp>
      </p:grpSp>
      <p:sp>
        <p:nvSpPr>
          <p:cNvPr id="11" name="Retângulo 10"/>
          <p:cNvSpPr/>
          <p:nvPr/>
        </p:nvSpPr>
        <p:spPr>
          <a:xfrm>
            <a:off x="3973118" y="2602460"/>
            <a:ext cx="1116000" cy="4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dirty="0">
              <a:solidFill>
                <a:schemeClr val="tx1"/>
              </a:solidFill>
            </a:endParaRPr>
          </a:p>
        </p:txBody>
      </p:sp>
      <p:sp>
        <p:nvSpPr>
          <p:cNvPr id="45" name="Retângulo 44"/>
          <p:cNvSpPr/>
          <p:nvPr/>
        </p:nvSpPr>
        <p:spPr>
          <a:xfrm>
            <a:off x="5086984" y="2602460"/>
            <a:ext cx="720000" cy="4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dirty="0">
              <a:solidFill>
                <a:schemeClr val="tx1"/>
              </a:solidFill>
            </a:endParaRPr>
          </a:p>
        </p:txBody>
      </p:sp>
      <p:sp>
        <p:nvSpPr>
          <p:cNvPr id="46" name="Retângulo 45"/>
          <p:cNvSpPr/>
          <p:nvPr/>
        </p:nvSpPr>
        <p:spPr>
          <a:xfrm>
            <a:off x="5040000" y="3337192"/>
            <a:ext cx="756000" cy="4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dirty="0">
              <a:solidFill>
                <a:schemeClr val="tx1"/>
              </a:solidFill>
            </a:endParaRPr>
          </a:p>
        </p:txBody>
      </p:sp>
      <p:sp>
        <p:nvSpPr>
          <p:cNvPr id="47" name="Retângulo 46"/>
          <p:cNvSpPr/>
          <p:nvPr/>
        </p:nvSpPr>
        <p:spPr>
          <a:xfrm>
            <a:off x="5783476" y="3337192"/>
            <a:ext cx="1116000" cy="4320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dirty="0">
              <a:solidFill>
                <a:schemeClr val="tx1"/>
              </a:solidFill>
            </a:endParaRPr>
          </a:p>
        </p:txBody>
      </p:sp>
      <p:sp>
        <p:nvSpPr>
          <p:cNvPr id="61" name="Retângulo 57"/>
          <p:cNvSpPr/>
          <p:nvPr/>
        </p:nvSpPr>
        <p:spPr>
          <a:xfrm flipH="1">
            <a:off x="2908398" y="2638460"/>
            <a:ext cx="1080000" cy="360000"/>
          </a:xfrm>
          <a:custGeom>
            <a:avLst/>
            <a:gdLst>
              <a:gd name="connsiteX0" fmla="*/ 0 w 1440000"/>
              <a:gd name="connsiteY0" fmla="*/ 0 h 360000"/>
              <a:gd name="connsiteX1" fmla="*/ 1440000 w 1440000"/>
              <a:gd name="connsiteY1" fmla="*/ 0 h 360000"/>
              <a:gd name="connsiteX2" fmla="*/ 1440000 w 1440000"/>
              <a:gd name="connsiteY2" fmla="*/ 360000 h 360000"/>
              <a:gd name="connsiteX3" fmla="*/ 0 w 1440000"/>
              <a:gd name="connsiteY3" fmla="*/ 360000 h 360000"/>
              <a:gd name="connsiteX4" fmla="*/ 0 w 1440000"/>
              <a:gd name="connsiteY4" fmla="*/ 0 h 360000"/>
              <a:gd name="connsiteX0" fmla="*/ 0 w 1440000"/>
              <a:gd name="connsiteY0" fmla="*/ 0 h 360000"/>
              <a:gd name="connsiteX1" fmla="*/ 1440000 w 1440000"/>
              <a:gd name="connsiteY1" fmla="*/ 0 h 360000"/>
              <a:gd name="connsiteX2" fmla="*/ 1437791 w 1440000"/>
              <a:gd name="connsiteY2" fmla="*/ 103920 h 360000"/>
              <a:gd name="connsiteX3" fmla="*/ 1440000 w 1440000"/>
              <a:gd name="connsiteY3" fmla="*/ 360000 h 360000"/>
              <a:gd name="connsiteX4" fmla="*/ 0 w 1440000"/>
              <a:gd name="connsiteY4" fmla="*/ 360000 h 360000"/>
              <a:gd name="connsiteX5" fmla="*/ 0 w 1440000"/>
              <a:gd name="connsiteY5" fmla="*/ 0 h 360000"/>
              <a:gd name="connsiteX0" fmla="*/ 0 w 1546014"/>
              <a:gd name="connsiteY0" fmla="*/ 0 h 360000"/>
              <a:gd name="connsiteX1" fmla="*/ 1440000 w 1546014"/>
              <a:gd name="connsiteY1" fmla="*/ 0 h 360000"/>
              <a:gd name="connsiteX2" fmla="*/ 1437791 w 1546014"/>
              <a:gd name="connsiteY2" fmla="*/ 103920 h 360000"/>
              <a:gd name="connsiteX3" fmla="*/ 1437791 w 1546014"/>
              <a:gd name="connsiteY3" fmla="*/ 246689 h 360000"/>
              <a:gd name="connsiteX4" fmla="*/ 1440000 w 1546014"/>
              <a:gd name="connsiteY4" fmla="*/ 360000 h 360000"/>
              <a:gd name="connsiteX5" fmla="*/ 0 w 1546014"/>
              <a:gd name="connsiteY5" fmla="*/ 360000 h 360000"/>
              <a:gd name="connsiteX6" fmla="*/ 0 w 1546014"/>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7791 w 1440000"/>
              <a:gd name="connsiteY3" fmla="*/ 246689 h 360000"/>
              <a:gd name="connsiteX4" fmla="*/ 1440000 w 1440000"/>
              <a:gd name="connsiteY4" fmla="*/ 360000 h 360000"/>
              <a:gd name="connsiteX5" fmla="*/ 0 w 1440000"/>
              <a:gd name="connsiteY5" fmla="*/ 360000 h 360000"/>
              <a:gd name="connsiteX6" fmla="*/ 0 w 1440000"/>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7791 w 1440000"/>
              <a:gd name="connsiteY4" fmla="*/ 246689 h 360000"/>
              <a:gd name="connsiteX5" fmla="*/ 1440000 w 1440000"/>
              <a:gd name="connsiteY5" fmla="*/ 360000 h 360000"/>
              <a:gd name="connsiteX6" fmla="*/ 0 w 1440000"/>
              <a:gd name="connsiteY6" fmla="*/ 360000 h 360000"/>
              <a:gd name="connsiteX7" fmla="*/ 0 w 1440000"/>
              <a:gd name="connsiteY7"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4392 w 1440000"/>
              <a:gd name="connsiteY4" fmla="*/ 2024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383403 w 1440000"/>
              <a:gd name="connsiteY4" fmla="*/ 1990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582" h="360000">
                <a:moveTo>
                  <a:pt x="0" y="0"/>
                </a:moveTo>
                <a:lnTo>
                  <a:pt x="1440000" y="0"/>
                </a:lnTo>
                <a:cubicBezTo>
                  <a:pt x="1439264" y="34640"/>
                  <a:pt x="1438527" y="69280"/>
                  <a:pt x="1437791" y="103920"/>
                </a:cubicBezTo>
                <a:lnTo>
                  <a:pt x="1478582" y="144711"/>
                </a:lnTo>
                <a:lnTo>
                  <a:pt x="1383403" y="199099"/>
                </a:lnTo>
                <a:lnTo>
                  <a:pt x="1437791" y="246689"/>
                </a:lnTo>
                <a:cubicBezTo>
                  <a:pt x="1438527" y="284459"/>
                  <a:pt x="1439264" y="322230"/>
                  <a:pt x="1440000" y="360000"/>
                </a:cubicBezTo>
                <a:lnTo>
                  <a:pt x="0" y="360000"/>
                </a:lnTo>
                <a:lnTo>
                  <a:pt x="0" y="0"/>
                </a:lnTo>
                <a:close/>
              </a:path>
            </a:pathLst>
          </a:custGeom>
          <a:solidFill>
            <a:schemeClr val="accent2">
              <a:lumMod val="60000"/>
              <a:lumOff val="4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35" name="Retângulo 34"/>
          <p:cNvSpPr/>
          <p:nvPr/>
        </p:nvSpPr>
        <p:spPr>
          <a:xfrm>
            <a:off x="3983475" y="3360528"/>
            <a:ext cx="1076962" cy="360000"/>
          </a:xfrm>
          <a:prstGeom prst="rect">
            <a:avLst/>
          </a:prstGeom>
          <a:solidFill>
            <a:schemeClr val="accent2">
              <a:lumMod val="60000"/>
              <a:lumOff val="4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pic>
        <p:nvPicPr>
          <p:cNvPr id="2" name="Picture 1" hidden="1"/>
          <p:cNvPicPr>
            <a:picLocks noChangeAspect="1"/>
          </p:cNvPicPr>
          <p:nvPr/>
        </p:nvPicPr>
        <p:blipFill>
          <a:blip r:embed="rId3"/>
          <a:stretch>
            <a:fillRect/>
          </a:stretch>
        </p:blipFill>
        <p:spPr>
          <a:xfrm>
            <a:off x="288000" y="1728000"/>
            <a:ext cx="8583912" cy="4663844"/>
          </a:xfrm>
          <a:prstGeom prst="rect">
            <a:avLst/>
          </a:prstGeom>
          <a:solidFill>
            <a:schemeClr val="bg1"/>
          </a:solidFill>
        </p:spPr>
      </p:pic>
      <p:sp>
        <p:nvSpPr>
          <p:cNvPr id="18" name="Retângulo 17"/>
          <p:cNvSpPr/>
          <p:nvPr/>
        </p:nvSpPr>
        <p:spPr>
          <a:xfrm>
            <a:off x="6864591" y="2638460"/>
            <a:ext cx="360001" cy="360000"/>
          </a:xfrm>
          <a:prstGeom prst="rect">
            <a:avLst/>
          </a:prstGeom>
          <a:pattFill prst="zigZag">
            <a:fgClr>
              <a:srgbClr val="FF0000"/>
            </a:fgClr>
            <a:bgClr>
              <a:schemeClr val="bg1"/>
            </a:bgClr>
          </a:patt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58" name="Retângulo 57"/>
          <p:cNvSpPr/>
          <p:nvPr/>
        </p:nvSpPr>
        <p:spPr>
          <a:xfrm>
            <a:off x="7224640" y="3360528"/>
            <a:ext cx="1478582" cy="360000"/>
          </a:xfrm>
          <a:custGeom>
            <a:avLst/>
            <a:gdLst>
              <a:gd name="connsiteX0" fmla="*/ 0 w 1440000"/>
              <a:gd name="connsiteY0" fmla="*/ 0 h 360000"/>
              <a:gd name="connsiteX1" fmla="*/ 1440000 w 1440000"/>
              <a:gd name="connsiteY1" fmla="*/ 0 h 360000"/>
              <a:gd name="connsiteX2" fmla="*/ 1440000 w 1440000"/>
              <a:gd name="connsiteY2" fmla="*/ 360000 h 360000"/>
              <a:gd name="connsiteX3" fmla="*/ 0 w 1440000"/>
              <a:gd name="connsiteY3" fmla="*/ 360000 h 360000"/>
              <a:gd name="connsiteX4" fmla="*/ 0 w 1440000"/>
              <a:gd name="connsiteY4" fmla="*/ 0 h 360000"/>
              <a:gd name="connsiteX0" fmla="*/ 0 w 1440000"/>
              <a:gd name="connsiteY0" fmla="*/ 0 h 360000"/>
              <a:gd name="connsiteX1" fmla="*/ 1440000 w 1440000"/>
              <a:gd name="connsiteY1" fmla="*/ 0 h 360000"/>
              <a:gd name="connsiteX2" fmla="*/ 1437791 w 1440000"/>
              <a:gd name="connsiteY2" fmla="*/ 103920 h 360000"/>
              <a:gd name="connsiteX3" fmla="*/ 1440000 w 1440000"/>
              <a:gd name="connsiteY3" fmla="*/ 360000 h 360000"/>
              <a:gd name="connsiteX4" fmla="*/ 0 w 1440000"/>
              <a:gd name="connsiteY4" fmla="*/ 360000 h 360000"/>
              <a:gd name="connsiteX5" fmla="*/ 0 w 1440000"/>
              <a:gd name="connsiteY5" fmla="*/ 0 h 360000"/>
              <a:gd name="connsiteX0" fmla="*/ 0 w 1546014"/>
              <a:gd name="connsiteY0" fmla="*/ 0 h 360000"/>
              <a:gd name="connsiteX1" fmla="*/ 1440000 w 1546014"/>
              <a:gd name="connsiteY1" fmla="*/ 0 h 360000"/>
              <a:gd name="connsiteX2" fmla="*/ 1437791 w 1546014"/>
              <a:gd name="connsiteY2" fmla="*/ 103920 h 360000"/>
              <a:gd name="connsiteX3" fmla="*/ 1437791 w 1546014"/>
              <a:gd name="connsiteY3" fmla="*/ 246689 h 360000"/>
              <a:gd name="connsiteX4" fmla="*/ 1440000 w 1546014"/>
              <a:gd name="connsiteY4" fmla="*/ 360000 h 360000"/>
              <a:gd name="connsiteX5" fmla="*/ 0 w 1546014"/>
              <a:gd name="connsiteY5" fmla="*/ 360000 h 360000"/>
              <a:gd name="connsiteX6" fmla="*/ 0 w 1546014"/>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7791 w 1440000"/>
              <a:gd name="connsiteY3" fmla="*/ 246689 h 360000"/>
              <a:gd name="connsiteX4" fmla="*/ 1440000 w 1440000"/>
              <a:gd name="connsiteY4" fmla="*/ 360000 h 360000"/>
              <a:gd name="connsiteX5" fmla="*/ 0 w 1440000"/>
              <a:gd name="connsiteY5" fmla="*/ 360000 h 360000"/>
              <a:gd name="connsiteX6" fmla="*/ 0 w 1440000"/>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7791 w 1440000"/>
              <a:gd name="connsiteY4" fmla="*/ 246689 h 360000"/>
              <a:gd name="connsiteX5" fmla="*/ 1440000 w 1440000"/>
              <a:gd name="connsiteY5" fmla="*/ 360000 h 360000"/>
              <a:gd name="connsiteX6" fmla="*/ 0 w 1440000"/>
              <a:gd name="connsiteY6" fmla="*/ 360000 h 360000"/>
              <a:gd name="connsiteX7" fmla="*/ 0 w 1440000"/>
              <a:gd name="connsiteY7"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4392 w 1440000"/>
              <a:gd name="connsiteY4" fmla="*/ 2024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383403 w 1440000"/>
              <a:gd name="connsiteY4" fmla="*/ 1990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582" h="360000">
                <a:moveTo>
                  <a:pt x="0" y="0"/>
                </a:moveTo>
                <a:lnTo>
                  <a:pt x="1440000" y="0"/>
                </a:lnTo>
                <a:cubicBezTo>
                  <a:pt x="1439264" y="34640"/>
                  <a:pt x="1438527" y="69280"/>
                  <a:pt x="1437791" y="103920"/>
                </a:cubicBezTo>
                <a:lnTo>
                  <a:pt x="1478582" y="144711"/>
                </a:lnTo>
                <a:lnTo>
                  <a:pt x="1383403" y="199099"/>
                </a:lnTo>
                <a:lnTo>
                  <a:pt x="1437791" y="246689"/>
                </a:lnTo>
                <a:cubicBezTo>
                  <a:pt x="1438527" y="284459"/>
                  <a:pt x="1439264" y="322230"/>
                  <a:pt x="1440000" y="360000"/>
                </a:cubicBezTo>
                <a:lnTo>
                  <a:pt x="0" y="360000"/>
                </a:lnTo>
                <a:lnTo>
                  <a:pt x="0" y="0"/>
                </a:lnTo>
                <a:close/>
              </a:path>
            </a:pathLst>
          </a:custGeom>
          <a:pattFill prst="zigZag">
            <a:fgClr>
              <a:srgbClr val="FF0000"/>
            </a:fgClr>
            <a:bgClr>
              <a:schemeClr val="bg1"/>
            </a:bgClr>
          </a:patt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
        <p:nvSpPr>
          <p:cNvPr id="60" name="Retângulo 57"/>
          <p:cNvSpPr/>
          <p:nvPr/>
        </p:nvSpPr>
        <p:spPr>
          <a:xfrm flipH="1">
            <a:off x="2902490" y="3360528"/>
            <a:ext cx="1080000" cy="360000"/>
          </a:xfrm>
          <a:custGeom>
            <a:avLst/>
            <a:gdLst>
              <a:gd name="connsiteX0" fmla="*/ 0 w 1440000"/>
              <a:gd name="connsiteY0" fmla="*/ 0 h 360000"/>
              <a:gd name="connsiteX1" fmla="*/ 1440000 w 1440000"/>
              <a:gd name="connsiteY1" fmla="*/ 0 h 360000"/>
              <a:gd name="connsiteX2" fmla="*/ 1440000 w 1440000"/>
              <a:gd name="connsiteY2" fmla="*/ 360000 h 360000"/>
              <a:gd name="connsiteX3" fmla="*/ 0 w 1440000"/>
              <a:gd name="connsiteY3" fmla="*/ 360000 h 360000"/>
              <a:gd name="connsiteX4" fmla="*/ 0 w 1440000"/>
              <a:gd name="connsiteY4" fmla="*/ 0 h 360000"/>
              <a:gd name="connsiteX0" fmla="*/ 0 w 1440000"/>
              <a:gd name="connsiteY0" fmla="*/ 0 h 360000"/>
              <a:gd name="connsiteX1" fmla="*/ 1440000 w 1440000"/>
              <a:gd name="connsiteY1" fmla="*/ 0 h 360000"/>
              <a:gd name="connsiteX2" fmla="*/ 1437791 w 1440000"/>
              <a:gd name="connsiteY2" fmla="*/ 103920 h 360000"/>
              <a:gd name="connsiteX3" fmla="*/ 1440000 w 1440000"/>
              <a:gd name="connsiteY3" fmla="*/ 360000 h 360000"/>
              <a:gd name="connsiteX4" fmla="*/ 0 w 1440000"/>
              <a:gd name="connsiteY4" fmla="*/ 360000 h 360000"/>
              <a:gd name="connsiteX5" fmla="*/ 0 w 1440000"/>
              <a:gd name="connsiteY5" fmla="*/ 0 h 360000"/>
              <a:gd name="connsiteX0" fmla="*/ 0 w 1546014"/>
              <a:gd name="connsiteY0" fmla="*/ 0 h 360000"/>
              <a:gd name="connsiteX1" fmla="*/ 1440000 w 1546014"/>
              <a:gd name="connsiteY1" fmla="*/ 0 h 360000"/>
              <a:gd name="connsiteX2" fmla="*/ 1437791 w 1546014"/>
              <a:gd name="connsiteY2" fmla="*/ 103920 h 360000"/>
              <a:gd name="connsiteX3" fmla="*/ 1437791 w 1546014"/>
              <a:gd name="connsiteY3" fmla="*/ 246689 h 360000"/>
              <a:gd name="connsiteX4" fmla="*/ 1440000 w 1546014"/>
              <a:gd name="connsiteY4" fmla="*/ 360000 h 360000"/>
              <a:gd name="connsiteX5" fmla="*/ 0 w 1546014"/>
              <a:gd name="connsiteY5" fmla="*/ 360000 h 360000"/>
              <a:gd name="connsiteX6" fmla="*/ 0 w 1546014"/>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7791 w 1440000"/>
              <a:gd name="connsiteY3" fmla="*/ 246689 h 360000"/>
              <a:gd name="connsiteX4" fmla="*/ 1440000 w 1440000"/>
              <a:gd name="connsiteY4" fmla="*/ 360000 h 360000"/>
              <a:gd name="connsiteX5" fmla="*/ 0 w 1440000"/>
              <a:gd name="connsiteY5" fmla="*/ 360000 h 360000"/>
              <a:gd name="connsiteX6" fmla="*/ 0 w 1440000"/>
              <a:gd name="connsiteY6"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7791 w 1440000"/>
              <a:gd name="connsiteY4" fmla="*/ 246689 h 360000"/>
              <a:gd name="connsiteX5" fmla="*/ 1440000 w 1440000"/>
              <a:gd name="connsiteY5" fmla="*/ 360000 h 360000"/>
              <a:gd name="connsiteX6" fmla="*/ 0 w 1440000"/>
              <a:gd name="connsiteY6" fmla="*/ 360000 h 360000"/>
              <a:gd name="connsiteX7" fmla="*/ 0 w 1440000"/>
              <a:gd name="connsiteY7"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434392 w 1440000"/>
              <a:gd name="connsiteY4" fmla="*/ 2024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40000"/>
              <a:gd name="connsiteY0" fmla="*/ 0 h 360000"/>
              <a:gd name="connsiteX1" fmla="*/ 1440000 w 1440000"/>
              <a:gd name="connsiteY1" fmla="*/ 0 h 360000"/>
              <a:gd name="connsiteX2" fmla="*/ 1437791 w 1440000"/>
              <a:gd name="connsiteY2" fmla="*/ 103920 h 360000"/>
              <a:gd name="connsiteX3" fmla="*/ 1434392 w 1440000"/>
              <a:gd name="connsiteY3" fmla="*/ 144711 h 360000"/>
              <a:gd name="connsiteX4" fmla="*/ 1383403 w 1440000"/>
              <a:gd name="connsiteY4" fmla="*/ 199099 h 360000"/>
              <a:gd name="connsiteX5" fmla="*/ 1437791 w 1440000"/>
              <a:gd name="connsiteY5" fmla="*/ 246689 h 360000"/>
              <a:gd name="connsiteX6" fmla="*/ 1440000 w 1440000"/>
              <a:gd name="connsiteY6" fmla="*/ 360000 h 360000"/>
              <a:gd name="connsiteX7" fmla="*/ 0 w 1440000"/>
              <a:gd name="connsiteY7" fmla="*/ 360000 h 360000"/>
              <a:gd name="connsiteX8" fmla="*/ 0 w 1440000"/>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 name="connsiteX0" fmla="*/ 0 w 1478582"/>
              <a:gd name="connsiteY0" fmla="*/ 0 h 360000"/>
              <a:gd name="connsiteX1" fmla="*/ 1440000 w 1478582"/>
              <a:gd name="connsiteY1" fmla="*/ 0 h 360000"/>
              <a:gd name="connsiteX2" fmla="*/ 1437791 w 1478582"/>
              <a:gd name="connsiteY2" fmla="*/ 103920 h 360000"/>
              <a:gd name="connsiteX3" fmla="*/ 1478582 w 1478582"/>
              <a:gd name="connsiteY3" fmla="*/ 144711 h 360000"/>
              <a:gd name="connsiteX4" fmla="*/ 1383403 w 1478582"/>
              <a:gd name="connsiteY4" fmla="*/ 199099 h 360000"/>
              <a:gd name="connsiteX5" fmla="*/ 1437791 w 1478582"/>
              <a:gd name="connsiteY5" fmla="*/ 246689 h 360000"/>
              <a:gd name="connsiteX6" fmla="*/ 1440000 w 1478582"/>
              <a:gd name="connsiteY6" fmla="*/ 360000 h 360000"/>
              <a:gd name="connsiteX7" fmla="*/ 0 w 1478582"/>
              <a:gd name="connsiteY7" fmla="*/ 360000 h 360000"/>
              <a:gd name="connsiteX8" fmla="*/ 0 w 1478582"/>
              <a:gd name="connsiteY8"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582" h="360000">
                <a:moveTo>
                  <a:pt x="0" y="0"/>
                </a:moveTo>
                <a:lnTo>
                  <a:pt x="1440000" y="0"/>
                </a:lnTo>
                <a:cubicBezTo>
                  <a:pt x="1439264" y="34640"/>
                  <a:pt x="1438527" y="69280"/>
                  <a:pt x="1437791" y="103920"/>
                </a:cubicBezTo>
                <a:lnTo>
                  <a:pt x="1478582" y="144711"/>
                </a:lnTo>
                <a:lnTo>
                  <a:pt x="1383403" y="199099"/>
                </a:lnTo>
                <a:lnTo>
                  <a:pt x="1437791" y="246689"/>
                </a:lnTo>
                <a:cubicBezTo>
                  <a:pt x="1438527" y="284459"/>
                  <a:pt x="1439264" y="322230"/>
                  <a:pt x="1440000" y="360000"/>
                </a:cubicBezTo>
                <a:lnTo>
                  <a:pt x="0" y="360000"/>
                </a:lnTo>
                <a:lnTo>
                  <a:pt x="0" y="0"/>
                </a:lnTo>
                <a:close/>
              </a:path>
            </a:pathLst>
          </a:custGeom>
          <a:pattFill prst="zigZag">
            <a:fgClr>
              <a:srgbClr val="FF0000"/>
            </a:fgClr>
            <a:bgClr>
              <a:schemeClr val="bg1"/>
            </a:bgClr>
          </a:patt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dirty="0">
              <a:solidFill>
                <a:schemeClr val="tx1"/>
              </a:solidFill>
            </a:endParaRPr>
          </a:p>
        </p:txBody>
      </p:sp>
    </p:spTree>
    <p:extLst>
      <p:ext uri="{BB962C8B-B14F-4D97-AF65-F5344CB8AC3E}">
        <p14:creationId xmlns:p14="http://schemas.microsoft.com/office/powerpoint/2010/main" val="15932728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1000"/>
                                        <p:tgtEl>
                                          <p:spTgt spid="6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10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1000"/>
                                        <p:tgtEl>
                                          <p:spTgt spid="35"/>
                                        </p:tgtEl>
                                      </p:cBhvr>
                                    </p:animEffect>
                                  </p:childTnLst>
                                </p:cTn>
                              </p:par>
                              <p:par>
                                <p:cTn id="26" presetID="22" presetClass="exit" presetSubtype="8" fill="hold" grpId="0" nodeType="withEffect">
                                  <p:stCondLst>
                                    <p:cond delay="0"/>
                                  </p:stCondLst>
                                  <p:childTnLst>
                                    <p:animEffect transition="out" filter="wipe(left)">
                                      <p:cBhvr>
                                        <p:cTn id="27" dur="1000"/>
                                        <p:tgtEl>
                                          <p:spTgt spid="11"/>
                                        </p:tgtEl>
                                      </p:cBhvr>
                                    </p:animEffect>
                                    <p:set>
                                      <p:cBhvr>
                                        <p:cTn id="28" dur="1" fill="hold">
                                          <p:stCondLst>
                                            <p:cond delay="999"/>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1000"/>
                                        <p:tgtEl>
                                          <p:spTgt spid="45"/>
                                        </p:tgtEl>
                                      </p:cBhvr>
                                    </p:animEffect>
                                    <p:set>
                                      <p:cBhvr>
                                        <p:cTn id="33" dur="1" fill="hold">
                                          <p:stCondLst>
                                            <p:cond delay="999"/>
                                          </p:stCondLst>
                                        </p:cTn>
                                        <p:tgtEl>
                                          <p:spTgt spid="45"/>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childTnLst>
                                </p:cTn>
                              </p:par>
                              <p:par>
                                <p:cTn id="37" presetID="22" presetClass="exit" presetSubtype="8" fill="hold" grpId="0" nodeType="withEffect">
                                  <p:stCondLst>
                                    <p:cond delay="0"/>
                                  </p:stCondLst>
                                  <p:childTnLst>
                                    <p:animEffect transition="out" filter="wipe(left)">
                                      <p:cBhvr>
                                        <p:cTn id="38" dur="1000"/>
                                        <p:tgtEl>
                                          <p:spTgt spid="46"/>
                                        </p:tgtEl>
                                      </p:cBhvr>
                                    </p:animEffect>
                                    <p:set>
                                      <p:cBhvr>
                                        <p:cTn id="39" dur="1" fill="hold">
                                          <p:stCondLst>
                                            <p:cond delay="999"/>
                                          </p:stCondLst>
                                        </p:cTn>
                                        <p:tgtEl>
                                          <p:spTgt spid="46"/>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childTnLst>
                                </p:cTn>
                              </p:par>
                              <p:par>
                                <p:cTn id="43" presetID="10"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10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par>
                                <p:cTn id="51" presetID="22" presetClass="exit" presetSubtype="8" fill="hold" grpId="0" nodeType="withEffect">
                                  <p:stCondLst>
                                    <p:cond delay="0"/>
                                  </p:stCondLst>
                                  <p:childTnLst>
                                    <p:animEffect transition="out" filter="wipe(left)">
                                      <p:cBhvr>
                                        <p:cTn id="52" dur="1000"/>
                                        <p:tgtEl>
                                          <p:spTgt spid="47"/>
                                        </p:tgtEl>
                                      </p:cBhvr>
                                    </p:animEffect>
                                    <p:set>
                                      <p:cBhvr>
                                        <p:cTn id="53" dur="1" fill="hold">
                                          <p:stCondLst>
                                            <p:cond delay="999"/>
                                          </p:stCondLst>
                                        </p:cTn>
                                        <p:tgtEl>
                                          <p:spTgt spid="47"/>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10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10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wipe(left)">
                                      <p:cBhvr>
                                        <p:cTn id="69" dur="1000"/>
                                        <p:tgtEl>
                                          <p:spTgt spid="59"/>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7" grpId="0" animBg="1"/>
      <p:bldP spid="59" grpId="0" animBg="1"/>
      <p:bldP spid="11" grpId="0" animBg="1"/>
      <p:bldP spid="45" grpId="0" animBg="1"/>
      <p:bldP spid="46" grpId="0" animBg="1"/>
      <p:bldP spid="47" grpId="0" animBg="1"/>
      <p:bldP spid="61" grpId="0" animBg="1"/>
      <p:bldP spid="35" grpId="0" animBg="1"/>
      <p:bldP spid="18" grpId="0" animBg="1"/>
      <p:bldP spid="58" grpId="0" animBg="1"/>
      <p:bldP spid="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Multicore programming challenges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28176309"/>
              </p:ext>
            </p:extLst>
          </p:nvPr>
        </p:nvGraphicFramePr>
        <p:xfrm>
          <a:off x="431800" y="1628775"/>
          <a:ext cx="8280400" cy="4824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05903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E8405-9026-437F-BBE9-08D3B0AAE88E}"/>
                                            </p:graphicEl>
                                          </p:spTgt>
                                        </p:tgtEl>
                                        <p:attrNameLst>
                                          <p:attrName>style.visibility</p:attrName>
                                        </p:attrNameLst>
                                      </p:cBhvr>
                                      <p:to>
                                        <p:strVal val="visible"/>
                                      </p:to>
                                    </p:set>
                                    <p:animEffect transition="in" filter="fade">
                                      <p:cBhvr>
                                        <p:cTn id="7" dur="500"/>
                                        <p:tgtEl>
                                          <p:spTgt spid="4">
                                            <p:graphicEl>
                                              <a:dgm id="{81BE8405-9026-437F-BBE9-08D3B0AAE88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44D62840-F406-4BE2-B900-13843ED6B334}"/>
                                            </p:graphicEl>
                                          </p:spTgt>
                                        </p:tgtEl>
                                        <p:attrNameLst>
                                          <p:attrName>style.visibility</p:attrName>
                                        </p:attrNameLst>
                                      </p:cBhvr>
                                      <p:to>
                                        <p:strVal val="visible"/>
                                      </p:to>
                                    </p:set>
                                    <p:animEffect transition="in" filter="fade">
                                      <p:cBhvr>
                                        <p:cTn id="12" dur="500"/>
                                        <p:tgtEl>
                                          <p:spTgt spid="4">
                                            <p:graphicEl>
                                              <a:dgm id="{44D62840-F406-4BE2-B900-13843ED6B33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DAD9A87-5290-4440-AD97-C60A3A996A1E}"/>
                                            </p:graphicEl>
                                          </p:spTgt>
                                        </p:tgtEl>
                                        <p:attrNameLst>
                                          <p:attrName>style.visibility</p:attrName>
                                        </p:attrNameLst>
                                      </p:cBhvr>
                                      <p:to>
                                        <p:strVal val="visible"/>
                                      </p:to>
                                    </p:set>
                                    <p:animEffect transition="in" filter="fade">
                                      <p:cBhvr>
                                        <p:cTn id="17" dur="500"/>
                                        <p:tgtEl>
                                          <p:spTgt spid="4">
                                            <p:graphicEl>
                                              <a:dgm id="{CDAD9A87-5290-4440-AD97-C60A3A996A1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38DFCC69-2546-4059-A19C-F4F61F914DD7}"/>
                                            </p:graphicEl>
                                          </p:spTgt>
                                        </p:tgtEl>
                                        <p:attrNameLst>
                                          <p:attrName>style.visibility</p:attrName>
                                        </p:attrNameLst>
                                      </p:cBhvr>
                                      <p:to>
                                        <p:strVal val="visible"/>
                                      </p:to>
                                    </p:set>
                                    <p:animEffect transition="in" filter="fade">
                                      <p:cBhvr>
                                        <p:cTn id="22" dur="500"/>
                                        <p:tgtEl>
                                          <p:spTgt spid="4">
                                            <p:graphicEl>
                                              <a:dgm id="{38DFCC69-2546-4059-A19C-F4F61F914DD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94487FC6-A7AF-4048-B52C-C8F6DDB7A746}"/>
                                            </p:graphicEl>
                                          </p:spTgt>
                                        </p:tgtEl>
                                        <p:attrNameLst>
                                          <p:attrName>style.visibility</p:attrName>
                                        </p:attrNameLst>
                                      </p:cBhvr>
                                      <p:to>
                                        <p:strVal val="visible"/>
                                      </p:to>
                                    </p:set>
                                    <p:animEffect transition="in" filter="fade">
                                      <p:cBhvr>
                                        <p:cTn id="27" dur="500"/>
                                        <p:tgtEl>
                                          <p:spTgt spid="4">
                                            <p:graphicEl>
                                              <a:dgm id="{94487FC6-A7AF-4048-B52C-C8F6DDB7A74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9AEA209C-8DF6-4BDB-AFD6-2E1C0736C2B1}"/>
                                            </p:graphicEl>
                                          </p:spTgt>
                                        </p:tgtEl>
                                        <p:attrNameLst>
                                          <p:attrName>style.visibility</p:attrName>
                                        </p:attrNameLst>
                                      </p:cBhvr>
                                      <p:to>
                                        <p:strVal val="visible"/>
                                      </p:to>
                                    </p:set>
                                    <p:animEffect transition="in" filter="fade">
                                      <p:cBhvr>
                                        <p:cTn id="32" dur="500"/>
                                        <p:tgtEl>
                                          <p:spTgt spid="4">
                                            <p:graphicEl>
                                              <a:dgm id="{9AEA209C-8DF6-4BDB-AFD6-2E1C0736C2B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C21E532F-C050-43B6-AB5F-424A46DC64ED}"/>
                                            </p:graphicEl>
                                          </p:spTgt>
                                        </p:tgtEl>
                                        <p:attrNameLst>
                                          <p:attrName>style.visibility</p:attrName>
                                        </p:attrNameLst>
                                      </p:cBhvr>
                                      <p:to>
                                        <p:strVal val="visible"/>
                                      </p:to>
                                    </p:set>
                                    <p:animEffect transition="in" filter="fade">
                                      <p:cBhvr>
                                        <p:cTn id="37" dur="500"/>
                                        <p:tgtEl>
                                          <p:spTgt spid="4">
                                            <p:graphicEl>
                                              <a:dgm id="{C21E532F-C050-43B6-AB5F-424A46DC64E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4A1439F6-163C-4CD6-8543-1BB44B7E4BC5}"/>
                                            </p:graphicEl>
                                          </p:spTgt>
                                        </p:tgtEl>
                                        <p:attrNameLst>
                                          <p:attrName>style.visibility</p:attrName>
                                        </p:attrNameLst>
                                      </p:cBhvr>
                                      <p:to>
                                        <p:strVal val="visible"/>
                                      </p:to>
                                    </p:set>
                                    <p:animEffect transition="in" filter="fade">
                                      <p:cBhvr>
                                        <p:cTn id="42" dur="500"/>
                                        <p:tgtEl>
                                          <p:spTgt spid="4">
                                            <p:graphicEl>
                                              <a:dgm id="{4A1439F6-163C-4CD6-8543-1BB44B7E4BC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8C90-E583-2D40-94D7-FCC31402600D}"/>
              </a:ext>
            </a:extLst>
          </p:cNvPr>
          <p:cNvSpPr>
            <a:spLocks noGrp="1"/>
          </p:cNvSpPr>
          <p:nvPr>
            <p:ph type="title"/>
          </p:nvPr>
        </p:nvSpPr>
        <p:spPr/>
        <p:txBody>
          <a:bodyPr/>
          <a:lstStyle/>
          <a:p>
            <a:r>
              <a:rPr lang="en-US" dirty="0"/>
              <a:t>Example: Thread creation</a:t>
            </a:r>
          </a:p>
        </p:txBody>
      </p:sp>
      <p:sp>
        <p:nvSpPr>
          <p:cNvPr id="3" name="Content Placeholder 2">
            <a:extLst>
              <a:ext uri="{FF2B5EF4-FFF2-40B4-BE49-F238E27FC236}">
                <a16:creationId xmlns:a16="http://schemas.microsoft.com/office/drawing/2014/main" id="{A1674D68-EE19-6843-B75F-9F18106725B4}"/>
              </a:ext>
            </a:extLst>
          </p:cNvPr>
          <p:cNvSpPr>
            <a:spLocks noGrp="1"/>
          </p:cNvSpPr>
          <p:nvPr>
            <p:ph sz="quarter" idx="10"/>
          </p:nvPr>
        </p:nvSpPr>
        <p:spPr>
          <a:xfrm>
            <a:off x="431799" y="1378812"/>
            <a:ext cx="8280401" cy="5479187"/>
          </a:xfrm>
        </p:spPr>
        <p:txBody>
          <a:bodyPr>
            <a:normAutofit lnSpcReduction="10000"/>
          </a:bodyPr>
          <a:lstStyle/>
          <a:p>
            <a:r>
              <a:rPr lang="en-US" dirty="0"/>
              <a:t>Let’s design a 2-thread application so that one of the threads will print “A” while the other thread will print “B”.</a:t>
            </a:r>
          </a:p>
          <a:p>
            <a:r>
              <a:rPr lang="en-US" dirty="0"/>
              <a:t>We will use two functions from the </a:t>
            </a:r>
            <a:r>
              <a:rPr lang="en-US" dirty="0" err="1">
                <a:solidFill>
                  <a:srgbClr val="0432FF"/>
                </a:solidFill>
                <a:latin typeface="+mj-lt"/>
              </a:rPr>
              <a:t>pthread</a:t>
            </a:r>
            <a:r>
              <a:rPr lang="en-US" dirty="0"/>
              <a:t> API of POSIX</a:t>
            </a:r>
          </a:p>
          <a:p>
            <a:pPr lvl="1"/>
            <a:r>
              <a:rPr lang="pt-BR" dirty="0" err="1"/>
              <a:t>Create</a:t>
            </a:r>
            <a:r>
              <a:rPr lang="pt-BR" dirty="0"/>
              <a:t> a new thread</a:t>
            </a:r>
          </a:p>
          <a:p>
            <a:pPr lvl="2"/>
            <a:endParaRPr lang="en-US" dirty="0"/>
          </a:p>
          <a:p>
            <a:pPr lvl="2"/>
            <a:endParaRPr lang="en-US" dirty="0"/>
          </a:p>
          <a:p>
            <a:pPr lvl="1"/>
            <a:r>
              <a:rPr lang="pt-BR" dirty="0" err="1"/>
              <a:t>Wait</a:t>
            </a:r>
            <a:r>
              <a:rPr lang="pt-BR" dirty="0"/>
              <a:t> for </a:t>
            </a:r>
            <a:r>
              <a:rPr lang="pt-BR" dirty="0" err="1"/>
              <a:t>the</a:t>
            </a:r>
            <a:r>
              <a:rPr lang="pt-BR" dirty="0"/>
              <a:t> </a:t>
            </a:r>
            <a:r>
              <a:rPr lang="pt-BR" dirty="0" err="1"/>
              <a:t>termination</a:t>
            </a:r>
            <a:r>
              <a:rPr lang="pt-BR" dirty="0"/>
              <a:t> </a:t>
            </a:r>
            <a:r>
              <a:rPr lang="pt-BR" dirty="0" err="1"/>
              <a:t>of</a:t>
            </a:r>
            <a:r>
              <a:rPr lang="pt-BR" dirty="0"/>
              <a:t> </a:t>
            </a:r>
            <a:r>
              <a:rPr lang="pt-BR" dirty="0" err="1"/>
              <a:t>another</a:t>
            </a:r>
            <a:r>
              <a:rPr lang="pt-BR" dirty="0"/>
              <a:t> thread</a:t>
            </a:r>
            <a:endParaRPr lang="en-US" dirty="0"/>
          </a:p>
          <a:p>
            <a:pPr lvl="2"/>
            <a:endParaRPr lang="pt-BR" dirty="0"/>
          </a:p>
          <a:p>
            <a:pPr lvl="2"/>
            <a:endParaRPr lang="pt-BR" dirty="0"/>
          </a:p>
          <a:p>
            <a:r>
              <a:rPr lang="en-US" spc="-20" dirty="0"/>
              <a:t>The POSIX API provides a way to invoke an </a:t>
            </a:r>
            <a:r>
              <a:rPr lang="en-US" spc="-20" dirty="0">
                <a:solidFill>
                  <a:srgbClr val="0432FF"/>
                </a:solidFill>
              </a:rPr>
              <a:t>asynchronous procedure call</a:t>
            </a:r>
            <a:r>
              <a:rPr lang="en-US" spc="-20" dirty="0"/>
              <a:t>.</a:t>
            </a:r>
          </a:p>
          <a:p>
            <a:pPr lvl="1"/>
            <a:r>
              <a:rPr lang="en-US" dirty="0"/>
              <a:t>An asynchronous procedure call separates the call from the return.</a:t>
            </a:r>
          </a:p>
          <a:p>
            <a:pPr lvl="2"/>
            <a:r>
              <a:rPr lang="en-US" dirty="0"/>
              <a:t>The caller starts the function and continues executing concurrently with the called function.</a:t>
            </a:r>
          </a:p>
          <a:p>
            <a:pPr lvl="2"/>
            <a:r>
              <a:rPr lang="en-US" dirty="0"/>
              <a:t>Later, the caller can wait for function completion.</a:t>
            </a:r>
          </a:p>
        </p:txBody>
      </p:sp>
      <p:sp>
        <p:nvSpPr>
          <p:cNvPr id="4" name="Text Placeholder 3">
            <a:extLst>
              <a:ext uri="{FF2B5EF4-FFF2-40B4-BE49-F238E27FC236}">
                <a16:creationId xmlns:a16="http://schemas.microsoft.com/office/drawing/2014/main" id="{7C132C2F-8DD5-E843-905D-1AA53739190D}"/>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1A9FBDE6-1DA3-D441-9663-86E18D154A5C}"/>
              </a:ext>
            </a:extLst>
          </p:cNvPr>
          <p:cNvPicPr>
            <a:picLocks noChangeAspect="1"/>
          </p:cNvPicPr>
          <p:nvPr/>
        </p:nvPicPr>
        <p:blipFill rotWithShape="1">
          <a:blip r:embed="rId2"/>
          <a:srcRect r="9192" b="43571"/>
          <a:stretch/>
        </p:blipFill>
        <p:spPr>
          <a:xfrm>
            <a:off x="978388" y="2998101"/>
            <a:ext cx="6654312" cy="637818"/>
          </a:xfrm>
          <a:prstGeom prst="rect">
            <a:avLst/>
          </a:prstGeom>
        </p:spPr>
      </p:pic>
      <p:pic>
        <p:nvPicPr>
          <p:cNvPr id="6" name="Picture 5">
            <a:extLst>
              <a:ext uri="{FF2B5EF4-FFF2-40B4-BE49-F238E27FC236}">
                <a16:creationId xmlns:a16="http://schemas.microsoft.com/office/drawing/2014/main" id="{BFFEF7F1-6571-994C-9C38-BA9D2F3E700A}"/>
              </a:ext>
            </a:extLst>
          </p:cNvPr>
          <p:cNvPicPr>
            <a:picLocks noChangeAspect="1"/>
          </p:cNvPicPr>
          <p:nvPr/>
        </p:nvPicPr>
        <p:blipFill rotWithShape="1">
          <a:blip r:embed="rId2"/>
          <a:srcRect t="62473" r="9192"/>
          <a:stretch/>
        </p:blipFill>
        <p:spPr>
          <a:xfrm>
            <a:off x="978388" y="4072534"/>
            <a:ext cx="6654312" cy="424173"/>
          </a:xfrm>
          <a:prstGeom prst="rect">
            <a:avLst/>
          </a:prstGeom>
        </p:spPr>
      </p:pic>
    </p:spTree>
    <p:extLst>
      <p:ext uri="{BB962C8B-B14F-4D97-AF65-F5344CB8AC3E}">
        <p14:creationId xmlns:p14="http://schemas.microsoft.com/office/powerpoint/2010/main" val="17636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0E7F35-4E79-E14B-91C5-0FC810DAD40D}"/>
              </a:ext>
            </a:extLst>
          </p:cNvPr>
          <p:cNvSpPr/>
          <p:nvPr/>
        </p:nvSpPr>
        <p:spPr>
          <a:xfrm>
            <a:off x="431796" y="4573413"/>
            <a:ext cx="8280401" cy="885022"/>
          </a:xfrm>
          <a:prstGeom prst="rect">
            <a:avLst/>
          </a:prstGeom>
          <a:solidFill>
            <a:schemeClr val="tx1">
              <a:lumMod val="75000"/>
              <a:lumOff val="2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223202A8-B231-2541-8212-0E4D12B0B36C}"/>
              </a:ext>
            </a:extLst>
          </p:cNvPr>
          <p:cNvSpPr/>
          <p:nvPr/>
        </p:nvSpPr>
        <p:spPr>
          <a:xfrm>
            <a:off x="431799" y="5458435"/>
            <a:ext cx="8280401" cy="600344"/>
          </a:xfrm>
          <a:prstGeom prst="rect">
            <a:avLst/>
          </a:prstGeom>
          <a:solidFill>
            <a:schemeClr val="tx1">
              <a:lumMod val="75000"/>
              <a:lumOff val="2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AD5D70E-31B6-1840-93F1-1992A225CCB6}"/>
              </a:ext>
            </a:extLst>
          </p:cNvPr>
          <p:cNvSpPr>
            <a:spLocks noGrp="1"/>
          </p:cNvSpPr>
          <p:nvPr>
            <p:ph type="title"/>
          </p:nvPr>
        </p:nvSpPr>
        <p:spPr/>
        <p:txBody>
          <a:bodyPr/>
          <a:lstStyle/>
          <a:p>
            <a:r>
              <a:rPr lang="en-US" dirty="0"/>
              <a:t>Introduction to Concurrency</a:t>
            </a:r>
          </a:p>
        </p:txBody>
      </p:sp>
      <p:sp>
        <p:nvSpPr>
          <p:cNvPr id="5" name="Content Placeholder 4"/>
          <p:cNvSpPr>
            <a:spLocks noGrp="1"/>
          </p:cNvSpPr>
          <p:nvPr>
            <p:ph sz="quarter" idx="10"/>
          </p:nvPr>
        </p:nvSpPr>
        <p:spPr/>
        <p:txBody>
          <a:bodyPr>
            <a:normAutofit/>
          </a:bodyPr>
          <a:lstStyle/>
          <a:p>
            <a:r>
              <a:rPr lang="en-US" dirty="0"/>
              <a:t>We use the word </a:t>
            </a:r>
            <a:r>
              <a:rPr lang="en-US" dirty="0">
                <a:solidFill>
                  <a:srgbClr val="0432FF"/>
                </a:solidFill>
                <a:latin typeface="+mj-lt"/>
              </a:rPr>
              <a:t>concurrency</a:t>
            </a:r>
            <a:r>
              <a:rPr lang="en-US" dirty="0">
                <a:solidFill>
                  <a:srgbClr val="0432FF"/>
                </a:solidFill>
              </a:rPr>
              <a:t> </a:t>
            </a:r>
            <a:r>
              <a:rPr lang="en-US" dirty="0"/>
              <a:t>to refer to multiple activities that can happen at the same time.</a:t>
            </a:r>
          </a:p>
          <a:p>
            <a:r>
              <a:rPr lang="en-US" dirty="0"/>
              <a:t>Correctly managing concurrency is a key challenge for operating system developers and, more recently, has also become a concern for many application developers.</a:t>
            </a:r>
          </a:p>
          <a:p>
            <a:r>
              <a:rPr lang="en-US" dirty="0"/>
              <a:t>From the programmer’s perspective, it is much easier to think sequentially than to keep track of many simultaneous activities.</a:t>
            </a:r>
          </a:p>
          <a:p>
            <a:pPr>
              <a:buClr>
                <a:schemeClr val="tx1">
                  <a:lumMod val="75000"/>
                  <a:lumOff val="25000"/>
                </a:schemeClr>
              </a:buClr>
            </a:pPr>
            <a:r>
              <a:rPr lang="en-US" dirty="0">
                <a:solidFill>
                  <a:schemeClr val="bg1">
                    <a:lumMod val="85000"/>
                  </a:schemeClr>
                </a:solidFill>
              </a:rPr>
              <a:t>How can you write a correct program with dozens of events happening at once? </a:t>
            </a:r>
          </a:p>
          <a:p>
            <a:pPr>
              <a:buClr>
                <a:schemeClr val="tx1">
                  <a:lumMod val="75000"/>
                  <a:lumOff val="25000"/>
                </a:schemeClr>
              </a:buClr>
            </a:pPr>
            <a:r>
              <a:rPr lang="en-US" dirty="0">
                <a:solidFill>
                  <a:schemeClr val="bg1">
                    <a:lumMod val="85000"/>
                  </a:schemeClr>
                </a:solidFill>
              </a:rPr>
              <a:t>How do you debug such program if each execution is unique?</a:t>
            </a:r>
          </a:p>
        </p:txBody>
      </p:sp>
      <p:sp>
        <p:nvSpPr>
          <p:cNvPr id="3" name="Text Placeholder 2">
            <a:extLst>
              <a:ext uri="{FF2B5EF4-FFF2-40B4-BE49-F238E27FC236}">
                <a16:creationId xmlns:a16="http://schemas.microsoft.com/office/drawing/2014/main" id="{C816D0BA-B5E8-1F43-875C-414C6F55232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770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7" grpId="1" animBg="1"/>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8368-3B37-2643-B53A-7FC1F0C32EC4}"/>
              </a:ext>
            </a:extLst>
          </p:cNvPr>
          <p:cNvSpPr>
            <a:spLocks noGrp="1"/>
          </p:cNvSpPr>
          <p:nvPr>
            <p:ph type="title"/>
          </p:nvPr>
        </p:nvSpPr>
        <p:spPr/>
        <p:txBody>
          <a:bodyPr/>
          <a:lstStyle/>
          <a:p>
            <a:r>
              <a:rPr lang="en-US" dirty="0"/>
              <a:t>Before we go… let’s wrap the </a:t>
            </a:r>
            <a:r>
              <a:rPr lang="en-US" dirty="0" err="1">
                <a:solidFill>
                  <a:srgbClr val="0432FF"/>
                </a:solidFill>
              </a:rPr>
              <a:t>pthread</a:t>
            </a:r>
            <a:r>
              <a:rPr lang="en-US" dirty="0">
                <a:solidFill>
                  <a:srgbClr val="0432FF"/>
                </a:solidFill>
              </a:rPr>
              <a:t> </a:t>
            </a:r>
            <a:r>
              <a:rPr lang="en-US" dirty="0"/>
              <a:t>functions</a:t>
            </a:r>
          </a:p>
        </p:txBody>
      </p:sp>
      <p:sp>
        <p:nvSpPr>
          <p:cNvPr id="3" name="Content Placeholder 2">
            <a:extLst>
              <a:ext uri="{FF2B5EF4-FFF2-40B4-BE49-F238E27FC236}">
                <a16:creationId xmlns:a16="http://schemas.microsoft.com/office/drawing/2014/main" id="{4BCAF93A-BC00-BE4E-AE7C-4056374027DB}"/>
              </a:ext>
            </a:extLst>
          </p:cNvPr>
          <p:cNvSpPr>
            <a:spLocks noGrp="1"/>
          </p:cNvSpPr>
          <p:nvPr>
            <p:ph sz="quarter" idx="10"/>
          </p:nvPr>
        </p:nvSpPr>
        <p:spPr/>
        <p:txBody>
          <a:bodyPr/>
          <a:lstStyle/>
          <a:p>
            <a:r>
              <a:rPr lang="en-US" dirty="0"/>
              <a:t>If you examine </a:t>
            </a:r>
            <a:r>
              <a:rPr lang="en-US" dirty="0" err="1">
                <a:solidFill>
                  <a:srgbClr val="0432FF"/>
                </a:solidFill>
                <a:latin typeface="+mj-lt"/>
              </a:rPr>
              <a:t>pthread</a:t>
            </a:r>
            <a:r>
              <a:rPr lang="en-US" dirty="0" err="1"/>
              <a:t>’s</a:t>
            </a:r>
            <a:r>
              <a:rPr lang="en-US" dirty="0"/>
              <a:t> specification, you’ll see that some of its functions return a success indicator.</a:t>
            </a:r>
          </a:p>
          <a:p>
            <a:r>
              <a:rPr lang="en-US" dirty="0"/>
              <a:t>In order to avoid processing the success indicator at each point of call, we’ll define wrapper functions, which will just call their similarly-named counterparts and make sure that they don’t return any funny results.</a:t>
            </a:r>
          </a:p>
          <a:p>
            <a:r>
              <a:rPr lang="en-US" dirty="0"/>
              <a:t>The “</a:t>
            </a:r>
            <a:r>
              <a:rPr lang="en-US" dirty="0" err="1">
                <a:solidFill>
                  <a:srgbClr val="0432FF"/>
                </a:solidFill>
                <a:latin typeface="Latin Modern Mono Light Cond 10" pitchFamily="49" charset="77"/>
              </a:rPr>
              <a:t>mythreads.h</a:t>
            </a:r>
            <a:r>
              <a:rPr lang="en-US" dirty="0"/>
              <a:t>” header file will contain our wrapper functions, which differ from the original ones by having their names starting with a capital “P”.</a:t>
            </a:r>
          </a:p>
        </p:txBody>
      </p:sp>
      <p:sp>
        <p:nvSpPr>
          <p:cNvPr id="4" name="Text Placeholder 3">
            <a:extLst>
              <a:ext uri="{FF2B5EF4-FFF2-40B4-BE49-F238E27FC236}">
                <a16:creationId xmlns:a16="http://schemas.microsoft.com/office/drawing/2014/main" id="{40933491-7117-1547-97CC-623F8CB9DB3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4254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D512D6-D314-AD40-AE03-D8B886CAFA60}"/>
              </a:ext>
            </a:extLst>
          </p:cNvPr>
          <p:cNvSpPr>
            <a:spLocks noGrp="1"/>
          </p:cNvSpPr>
          <p:nvPr>
            <p:ph type="title"/>
          </p:nvPr>
        </p:nvSpPr>
        <p:spPr/>
        <p:txBody>
          <a:bodyPr/>
          <a:lstStyle/>
          <a:p>
            <a:r>
              <a:rPr lang="en-US" dirty="0">
                <a:solidFill>
                  <a:schemeClr val="bg1">
                    <a:lumMod val="85000"/>
                  </a:schemeClr>
                </a:solidFill>
              </a:rPr>
              <a:t>Our wrapper functions</a:t>
            </a:r>
          </a:p>
        </p:txBody>
      </p:sp>
      <p:sp>
        <p:nvSpPr>
          <p:cNvPr id="8" name="Text Placeholder 7">
            <a:extLst>
              <a:ext uri="{FF2B5EF4-FFF2-40B4-BE49-F238E27FC236}">
                <a16:creationId xmlns:a16="http://schemas.microsoft.com/office/drawing/2014/main" id="{32F2F5C9-0220-CD4F-BD14-EEF5D008219C}"/>
              </a:ext>
            </a:extLst>
          </p:cNvPr>
          <p:cNvSpPr>
            <a:spLocks noGrp="1"/>
          </p:cNvSpPr>
          <p:nvPr>
            <p:ph type="body" sz="quarter" idx="11"/>
          </p:nvPr>
        </p:nvSpPr>
        <p:spPr/>
        <p:txBody>
          <a:bodyPr/>
          <a:lstStyle/>
          <a:p>
            <a:endParaRPr lang="en-US"/>
          </a:p>
        </p:txBody>
      </p:sp>
      <p:pic>
        <p:nvPicPr>
          <p:cNvPr id="4" name="Content Placeholder 3">
            <a:extLst>
              <a:ext uri="{FF2B5EF4-FFF2-40B4-BE49-F238E27FC236}">
                <a16:creationId xmlns:a16="http://schemas.microsoft.com/office/drawing/2014/main" id="{9631E5B8-177E-4C4C-88D5-0BC229C7DE9D}"/>
              </a:ext>
            </a:extLst>
          </p:cNvPr>
          <p:cNvPicPr>
            <a:picLocks noGrp="1" noChangeAspect="1"/>
          </p:cNvPicPr>
          <p:nvPr>
            <p:ph sz="quarter" idx="4294967295"/>
          </p:nvPr>
        </p:nvPicPr>
        <p:blipFill>
          <a:blip r:embed="rId2"/>
          <a:stretch>
            <a:fillRect/>
          </a:stretch>
        </p:blipFill>
        <p:spPr>
          <a:xfrm>
            <a:off x="431798" y="1690628"/>
            <a:ext cx="8616407" cy="4800377"/>
          </a:xfrm>
          <a:prstGeom prst="rect">
            <a:avLst/>
          </a:prstGeom>
        </p:spPr>
      </p:pic>
    </p:spTree>
    <p:extLst>
      <p:ext uri="{BB962C8B-B14F-4D97-AF65-F5344CB8AC3E}">
        <p14:creationId xmlns:p14="http://schemas.microsoft.com/office/powerpoint/2010/main" val="245374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3DE5A8-6541-FC4C-92EA-931AB1C1EDD4}"/>
              </a:ext>
            </a:extLst>
          </p:cNvPr>
          <p:cNvPicPr>
            <a:picLocks noGrp="1" noChangeAspect="1"/>
          </p:cNvPicPr>
          <p:nvPr>
            <p:ph sz="quarter" idx="10"/>
          </p:nvPr>
        </p:nvPicPr>
        <p:blipFill rotWithShape="1">
          <a:blip r:embed="rId2"/>
          <a:srcRect r="30046" b="58179"/>
          <a:stretch/>
        </p:blipFill>
        <p:spPr>
          <a:xfrm>
            <a:off x="431800" y="620714"/>
            <a:ext cx="6683103" cy="3533812"/>
          </a:xfrm>
          <a:prstGeom prst="rect">
            <a:avLst/>
          </a:prstGeom>
        </p:spPr>
      </p:pic>
    </p:spTree>
    <p:extLst>
      <p:ext uri="{BB962C8B-B14F-4D97-AF65-F5344CB8AC3E}">
        <p14:creationId xmlns:p14="http://schemas.microsoft.com/office/powerpoint/2010/main" val="32616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3DE5A8-6541-FC4C-92EA-931AB1C1EDD4}"/>
              </a:ext>
            </a:extLst>
          </p:cNvPr>
          <p:cNvPicPr>
            <a:picLocks noGrp="1" noChangeAspect="1"/>
          </p:cNvPicPr>
          <p:nvPr>
            <p:ph sz="quarter" idx="10"/>
          </p:nvPr>
        </p:nvPicPr>
        <p:blipFill rotWithShape="1">
          <a:blip r:embed="rId2"/>
          <a:srcRect t="37750" r="11379"/>
          <a:stretch/>
        </p:blipFill>
        <p:spPr>
          <a:xfrm>
            <a:off x="431800" y="620712"/>
            <a:ext cx="8280400" cy="5144361"/>
          </a:xfrm>
          <a:prstGeom prst="rect">
            <a:avLst/>
          </a:prstGeom>
        </p:spPr>
      </p:pic>
    </p:spTree>
    <p:extLst>
      <p:ext uri="{BB962C8B-B14F-4D97-AF65-F5344CB8AC3E}">
        <p14:creationId xmlns:p14="http://schemas.microsoft.com/office/powerpoint/2010/main" val="167861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575B5D-0B15-3A49-AE7D-48CBFB2BC7BC}"/>
              </a:ext>
            </a:extLst>
          </p:cNvPr>
          <p:cNvPicPr>
            <a:picLocks noGrp="1" noChangeAspect="1"/>
          </p:cNvPicPr>
          <p:nvPr>
            <p:ph sz="quarter" idx="10"/>
          </p:nvPr>
        </p:nvPicPr>
        <p:blipFill rotWithShape="1">
          <a:blip r:embed="rId2"/>
          <a:srcRect r="31219"/>
          <a:stretch/>
        </p:blipFill>
        <p:spPr>
          <a:xfrm>
            <a:off x="431800" y="620713"/>
            <a:ext cx="8280400" cy="2413886"/>
          </a:xfrm>
          <a:prstGeom prst="rect">
            <a:avLst/>
          </a:prstGeom>
          <a:noFill/>
        </p:spPr>
      </p:pic>
      <p:sp>
        <p:nvSpPr>
          <p:cNvPr id="6" name="TextBox 5">
            <a:extLst>
              <a:ext uri="{FF2B5EF4-FFF2-40B4-BE49-F238E27FC236}">
                <a16:creationId xmlns:a16="http://schemas.microsoft.com/office/drawing/2014/main" id="{55387F5C-16D7-9444-9265-B0D096CD3538}"/>
              </a:ext>
            </a:extLst>
          </p:cNvPr>
          <p:cNvSpPr txBox="1"/>
          <p:nvPr/>
        </p:nvSpPr>
        <p:spPr>
          <a:xfrm>
            <a:off x="431799" y="4149725"/>
            <a:ext cx="8280399" cy="646331"/>
          </a:xfrm>
          <a:prstGeom prst="rect">
            <a:avLst/>
          </a:prstGeom>
          <a:solidFill>
            <a:schemeClr val="tx1">
              <a:lumMod val="75000"/>
              <a:lumOff val="25000"/>
            </a:schemeClr>
          </a:solidFill>
        </p:spPr>
        <p:txBody>
          <a:bodyPr wrap="square" rtlCol="0">
            <a:spAutoFit/>
          </a:bodyPr>
          <a:lstStyle/>
          <a:p>
            <a:r>
              <a:rPr lang="en-US" sz="3600" dirty="0">
                <a:solidFill>
                  <a:schemeClr val="bg1">
                    <a:lumMod val="85000"/>
                  </a:schemeClr>
                </a:solidFill>
              </a:rPr>
              <a:t>Is this the only possible output we could get?</a:t>
            </a:r>
          </a:p>
        </p:txBody>
      </p:sp>
    </p:spTree>
    <p:extLst>
      <p:ext uri="{BB962C8B-B14F-4D97-AF65-F5344CB8AC3E}">
        <p14:creationId xmlns:p14="http://schemas.microsoft.com/office/powerpoint/2010/main" val="95818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a:t>Making</a:t>
            </a:r>
            <a:r>
              <a:rPr lang="pt-BR" dirty="0"/>
              <a:t> </a:t>
            </a:r>
            <a:r>
              <a:rPr lang="pt-BR" dirty="0" err="1"/>
              <a:t>things</a:t>
            </a:r>
            <a:r>
              <a:rPr lang="pt-BR" dirty="0"/>
              <a:t> </a:t>
            </a:r>
            <a:r>
              <a:rPr lang="pt-BR" dirty="0" err="1"/>
              <a:t>worse</a:t>
            </a:r>
            <a:r>
              <a:rPr lang="pt-BR" dirty="0"/>
              <a:t>: </a:t>
            </a:r>
            <a:r>
              <a:rPr lang="pt-BR" dirty="0" err="1"/>
              <a:t>sharing</a:t>
            </a:r>
            <a:r>
              <a:rPr lang="pt-BR" dirty="0"/>
              <a:t> data</a:t>
            </a:r>
          </a:p>
        </p:txBody>
      </p:sp>
      <p:sp>
        <p:nvSpPr>
          <p:cNvPr id="3" name="Content Placeholder 2"/>
          <p:cNvSpPr>
            <a:spLocks noGrp="1"/>
          </p:cNvSpPr>
          <p:nvPr>
            <p:ph sz="quarter" idx="10"/>
          </p:nvPr>
        </p:nvSpPr>
        <p:spPr/>
        <p:txBody>
          <a:bodyPr>
            <a:normAutofit/>
          </a:bodyPr>
          <a:lstStyle/>
          <a:p>
            <a:pPr marL="0" indent="0">
              <a:buNone/>
            </a:pPr>
            <a:r>
              <a:rPr lang="pt-BR" sz="3200" dirty="0"/>
              <a:t>Design a 2-thread </a:t>
            </a:r>
            <a:r>
              <a:rPr lang="pt-BR" sz="3200" dirty="0" err="1"/>
              <a:t>application</a:t>
            </a:r>
            <a:r>
              <a:rPr lang="pt-BR" sz="3200" dirty="0"/>
              <a:t> </a:t>
            </a:r>
            <a:r>
              <a:rPr lang="pt-BR" sz="3200" dirty="0" err="1"/>
              <a:t>so</a:t>
            </a:r>
            <a:r>
              <a:rPr lang="pt-BR" sz="3200" dirty="0"/>
              <a:t> </a:t>
            </a:r>
            <a:r>
              <a:rPr lang="pt-BR" sz="3200" dirty="0" err="1"/>
              <a:t>that</a:t>
            </a:r>
            <a:r>
              <a:rPr lang="pt-BR" sz="3200" dirty="0"/>
              <a:t> </a:t>
            </a:r>
          </a:p>
          <a:p>
            <a:pPr marL="726985" lvl="1" indent="-457200"/>
            <a:r>
              <a:rPr lang="pt-BR" sz="3200" dirty="0" err="1"/>
              <a:t>Each</a:t>
            </a:r>
            <a:r>
              <a:rPr lang="pt-BR" sz="3200" dirty="0"/>
              <a:t> thread </a:t>
            </a:r>
            <a:r>
              <a:rPr lang="pt-BR" sz="3200" dirty="0" err="1"/>
              <a:t>performs</a:t>
            </a:r>
            <a:r>
              <a:rPr lang="pt-BR" sz="3200" dirty="0"/>
              <a:t> </a:t>
            </a:r>
            <a:r>
              <a:rPr lang="pt-BR" sz="3200" dirty="0" err="1"/>
              <a:t>the</a:t>
            </a:r>
            <a:r>
              <a:rPr lang="pt-BR" sz="3200" dirty="0"/>
              <a:t> </a:t>
            </a:r>
            <a:r>
              <a:rPr lang="pt-BR" sz="3200" dirty="0" err="1"/>
              <a:t>summation</a:t>
            </a:r>
            <a:r>
              <a:rPr lang="pt-BR" sz="3200" dirty="0"/>
              <a:t> </a:t>
            </a:r>
            <a:r>
              <a:rPr lang="pt-BR" sz="3200" dirty="0" err="1"/>
              <a:t>of</a:t>
            </a:r>
            <a:r>
              <a:rPr lang="pt-BR" sz="3200" dirty="0"/>
              <a:t> </a:t>
            </a:r>
            <a:r>
              <a:rPr lang="pt-BR" sz="3200" dirty="0" err="1"/>
              <a:t>the</a:t>
            </a:r>
            <a:r>
              <a:rPr lang="pt-BR" sz="3200" dirty="0"/>
              <a:t> </a:t>
            </a:r>
            <a:r>
              <a:rPr lang="pt-BR" sz="3200" dirty="0" err="1"/>
              <a:t>sequence</a:t>
            </a:r>
            <a:r>
              <a:rPr lang="pt-BR" sz="3200" dirty="0"/>
              <a:t> </a:t>
            </a:r>
            <a:r>
              <a:rPr lang="pt-BR" sz="3200" dirty="0" err="1"/>
              <a:t>of</a:t>
            </a:r>
            <a:r>
              <a:rPr lang="pt-BR" sz="3200" dirty="0"/>
              <a:t> non-negative </a:t>
            </a:r>
            <a:r>
              <a:rPr lang="pt-BR" sz="3200" dirty="0" err="1"/>
              <a:t>integers</a:t>
            </a:r>
            <a:r>
              <a:rPr lang="pt-BR" sz="3200" dirty="0"/>
              <a:t> </a:t>
            </a:r>
            <a:r>
              <a:rPr lang="pt-BR" sz="3200" dirty="0" err="1"/>
              <a:t>up</a:t>
            </a:r>
            <a:r>
              <a:rPr lang="pt-BR" sz="3200" dirty="0"/>
              <a:t> </a:t>
            </a:r>
            <a:r>
              <a:rPr lang="pt-BR" sz="3200" dirty="0" err="1"/>
              <a:t>to</a:t>
            </a:r>
            <a:r>
              <a:rPr lang="pt-BR" sz="3200" dirty="0"/>
              <a:t> a </a:t>
            </a:r>
            <a:r>
              <a:rPr lang="pt-BR" sz="3200" dirty="0" err="1"/>
              <a:t>given</a:t>
            </a:r>
            <a:r>
              <a:rPr lang="pt-BR" sz="3200" dirty="0"/>
              <a:t> </a:t>
            </a:r>
            <a:r>
              <a:rPr lang="pt-BR" sz="3200" dirty="0" err="1"/>
              <a:t>limit</a:t>
            </a:r>
            <a:r>
              <a:rPr lang="pt-BR" sz="3200" dirty="0"/>
              <a:t>.</a:t>
            </a:r>
          </a:p>
          <a:p>
            <a:pPr marL="726985" lvl="1" indent="-457200"/>
            <a:r>
              <a:rPr lang="pt-BR" sz="3200" dirty="0"/>
              <a:t>The </a:t>
            </a:r>
            <a:r>
              <a:rPr lang="pt-BR" sz="3200" dirty="0" err="1"/>
              <a:t>main</a:t>
            </a:r>
            <a:r>
              <a:rPr lang="pt-BR" sz="3200" dirty="0"/>
              <a:t> </a:t>
            </a:r>
            <a:r>
              <a:rPr lang="pt-BR" sz="3200" dirty="0" err="1"/>
              <a:t>function</a:t>
            </a:r>
            <a:r>
              <a:rPr lang="pt-BR" sz="3200" dirty="0"/>
              <a:t> </a:t>
            </a:r>
            <a:r>
              <a:rPr lang="pt-BR" sz="3200" dirty="0" err="1"/>
              <a:t>prints</a:t>
            </a:r>
            <a:r>
              <a:rPr lang="pt-BR" sz="3200" dirty="0"/>
              <a:t> </a:t>
            </a:r>
            <a:r>
              <a:rPr lang="pt-BR" sz="3200" dirty="0" err="1"/>
              <a:t>the</a:t>
            </a:r>
            <a:r>
              <a:rPr lang="pt-BR" sz="3200" dirty="0"/>
              <a:t> </a:t>
            </a:r>
            <a:r>
              <a:rPr lang="pt-BR" sz="3200" dirty="0" err="1"/>
              <a:t>accumulated</a:t>
            </a:r>
            <a:r>
              <a:rPr lang="pt-BR" sz="3200" dirty="0"/>
              <a:t> </a:t>
            </a:r>
            <a:r>
              <a:rPr lang="pt-BR" sz="3200" dirty="0" err="1"/>
              <a:t>result</a:t>
            </a:r>
            <a:r>
              <a:rPr lang="pt-BR" sz="3200" dirty="0"/>
              <a:t> </a:t>
            </a:r>
            <a:r>
              <a:rPr lang="pt-BR" sz="3200" dirty="0" err="1"/>
              <a:t>of</a:t>
            </a:r>
            <a:r>
              <a:rPr lang="pt-BR" sz="3200" dirty="0"/>
              <a:t> </a:t>
            </a:r>
            <a:r>
              <a:rPr lang="pt-BR" sz="3200" dirty="0" err="1"/>
              <a:t>the</a:t>
            </a:r>
            <a:r>
              <a:rPr lang="pt-BR" sz="3200" dirty="0"/>
              <a:t> threads’ </a:t>
            </a:r>
            <a:r>
              <a:rPr lang="pt-BR" sz="3200" dirty="0" err="1"/>
              <a:t>calculation</a:t>
            </a:r>
            <a:r>
              <a:rPr lang="pt-BR" sz="3200" dirty="0"/>
              <a:t>.</a:t>
            </a:r>
          </a:p>
        </p:txBody>
      </p:sp>
      <p:sp>
        <p:nvSpPr>
          <p:cNvPr id="4" name="Text Placeholder 3"/>
          <p:cNvSpPr>
            <a:spLocks noGrp="1"/>
          </p:cNvSpPr>
          <p:nvPr>
            <p:ph type="body" sz="quarter" idx="11"/>
          </p:nvPr>
        </p:nvSpPr>
        <p:spPr/>
        <p:txBody>
          <a:bodyPr/>
          <a:lstStyle/>
          <a:p>
            <a:r>
              <a:rPr lang="en-US" dirty="0"/>
              <a:t>Example(?)</a:t>
            </a:r>
          </a:p>
        </p:txBody>
      </p:sp>
    </p:spTree>
    <p:extLst>
      <p:ext uri="{BB962C8B-B14F-4D97-AF65-F5344CB8AC3E}">
        <p14:creationId xmlns:p14="http://schemas.microsoft.com/office/powerpoint/2010/main" val="3943972260"/>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C1F2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DD57AE-DB0F-414B-BB17-CBBECED37761}"/>
              </a:ext>
            </a:extLst>
          </p:cNvPr>
          <p:cNvPicPr>
            <a:picLocks noGrp="1" noChangeAspect="1"/>
          </p:cNvPicPr>
          <p:nvPr>
            <p:ph sz="quarter" idx="10"/>
          </p:nvPr>
        </p:nvPicPr>
        <p:blipFill rotWithShape="1">
          <a:blip r:embed="rId2"/>
          <a:srcRect l="17902" t="5517" r="44565" b="51437"/>
          <a:stretch/>
        </p:blipFill>
        <p:spPr>
          <a:xfrm>
            <a:off x="427386" y="551180"/>
            <a:ext cx="8284814" cy="5938520"/>
          </a:xfrm>
          <a:prstGeom prst="rect">
            <a:avLst/>
          </a:prstGeom>
        </p:spPr>
      </p:pic>
    </p:spTree>
    <p:extLst>
      <p:ext uri="{BB962C8B-B14F-4D97-AF65-F5344CB8AC3E}">
        <p14:creationId xmlns:p14="http://schemas.microsoft.com/office/powerpoint/2010/main" val="123354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C1F2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DD57AE-DB0F-414B-BB17-CBBECED37761}"/>
              </a:ext>
            </a:extLst>
          </p:cNvPr>
          <p:cNvPicPr>
            <a:picLocks noGrp="1" noChangeAspect="1"/>
          </p:cNvPicPr>
          <p:nvPr>
            <p:ph sz="quarter" idx="10"/>
          </p:nvPr>
        </p:nvPicPr>
        <p:blipFill rotWithShape="1">
          <a:blip r:embed="rId2"/>
          <a:srcRect l="17902" t="49860" r="40868" b="3202"/>
          <a:stretch/>
        </p:blipFill>
        <p:spPr>
          <a:xfrm>
            <a:off x="431801" y="279400"/>
            <a:ext cx="8280400" cy="5891833"/>
          </a:xfrm>
          <a:prstGeom prst="rect">
            <a:avLst/>
          </a:prstGeom>
        </p:spPr>
      </p:pic>
      <p:sp>
        <p:nvSpPr>
          <p:cNvPr id="2" name="TextBox 1">
            <a:extLst>
              <a:ext uri="{FF2B5EF4-FFF2-40B4-BE49-F238E27FC236}">
                <a16:creationId xmlns:a16="http://schemas.microsoft.com/office/drawing/2014/main" id="{2F33A2D7-5DD8-204D-AECD-0B3A73584203}"/>
              </a:ext>
            </a:extLst>
          </p:cNvPr>
          <p:cNvSpPr txBox="1"/>
          <p:nvPr/>
        </p:nvSpPr>
        <p:spPr>
          <a:xfrm>
            <a:off x="7587417" y="4834957"/>
            <a:ext cx="430690" cy="353943"/>
          </a:xfrm>
          <a:prstGeom prst="rect">
            <a:avLst/>
          </a:prstGeom>
          <a:solidFill>
            <a:srgbClr val="1B1F20"/>
          </a:solidFill>
        </p:spPr>
        <p:txBody>
          <a:bodyPr wrap="none" lIns="18000" rIns="18000" rtlCol="0">
            <a:spAutoFit/>
          </a:bodyPr>
          <a:lstStyle/>
          <a:p>
            <a:r>
              <a:rPr lang="en-US" sz="1700" dirty="0">
                <a:solidFill>
                  <a:srgbClr val="079999"/>
                </a:solidFill>
                <a:latin typeface="Menlo" panose="020B0609030804020204" pitchFamily="49" charset="0"/>
                <a:ea typeface="Menlo" panose="020B0609030804020204" pitchFamily="49" charset="0"/>
                <a:cs typeface="Menlo" panose="020B0609030804020204" pitchFamily="49" charset="0"/>
              </a:rPr>
              <a:t>%8d</a:t>
            </a:r>
          </a:p>
        </p:txBody>
      </p:sp>
    </p:spTree>
    <p:extLst>
      <p:ext uri="{BB962C8B-B14F-4D97-AF65-F5344CB8AC3E}">
        <p14:creationId xmlns:p14="http://schemas.microsoft.com/office/powerpoint/2010/main" val="25574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100"/>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3784E8-0F5C-4346-B3EC-AD790A4C9366}"/>
              </a:ext>
            </a:extLst>
          </p:cNvPr>
          <p:cNvPicPr>
            <a:picLocks noGrp="1" noChangeAspect="1"/>
          </p:cNvPicPr>
          <p:nvPr>
            <p:ph sz="quarter" idx="10"/>
          </p:nvPr>
        </p:nvPicPr>
        <p:blipFill rotWithShape="1">
          <a:blip r:embed="rId2"/>
          <a:srcRect r="48991" b="45398"/>
          <a:stretch/>
        </p:blipFill>
        <p:spPr>
          <a:xfrm>
            <a:off x="431799" y="634999"/>
            <a:ext cx="8280401" cy="3196771"/>
          </a:xfrm>
          <a:prstGeom prst="rect">
            <a:avLst/>
          </a:prstGeom>
        </p:spPr>
      </p:pic>
      <p:sp>
        <p:nvSpPr>
          <p:cNvPr id="7" name="Rectangle 6">
            <a:extLst>
              <a:ext uri="{FF2B5EF4-FFF2-40B4-BE49-F238E27FC236}">
                <a16:creationId xmlns:a16="http://schemas.microsoft.com/office/drawing/2014/main" id="{8DDAA275-FC4A-344B-A961-4A7F28AED18B}"/>
              </a:ext>
            </a:extLst>
          </p:cNvPr>
          <p:cNvSpPr/>
          <p:nvPr/>
        </p:nvSpPr>
        <p:spPr>
          <a:xfrm>
            <a:off x="4354286" y="3483426"/>
            <a:ext cx="1741714" cy="296090"/>
          </a:xfrm>
          <a:prstGeom prst="rect">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Content Placeholder 4">
            <a:extLst>
              <a:ext uri="{FF2B5EF4-FFF2-40B4-BE49-F238E27FC236}">
                <a16:creationId xmlns:a16="http://schemas.microsoft.com/office/drawing/2014/main" id="{58A92321-9E62-9F44-BB71-7595611DD215}"/>
              </a:ext>
            </a:extLst>
          </p:cNvPr>
          <p:cNvPicPr>
            <a:picLocks noChangeAspect="1"/>
          </p:cNvPicPr>
          <p:nvPr/>
        </p:nvPicPr>
        <p:blipFill rotWithShape="1">
          <a:blip r:embed="rId2"/>
          <a:srcRect t="49544" r="48991"/>
          <a:stretch/>
        </p:blipFill>
        <p:spPr>
          <a:xfrm>
            <a:off x="431799" y="3535680"/>
            <a:ext cx="8280401" cy="2954020"/>
          </a:xfrm>
          <a:prstGeom prst="rect">
            <a:avLst/>
          </a:prstGeom>
        </p:spPr>
      </p:pic>
      <p:sp>
        <p:nvSpPr>
          <p:cNvPr id="8" name="TextBox 7">
            <a:extLst>
              <a:ext uri="{FF2B5EF4-FFF2-40B4-BE49-F238E27FC236}">
                <a16:creationId xmlns:a16="http://schemas.microsoft.com/office/drawing/2014/main" id="{54C8C047-97D0-7C47-9B4F-9054B28BFFFD}"/>
              </a:ext>
            </a:extLst>
          </p:cNvPr>
          <p:cNvSpPr txBox="1"/>
          <p:nvPr/>
        </p:nvSpPr>
        <p:spPr>
          <a:xfrm>
            <a:off x="5225143" y="5720259"/>
            <a:ext cx="3887603" cy="769441"/>
          </a:xfrm>
          <a:prstGeom prst="rect">
            <a:avLst/>
          </a:prstGeom>
          <a:solidFill>
            <a:schemeClr val="tx1">
              <a:lumMod val="75000"/>
              <a:lumOff val="25000"/>
            </a:schemeClr>
          </a:solidFill>
        </p:spPr>
        <p:txBody>
          <a:bodyPr wrap="none" rtlCol="0">
            <a:spAutoFit/>
          </a:bodyPr>
          <a:lstStyle/>
          <a:p>
            <a:r>
              <a:rPr lang="en-US" sz="4400" dirty="0">
                <a:solidFill>
                  <a:schemeClr val="bg1">
                    <a:lumMod val="85000"/>
                  </a:schemeClr>
                </a:solidFill>
              </a:rPr>
              <a:t>Where is the bug?</a:t>
            </a:r>
          </a:p>
        </p:txBody>
      </p:sp>
    </p:spTree>
    <p:extLst>
      <p:ext uri="{BB962C8B-B14F-4D97-AF65-F5344CB8AC3E}">
        <p14:creationId xmlns:p14="http://schemas.microsoft.com/office/powerpoint/2010/main" val="402855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3FA344-8701-3545-8990-BF1F65F05402}"/>
              </a:ext>
            </a:extLst>
          </p:cNvPr>
          <p:cNvSpPr/>
          <p:nvPr/>
        </p:nvSpPr>
        <p:spPr>
          <a:xfrm>
            <a:off x="314696" y="3639787"/>
            <a:ext cx="8397504" cy="2274125"/>
          </a:xfrm>
          <a:prstGeom prst="rect">
            <a:avLst/>
          </a:prstGeom>
          <a:solidFill>
            <a:schemeClr val="tx1">
              <a:lumMod val="75000"/>
              <a:lumOff val="2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r>
              <a:rPr lang="pt-BR" dirty="0" err="1"/>
              <a:t>Example</a:t>
            </a:r>
            <a:r>
              <a:rPr lang="pt-BR" dirty="0"/>
              <a:t>: </a:t>
            </a:r>
            <a:r>
              <a:rPr lang="pt-BR" dirty="0" err="1"/>
              <a:t>Summing</a:t>
            </a:r>
            <a:r>
              <a:rPr lang="pt-BR" dirty="0"/>
              <a:t> a range </a:t>
            </a:r>
            <a:r>
              <a:rPr lang="pt-BR" dirty="0" err="1"/>
              <a:t>of</a:t>
            </a:r>
            <a:r>
              <a:rPr lang="pt-BR" dirty="0"/>
              <a:t> </a:t>
            </a:r>
            <a:r>
              <a:rPr lang="pt-BR" dirty="0" err="1"/>
              <a:t>integers</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p:txBody>
              <a:bodyPr>
                <a:normAutofit/>
              </a:bodyPr>
              <a:lstStyle/>
              <a:p>
                <a:pPr marL="0" indent="0">
                  <a:buNone/>
                </a:pPr>
                <a:r>
                  <a:rPr lang="pt-BR" sz="3200" dirty="0"/>
                  <a:t>Design a </a:t>
                </a:r>
                <a:r>
                  <a:rPr lang="pt-BR" sz="3200" dirty="0" err="1"/>
                  <a:t>proper</a:t>
                </a:r>
                <a:r>
                  <a:rPr lang="pt-BR" sz="3200" dirty="0"/>
                  <a:t> </a:t>
                </a:r>
                <a:r>
                  <a:rPr lang="pt-BR" sz="3200" dirty="0" err="1"/>
                  <a:t>multithreaded</a:t>
                </a:r>
                <a:r>
                  <a:rPr lang="pt-BR" sz="3200" dirty="0"/>
                  <a:t> </a:t>
                </a:r>
                <a:r>
                  <a:rPr lang="pt-BR" sz="3200" dirty="0" err="1"/>
                  <a:t>application</a:t>
                </a:r>
                <a:r>
                  <a:rPr lang="pt-BR" sz="3200" dirty="0"/>
                  <a:t> </a:t>
                </a:r>
                <a:r>
                  <a:rPr lang="pt-BR" sz="3200" dirty="0" err="1"/>
                  <a:t>that</a:t>
                </a:r>
                <a:r>
                  <a:rPr lang="pt-BR" sz="3200" dirty="0"/>
                  <a:t> </a:t>
                </a:r>
                <a:r>
                  <a:rPr lang="pt-BR" sz="3200" dirty="0" err="1"/>
                  <a:t>performs</a:t>
                </a:r>
                <a:r>
                  <a:rPr lang="pt-BR" sz="3200" dirty="0"/>
                  <a:t> </a:t>
                </a:r>
                <a:r>
                  <a:rPr lang="pt-BR" sz="3200" dirty="0" err="1"/>
                  <a:t>the</a:t>
                </a:r>
                <a:r>
                  <a:rPr lang="pt-BR" sz="3200" dirty="0"/>
                  <a:t> </a:t>
                </a:r>
                <a:r>
                  <a:rPr lang="pt-BR" sz="3200" dirty="0" err="1"/>
                  <a:t>summation</a:t>
                </a:r>
                <a:r>
                  <a:rPr lang="pt-BR" sz="3200" dirty="0"/>
                  <a:t> </a:t>
                </a:r>
                <a:r>
                  <a:rPr lang="pt-BR" sz="3200" dirty="0" err="1"/>
                  <a:t>of</a:t>
                </a:r>
                <a:r>
                  <a:rPr lang="pt-BR" sz="3200" dirty="0"/>
                  <a:t> </a:t>
                </a:r>
                <a:r>
                  <a:rPr lang="pt-BR" sz="3200" dirty="0" err="1"/>
                  <a:t>the</a:t>
                </a:r>
                <a:r>
                  <a:rPr lang="pt-BR" sz="3200" dirty="0"/>
                  <a:t> </a:t>
                </a:r>
                <a:r>
                  <a:rPr lang="pt-BR" sz="3200" dirty="0" err="1"/>
                  <a:t>sequence</a:t>
                </a:r>
                <a:r>
                  <a:rPr lang="pt-BR" sz="3200" dirty="0"/>
                  <a:t> </a:t>
                </a:r>
                <a:r>
                  <a:rPr lang="pt-BR" sz="3200" dirty="0" err="1"/>
                  <a:t>of</a:t>
                </a:r>
                <a:r>
                  <a:rPr lang="pt-BR" sz="3200" dirty="0"/>
                  <a:t> </a:t>
                </a:r>
                <a:br>
                  <a:rPr lang="pt-BR" sz="3200" dirty="0"/>
                </a:br>
                <a:r>
                  <a:rPr lang="pt-BR" sz="3200" dirty="0"/>
                  <a:t>non-negative </a:t>
                </a:r>
                <a:r>
                  <a:rPr lang="pt-BR" sz="3200" dirty="0" err="1"/>
                  <a:t>integers</a:t>
                </a:r>
                <a:r>
                  <a:rPr lang="pt-BR" sz="3200" dirty="0"/>
                  <a:t> </a:t>
                </a:r>
                <a:r>
                  <a:rPr lang="pt-BR" sz="3200" dirty="0" err="1"/>
                  <a:t>up</a:t>
                </a:r>
                <a:r>
                  <a:rPr lang="pt-BR" sz="3200" dirty="0"/>
                  <a:t> </a:t>
                </a:r>
                <a:r>
                  <a:rPr lang="pt-BR" sz="3200" dirty="0" err="1"/>
                  <a:t>to</a:t>
                </a:r>
                <a:r>
                  <a:rPr lang="pt-BR" sz="3200" dirty="0"/>
                  <a:t> a </a:t>
                </a:r>
                <a:r>
                  <a:rPr lang="pt-BR" sz="3200" dirty="0" err="1"/>
                  <a:t>given</a:t>
                </a:r>
                <a:r>
                  <a:rPr lang="pt-BR" sz="3200" dirty="0"/>
                  <a:t> </a:t>
                </a:r>
                <a:r>
                  <a:rPr lang="pt-BR" sz="3200" dirty="0" err="1"/>
                  <a:t>limit</a:t>
                </a:r>
                <a:r>
                  <a:rPr lang="pt-BR" sz="3200" dirty="0"/>
                  <a:t>.</a:t>
                </a:r>
              </a:p>
              <a:p>
                <a:pPr marL="0" indent="0">
                  <a:buNone/>
                </a:pPr>
                <a:endParaRPr lang="pt-BR" sz="3200" dirty="0"/>
              </a:p>
              <a:p>
                <a:r>
                  <a:rPr lang="pt-BR" sz="2800" dirty="0">
                    <a:solidFill>
                      <a:schemeClr val="bg1">
                        <a:lumMod val="85000"/>
                      </a:schemeClr>
                    </a:solidFill>
                    <a:latin typeface="+mj-lt"/>
                  </a:rPr>
                  <a:t>Main </a:t>
                </a:r>
                <a:r>
                  <a:rPr lang="pt-BR" sz="2800" dirty="0" err="1">
                    <a:solidFill>
                      <a:schemeClr val="bg1">
                        <a:lumMod val="85000"/>
                      </a:schemeClr>
                    </a:solidFill>
                    <a:latin typeface="+mj-lt"/>
                  </a:rPr>
                  <a:t>idea</a:t>
                </a:r>
                <a:endParaRPr lang="pt-BR" sz="2800" dirty="0">
                  <a:solidFill>
                    <a:schemeClr val="bg1">
                      <a:lumMod val="85000"/>
                    </a:schemeClr>
                  </a:solidFill>
                  <a:latin typeface="+mj-lt"/>
                </a:endParaRPr>
              </a:p>
              <a:p>
                <a:pPr lvl="1"/>
                <a:r>
                  <a:rPr lang="pt-BR" sz="2800" dirty="0">
                    <a:solidFill>
                      <a:schemeClr val="bg1">
                        <a:lumMod val="85000"/>
                      </a:schemeClr>
                    </a:solidFill>
                  </a:rPr>
                  <a:t>Split </a:t>
                </a:r>
                <a:r>
                  <a:rPr lang="pt-BR" sz="2800" dirty="0" err="1">
                    <a:solidFill>
                      <a:schemeClr val="bg1">
                        <a:lumMod val="85000"/>
                      </a:schemeClr>
                    </a:solidFill>
                  </a:rPr>
                  <a:t>the</a:t>
                </a:r>
                <a:r>
                  <a:rPr lang="pt-BR" sz="2800" dirty="0">
                    <a:solidFill>
                      <a:schemeClr val="bg1">
                        <a:lumMod val="85000"/>
                      </a:schemeClr>
                    </a:solidFill>
                  </a:rPr>
                  <a:t> </a:t>
                </a:r>
                <a:r>
                  <a:rPr lang="pt-BR" sz="2800" dirty="0" err="1">
                    <a:solidFill>
                      <a:schemeClr val="bg1">
                        <a:lumMod val="85000"/>
                      </a:schemeClr>
                    </a:solidFill>
                  </a:rPr>
                  <a:t>sequence</a:t>
                </a:r>
                <a:r>
                  <a:rPr lang="pt-BR" sz="2800" dirty="0">
                    <a:solidFill>
                      <a:schemeClr val="bg1">
                        <a:lumMod val="85000"/>
                      </a:schemeClr>
                    </a:solidFill>
                  </a:rPr>
                  <a:t> </a:t>
                </a:r>
                <a:r>
                  <a:rPr lang="pt-BR" sz="2800" dirty="0" err="1">
                    <a:solidFill>
                      <a:schemeClr val="bg1">
                        <a:lumMod val="85000"/>
                      </a:schemeClr>
                    </a:solidFill>
                  </a:rPr>
                  <a:t>into</a:t>
                </a:r>
                <a:r>
                  <a:rPr lang="pt-BR" sz="2800" dirty="0">
                    <a:solidFill>
                      <a:schemeClr val="bg1">
                        <a:lumMod val="85000"/>
                      </a:schemeClr>
                    </a:solidFill>
                  </a:rPr>
                  <a:t> </a:t>
                </a:r>
                <a14:m>
                  <m:oMath xmlns:m="http://schemas.openxmlformats.org/officeDocument/2006/math">
                    <m:r>
                      <a:rPr lang="pt-BR" sz="2800" i="1" dirty="0" smtClean="0">
                        <a:solidFill>
                          <a:schemeClr val="bg1">
                            <a:lumMod val="85000"/>
                          </a:schemeClr>
                        </a:solidFill>
                        <a:latin typeface="Cambria Math" panose="02040503050406030204" pitchFamily="18" charset="0"/>
                      </a:rPr>
                      <m:t>𝑛</m:t>
                    </m:r>
                    <m:r>
                      <a:rPr lang="en-US" sz="2800" b="0" i="1" dirty="0" smtClean="0">
                        <a:solidFill>
                          <a:schemeClr val="bg1">
                            <a:lumMod val="85000"/>
                          </a:schemeClr>
                        </a:solidFill>
                        <a:latin typeface="Cambria Math" panose="02040503050406030204" pitchFamily="18" charset="0"/>
                      </a:rPr>
                      <m:t>𝑡</m:t>
                    </m:r>
                  </m:oMath>
                </a14:m>
                <a:r>
                  <a:rPr lang="pt-BR" sz="2800" dirty="0">
                    <a:solidFill>
                      <a:schemeClr val="bg1">
                        <a:lumMod val="85000"/>
                      </a:schemeClr>
                    </a:solidFill>
                  </a:rPr>
                  <a:t> ranges.</a:t>
                </a:r>
              </a:p>
              <a:p>
                <a:pPr lvl="1"/>
                <a:r>
                  <a:rPr lang="pt-BR" sz="2800" dirty="0" err="1">
                    <a:solidFill>
                      <a:schemeClr val="bg1">
                        <a:lumMod val="85000"/>
                      </a:schemeClr>
                    </a:solidFill>
                  </a:rPr>
                  <a:t>Create</a:t>
                </a:r>
                <a:r>
                  <a:rPr lang="pt-BR" sz="2800" dirty="0">
                    <a:solidFill>
                      <a:schemeClr val="bg1">
                        <a:lumMod val="85000"/>
                      </a:schemeClr>
                    </a:solidFill>
                  </a:rPr>
                  <a:t> </a:t>
                </a:r>
                <a14:m>
                  <m:oMath xmlns:m="http://schemas.openxmlformats.org/officeDocument/2006/math">
                    <m:r>
                      <a:rPr lang="pt-BR" sz="2800" i="1" dirty="0" smtClean="0">
                        <a:solidFill>
                          <a:schemeClr val="bg1">
                            <a:lumMod val="85000"/>
                          </a:schemeClr>
                        </a:solidFill>
                        <a:latin typeface="Cambria Math" panose="02040503050406030204" pitchFamily="18" charset="0"/>
                      </a:rPr>
                      <m:t>𝑛</m:t>
                    </m:r>
                    <m:r>
                      <a:rPr lang="en-US" sz="2800" b="0" i="1" dirty="0" smtClean="0">
                        <a:solidFill>
                          <a:schemeClr val="bg1">
                            <a:lumMod val="85000"/>
                          </a:schemeClr>
                        </a:solidFill>
                        <a:latin typeface="Cambria Math" panose="02040503050406030204" pitchFamily="18" charset="0"/>
                      </a:rPr>
                      <m:t>𝑡</m:t>
                    </m:r>
                  </m:oMath>
                </a14:m>
                <a:r>
                  <a:rPr lang="pt-BR" sz="2800" dirty="0">
                    <a:solidFill>
                      <a:schemeClr val="bg1">
                        <a:lumMod val="85000"/>
                      </a:schemeClr>
                    </a:solidFill>
                  </a:rPr>
                  <a:t> threads </a:t>
                </a:r>
                <a:r>
                  <a:rPr lang="pt-BR" sz="2800" dirty="0" err="1">
                    <a:solidFill>
                      <a:schemeClr val="bg1">
                        <a:lumMod val="85000"/>
                      </a:schemeClr>
                    </a:solidFill>
                  </a:rPr>
                  <a:t>and</a:t>
                </a:r>
                <a:r>
                  <a:rPr lang="pt-BR" sz="2800" dirty="0">
                    <a:solidFill>
                      <a:schemeClr val="bg1">
                        <a:lumMod val="85000"/>
                      </a:schemeClr>
                    </a:solidFill>
                  </a:rPr>
                  <a:t> </a:t>
                </a:r>
                <a:r>
                  <a:rPr lang="pt-BR" sz="2800" dirty="0" err="1">
                    <a:solidFill>
                      <a:schemeClr val="bg1">
                        <a:lumMod val="85000"/>
                      </a:schemeClr>
                    </a:solidFill>
                  </a:rPr>
                  <a:t>let</a:t>
                </a:r>
                <a:r>
                  <a:rPr lang="pt-BR" sz="2800" dirty="0">
                    <a:solidFill>
                      <a:schemeClr val="bg1">
                        <a:lumMod val="85000"/>
                      </a:schemeClr>
                    </a:solidFill>
                  </a:rPr>
                  <a:t> </a:t>
                </a:r>
                <a:r>
                  <a:rPr lang="pt-BR" sz="2800" dirty="0" err="1">
                    <a:solidFill>
                      <a:schemeClr val="bg1">
                        <a:lumMod val="85000"/>
                      </a:schemeClr>
                    </a:solidFill>
                  </a:rPr>
                  <a:t>each</a:t>
                </a:r>
                <a:r>
                  <a:rPr lang="pt-BR" sz="2800" dirty="0">
                    <a:solidFill>
                      <a:schemeClr val="bg1">
                        <a:lumMod val="85000"/>
                      </a:schemeClr>
                    </a:solidFill>
                  </a:rPr>
                  <a:t> </a:t>
                </a:r>
                <a:r>
                  <a:rPr lang="pt-BR" sz="2800" dirty="0" err="1">
                    <a:solidFill>
                      <a:schemeClr val="bg1">
                        <a:lumMod val="85000"/>
                      </a:schemeClr>
                    </a:solidFill>
                  </a:rPr>
                  <a:t>of</a:t>
                </a:r>
                <a:r>
                  <a:rPr lang="pt-BR" sz="2800" dirty="0">
                    <a:solidFill>
                      <a:schemeClr val="bg1">
                        <a:lumMod val="85000"/>
                      </a:schemeClr>
                    </a:solidFill>
                  </a:rPr>
                  <a:t> </a:t>
                </a:r>
                <a:r>
                  <a:rPr lang="pt-BR" sz="2800" dirty="0" err="1">
                    <a:solidFill>
                      <a:schemeClr val="bg1">
                        <a:lumMod val="85000"/>
                      </a:schemeClr>
                    </a:solidFill>
                  </a:rPr>
                  <a:t>them</a:t>
                </a:r>
                <a:r>
                  <a:rPr lang="pt-BR" sz="2800" dirty="0">
                    <a:solidFill>
                      <a:schemeClr val="bg1">
                        <a:lumMod val="85000"/>
                      </a:schemeClr>
                    </a:solidFill>
                  </a:rPr>
                  <a:t> sum </a:t>
                </a:r>
                <a:r>
                  <a:rPr lang="pt-BR" sz="2800" dirty="0" err="1">
                    <a:solidFill>
                      <a:schemeClr val="bg1">
                        <a:lumMod val="85000"/>
                      </a:schemeClr>
                    </a:solidFill>
                  </a:rPr>
                  <a:t>one</a:t>
                </a:r>
                <a:r>
                  <a:rPr lang="pt-BR" sz="2800" dirty="0">
                    <a:solidFill>
                      <a:schemeClr val="bg1">
                        <a:lumMod val="85000"/>
                      </a:schemeClr>
                    </a:solidFill>
                  </a:rPr>
                  <a:t> range.</a:t>
                </a:r>
              </a:p>
              <a:p>
                <a:pPr lvl="1"/>
                <a:r>
                  <a:rPr lang="pt-BR" sz="2800" dirty="0">
                    <a:solidFill>
                      <a:schemeClr val="bg1">
                        <a:lumMod val="85000"/>
                      </a:schemeClr>
                    </a:solidFill>
                  </a:rPr>
                  <a:t>Sum </a:t>
                </a:r>
                <a:r>
                  <a:rPr lang="pt-BR" sz="2800" dirty="0" err="1">
                    <a:solidFill>
                      <a:schemeClr val="bg1">
                        <a:lumMod val="85000"/>
                      </a:schemeClr>
                    </a:solidFill>
                  </a:rPr>
                  <a:t>the</a:t>
                </a:r>
                <a:r>
                  <a:rPr lang="pt-BR" sz="2800" dirty="0">
                    <a:solidFill>
                      <a:schemeClr val="bg1">
                        <a:lumMod val="85000"/>
                      </a:schemeClr>
                    </a:solidFill>
                  </a:rPr>
                  <a:t> </a:t>
                </a:r>
                <a:r>
                  <a:rPr lang="pt-BR" sz="2800" dirty="0" err="1">
                    <a:solidFill>
                      <a:schemeClr val="bg1">
                        <a:lumMod val="85000"/>
                      </a:schemeClr>
                    </a:solidFill>
                  </a:rPr>
                  <a:t>results</a:t>
                </a:r>
                <a:r>
                  <a:rPr lang="pt-BR" sz="2800" dirty="0">
                    <a:solidFill>
                      <a:schemeClr val="bg1">
                        <a:lumMod val="85000"/>
                      </a:schemeClr>
                    </a:solidFill>
                  </a:rPr>
                  <a:t> </a:t>
                </a:r>
                <a:r>
                  <a:rPr lang="pt-BR" sz="2800" dirty="0" err="1">
                    <a:solidFill>
                      <a:schemeClr val="bg1">
                        <a:lumMod val="85000"/>
                      </a:schemeClr>
                    </a:solidFill>
                  </a:rPr>
                  <a:t>of</a:t>
                </a:r>
                <a:r>
                  <a:rPr lang="pt-BR" sz="2800" dirty="0">
                    <a:solidFill>
                      <a:schemeClr val="bg1">
                        <a:lumMod val="85000"/>
                      </a:schemeClr>
                    </a:solidFill>
                  </a:rPr>
                  <a:t> </a:t>
                </a:r>
                <a:r>
                  <a:rPr lang="pt-BR" sz="2800" dirty="0" err="1">
                    <a:solidFill>
                      <a:schemeClr val="bg1">
                        <a:lumMod val="85000"/>
                      </a:schemeClr>
                    </a:solidFill>
                  </a:rPr>
                  <a:t>all</a:t>
                </a:r>
                <a:r>
                  <a:rPr lang="pt-BR" sz="2800" dirty="0">
                    <a:solidFill>
                      <a:schemeClr val="bg1">
                        <a:lumMod val="85000"/>
                      </a:schemeClr>
                    </a:solidFill>
                  </a:rPr>
                  <a:t> threads.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2910" t="-2481"/>
                </a:stretch>
              </a:blipFill>
            </p:spPr>
            <p:txBody>
              <a:bodyPr/>
              <a:lstStyle/>
              <a:p>
                <a:r>
                  <a:rPr lang="en-US">
                    <a:noFill/>
                  </a:rPr>
                  <a:t> </a:t>
                </a:r>
              </a:p>
            </p:txBody>
          </p:sp>
        </mc:Fallback>
      </mc:AlternateContent>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0050764"/>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2348-3940-DE45-99A0-6219872FC496}"/>
              </a:ext>
            </a:extLst>
          </p:cNvPr>
          <p:cNvSpPr>
            <a:spLocks noGrp="1"/>
          </p:cNvSpPr>
          <p:nvPr>
            <p:ph type="title"/>
          </p:nvPr>
        </p:nvSpPr>
        <p:spPr/>
        <p:txBody>
          <a:bodyPr/>
          <a:lstStyle/>
          <a:p>
            <a:r>
              <a:rPr lang="en-US" dirty="0"/>
              <a:t>Concurrency within Applications</a:t>
            </a:r>
          </a:p>
        </p:txBody>
      </p:sp>
      <p:sp>
        <p:nvSpPr>
          <p:cNvPr id="3" name="Content Placeholder 2">
            <a:extLst>
              <a:ext uri="{FF2B5EF4-FFF2-40B4-BE49-F238E27FC236}">
                <a16:creationId xmlns:a16="http://schemas.microsoft.com/office/drawing/2014/main" id="{0AC0E05D-F504-C642-88D7-DF7CF584D760}"/>
              </a:ext>
            </a:extLst>
          </p:cNvPr>
          <p:cNvSpPr>
            <a:spLocks noGrp="1"/>
          </p:cNvSpPr>
          <p:nvPr>
            <p:ph sz="quarter" idx="10"/>
          </p:nvPr>
        </p:nvSpPr>
        <p:spPr/>
        <p:txBody>
          <a:bodyPr/>
          <a:lstStyle/>
          <a:p>
            <a:r>
              <a:rPr lang="en-US" dirty="0"/>
              <a:t>We have already studied two abstractions</a:t>
            </a:r>
          </a:p>
          <a:p>
            <a:pPr lvl="1"/>
            <a:r>
              <a:rPr lang="en-US" dirty="0">
                <a:latin typeface="+mj-lt"/>
              </a:rPr>
              <a:t>Virtual CPUs</a:t>
            </a:r>
            <a:r>
              <a:rPr lang="en-US" dirty="0"/>
              <a:t> – enabling concurrency between multiple running programs (i.e. processes).</a:t>
            </a:r>
          </a:p>
          <a:p>
            <a:pPr lvl="1"/>
            <a:r>
              <a:rPr lang="en-US" dirty="0">
                <a:latin typeface="+mj-lt"/>
              </a:rPr>
              <a:t>Virtual Memory</a:t>
            </a:r>
            <a:r>
              <a:rPr lang="en-US" dirty="0"/>
              <a:t> – defining </a:t>
            </a:r>
            <a:r>
              <a:rPr lang="en-US" dirty="0">
                <a:latin typeface="+mj-lt"/>
              </a:rPr>
              <a:t>address spaces </a:t>
            </a:r>
            <a:r>
              <a:rPr lang="en-US" dirty="0"/>
              <a:t>which enable each program to feel like having its own private memory.</a:t>
            </a:r>
          </a:p>
          <a:p>
            <a:r>
              <a:rPr lang="en-US" dirty="0"/>
              <a:t>We will now introduce a new abstraction: </a:t>
            </a:r>
            <a:r>
              <a:rPr lang="en-US" dirty="0">
                <a:latin typeface="+mj-lt"/>
              </a:rPr>
              <a:t>threads</a:t>
            </a:r>
          </a:p>
          <a:p>
            <a:pPr lvl="1"/>
            <a:r>
              <a:rPr lang="en-US" spc="-70" dirty="0"/>
              <a:t>Threads behave nearly as separate processes, except for </a:t>
            </a:r>
            <a:r>
              <a:rPr lang="en-US" spc="-70" dirty="0">
                <a:latin typeface="+mj-lt"/>
              </a:rPr>
              <a:t>one big difference</a:t>
            </a:r>
            <a:r>
              <a:rPr lang="en-US" spc="-70" dirty="0"/>
              <a:t>:</a:t>
            </a:r>
          </a:p>
          <a:p>
            <a:pPr lvl="2"/>
            <a:r>
              <a:rPr lang="en-US" sz="2400" dirty="0">
                <a:solidFill>
                  <a:srgbClr val="0432FF"/>
                </a:solidFill>
                <a:latin typeface="+mj-lt"/>
              </a:rPr>
              <a:t>All the threads of a program share the same address space.</a:t>
            </a:r>
          </a:p>
          <a:p>
            <a:pPr lvl="1"/>
            <a:r>
              <a:rPr lang="en-US" dirty="0"/>
              <a:t>Threads enable concurrency within a single process.</a:t>
            </a:r>
          </a:p>
          <a:p>
            <a:pPr lvl="1"/>
            <a:r>
              <a:rPr lang="en-US" spc="-50" dirty="0"/>
              <a:t>A </a:t>
            </a:r>
            <a:r>
              <a:rPr lang="en-US" spc="-50" dirty="0">
                <a:latin typeface="+mj-lt"/>
              </a:rPr>
              <a:t>multi-threaded program </a:t>
            </a:r>
            <a:r>
              <a:rPr lang="en-US" spc="-50" dirty="0"/>
              <a:t>will have </a:t>
            </a:r>
            <a:r>
              <a:rPr lang="en-US" spc="-50" dirty="0">
                <a:solidFill>
                  <a:srgbClr val="0432FF"/>
                </a:solidFill>
                <a:latin typeface="+mj-lt"/>
              </a:rPr>
              <a:t>more than one point of execution </a:t>
            </a:r>
            <a:r>
              <a:rPr lang="en-US" dirty="0"/>
              <a:t>but only </a:t>
            </a:r>
            <a:r>
              <a:rPr lang="en-US" dirty="0">
                <a:solidFill>
                  <a:srgbClr val="0432FF"/>
                </a:solidFill>
                <a:latin typeface="+mj-lt"/>
              </a:rPr>
              <a:t>a single address space</a:t>
            </a:r>
            <a:r>
              <a:rPr lang="en-US" dirty="0"/>
              <a:t>.</a:t>
            </a:r>
          </a:p>
        </p:txBody>
      </p:sp>
      <p:sp>
        <p:nvSpPr>
          <p:cNvPr id="4" name="Text Placeholder 3">
            <a:extLst>
              <a:ext uri="{FF2B5EF4-FFF2-40B4-BE49-F238E27FC236}">
                <a16:creationId xmlns:a16="http://schemas.microsoft.com/office/drawing/2014/main" id="{32993729-AB16-A740-BCE3-DD6C4123697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3528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D1F2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FF74CB-B3F8-3645-ABF9-06DD23A987B5}"/>
              </a:ext>
            </a:extLst>
          </p:cNvPr>
          <p:cNvPicPr>
            <a:picLocks noChangeAspect="1"/>
          </p:cNvPicPr>
          <p:nvPr/>
        </p:nvPicPr>
        <p:blipFill rotWithShape="1">
          <a:blip r:embed="rId2"/>
          <a:srcRect r="30537" b="52678"/>
          <a:stretch/>
        </p:blipFill>
        <p:spPr>
          <a:xfrm>
            <a:off x="431799" y="279400"/>
            <a:ext cx="8551883" cy="4080655"/>
          </a:xfrm>
          <a:prstGeom prst="rect">
            <a:avLst/>
          </a:prstGeom>
        </p:spPr>
      </p:pic>
      <p:pic>
        <p:nvPicPr>
          <p:cNvPr id="7" name="Picture 6">
            <a:extLst>
              <a:ext uri="{FF2B5EF4-FFF2-40B4-BE49-F238E27FC236}">
                <a16:creationId xmlns:a16="http://schemas.microsoft.com/office/drawing/2014/main" id="{19A5DBCA-4B87-2742-837A-C078459B8567}"/>
              </a:ext>
            </a:extLst>
          </p:cNvPr>
          <p:cNvPicPr>
            <a:picLocks noChangeAspect="1"/>
          </p:cNvPicPr>
          <p:nvPr/>
        </p:nvPicPr>
        <p:blipFill rotWithShape="1">
          <a:blip r:embed="rId2"/>
          <a:srcRect t="68961" r="30537" b="24537"/>
          <a:stretch/>
        </p:blipFill>
        <p:spPr>
          <a:xfrm>
            <a:off x="431801" y="4652741"/>
            <a:ext cx="8551882" cy="560638"/>
          </a:xfrm>
          <a:prstGeom prst="rect">
            <a:avLst/>
          </a:prstGeom>
        </p:spPr>
      </p:pic>
      <p:pic>
        <p:nvPicPr>
          <p:cNvPr id="8" name="Picture 7">
            <a:extLst>
              <a:ext uri="{FF2B5EF4-FFF2-40B4-BE49-F238E27FC236}">
                <a16:creationId xmlns:a16="http://schemas.microsoft.com/office/drawing/2014/main" id="{00B4F08B-FE89-E74E-B608-C51941205380}"/>
              </a:ext>
            </a:extLst>
          </p:cNvPr>
          <p:cNvPicPr>
            <a:picLocks noChangeAspect="1"/>
          </p:cNvPicPr>
          <p:nvPr/>
        </p:nvPicPr>
        <p:blipFill rotWithShape="1">
          <a:blip r:embed="rId2"/>
          <a:srcRect t="88593" r="30537"/>
          <a:stretch/>
        </p:blipFill>
        <p:spPr>
          <a:xfrm>
            <a:off x="431799" y="5506065"/>
            <a:ext cx="8551884" cy="983635"/>
          </a:xfrm>
          <a:prstGeom prst="rect">
            <a:avLst/>
          </a:prstGeom>
        </p:spPr>
      </p:pic>
      <p:sp>
        <p:nvSpPr>
          <p:cNvPr id="10" name="TextBox 9">
            <a:extLst>
              <a:ext uri="{FF2B5EF4-FFF2-40B4-BE49-F238E27FC236}">
                <a16:creationId xmlns:a16="http://schemas.microsoft.com/office/drawing/2014/main" id="{27C60030-7A65-8F48-8220-C794C1C16C0C}"/>
              </a:ext>
            </a:extLst>
          </p:cNvPr>
          <p:cNvSpPr txBox="1"/>
          <p:nvPr/>
        </p:nvSpPr>
        <p:spPr>
          <a:xfrm>
            <a:off x="439389" y="4267339"/>
            <a:ext cx="441146" cy="400110"/>
          </a:xfrm>
          <a:prstGeom prst="rect">
            <a:avLst/>
          </a:prstGeom>
          <a:noFill/>
        </p:spPr>
        <p:txBody>
          <a:bodyPr wrap="none" rtlCol="0">
            <a:spAutoFit/>
          </a:bodyPr>
          <a:lstStyle/>
          <a:p>
            <a:r>
              <a:rPr lang="en-US" sz="2000" b="1" dirty="0">
                <a:solidFill>
                  <a:srgbClr val="878A8A"/>
                </a:solidFill>
              </a:rPr>
              <a:t>…</a:t>
            </a:r>
          </a:p>
        </p:txBody>
      </p:sp>
      <p:sp>
        <p:nvSpPr>
          <p:cNvPr id="11" name="TextBox 10">
            <a:extLst>
              <a:ext uri="{FF2B5EF4-FFF2-40B4-BE49-F238E27FC236}">
                <a16:creationId xmlns:a16="http://schemas.microsoft.com/office/drawing/2014/main" id="{36D10EFA-BBF6-B042-A4A8-73FE26A96D02}"/>
              </a:ext>
            </a:extLst>
          </p:cNvPr>
          <p:cNvSpPr txBox="1"/>
          <p:nvPr/>
        </p:nvSpPr>
        <p:spPr>
          <a:xfrm>
            <a:off x="439390" y="5125483"/>
            <a:ext cx="441146" cy="400110"/>
          </a:xfrm>
          <a:prstGeom prst="rect">
            <a:avLst/>
          </a:prstGeom>
          <a:noFill/>
        </p:spPr>
        <p:txBody>
          <a:bodyPr wrap="none" rtlCol="0">
            <a:spAutoFit/>
          </a:bodyPr>
          <a:lstStyle/>
          <a:p>
            <a:r>
              <a:rPr lang="en-US" sz="2000" b="1" dirty="0">
                <a:solidFill>
                  <a:srgbClr val="878A8A"/>
                </a:solidFill>
              </a:rPr>
              <a:t>…</a:t>
            </a:r>
          </a:p>
        </p:txBody>
      </p:sp>
    </p:spTree>
    <p:extLst>
      <p:ext uri="{BB962C8B-B14F-4D97-AF65-F5344CB8AC3E}">
        <p14:creationId xmlns:p14="http://schemas.microsoft.com/office/powerpoint/2010/main" val="317981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D1F2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FFEFC3-CA61-334E-AC83-34F48F7637EA}"/>
              </a:ext>
            </a:extLst>
          </p:cNvPr>
          <p:cNvPicPr>
            <a:picLocks noChangeAspect="1"/>
          </p:cNvPicPr>
          <p:nvPr/>
        </p:nvPicPr>
        <p:blipFill rotWithShape="1">
          <a:blip r:embed="rId2"/>
          <a:srcRect l="1" t="41491" r="41774" b="27617"/>
          <a:stretch/>
        </p:blipFill>
        <p:spPr>
          <a:xfrm>
            <a:off x="431799" y="620713"/>
            <a:ext cx="8280401" cy="2631852"/>
          </a:xfrm>
          <a:prstGeom prst="rect">
            <a:avLst/>
          </a:prstGeom>
        </p:spPr>
      </p:pic>
      <p:pic>
        <p:nvPicPr>
          <p:cNvPr id="3" name="Picture 2">
            <a:extLst>
              <a:ext uri="{FF2B5EF4-FFF2-40B4-BE49-F238E27FC236}">
                <a16:creationId xmlns:a16="http://schemas.microsoft.com/office/drawing/2014/main" id="{5A753BE5-DF34-5448-8719-6ACACA469809}"/>
              </a:ext>
            </a:extLst>
          </p:cNvPr>
          <p:cNvPicPr>
            <a:picLocks noChangeAspect="1"/>
          </p:cNvPicPr>
          <p:nvPr/>
        </p:nvPicPr>
        <p:blipFill rotWithShape="1">
          <a:blip r:embed="rId2"/>
          <a:srcRect t="69240" r="40962" b="7997"/>
          <a:stretch/>
        </p:blipFill>
        <p:spPr>
          <a:xfrm>
            <a:off x="431799" y="4149725"/>
            <a:ext cx="8280582" cy="1912628"/>
          </a:xfrm>
          <a:prstGeom prst="rect">
            <a:avLst/>
          </a:prstGeom>
        </p:spPr>
      </p:pic>
    </p:spTree>
    <p:extLst>
      <p:ext uri="{BB962C8B-B14F-4D97-AF65-F5344CB8AC3E}">
        <p14:creationId xmlns:p14="http://schemas.microsoft.com/office/powerpoint/2010/main" val="305717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D1F2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671C63-733B-E545-B78F-EC781AFB690C}"/>
              </a:ext>
            </a:extLst>
          </p:cNvPr>
          <p:cNvPicPr>
            <a:picLocks noChangeAspect="1"/>
          </p:cNvPicPr>
          <p:nvPr/>
        </p:nvPicPr>
        <p:blipFill rotWithShape="1">
          <a:blip r:embed="rId2"/>
          <a:srcRect r="38686"/>
          <a:stretch/>
        </p:blipFill>
        <p:spPr>
          <a:xfrm>
            <a:off x="431799" y="620713"/>
            <a:ext cx="8280401" cy="4628181"/>
          </a:xfrm>
          <a:prstGeom prst="rect">
            <a:avLst/>
          </a:prstGeom>
        </p:spPr>
      </p:pic>
    </p:spTree>
    <p:extLst>
      <p:ext uri="{BB962C8B-B14F-4D97-AF65-F5344CB8AC3E}">
        <p14:creationId xmlns:p14="http://schemas.microsoft.com/office/powerpoint/2010/main" val="194512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D1F2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Sample result output</a:t>
            </a:r>
          </a:p>
        </p:txBody>
      </p:sp>
      <p:sp>
        <p:nvSpPr>
          <p:cNvPr id="4" name="Text Placeholder 3"/>
          <p:cNvSpPr>
            <a:spLocks noGrp="1"/>
          </p:cNvSpPr>
          <p:nvPr>
            <p:ph type="body" sz="quarter" idx="11"/>
          </p:nvPr>
        </p:nvSpPr>
        <p:spPr/>
        <p:txBody>
          <a:bodyPr/>
          <a:lstStyle/>
          <a:p>
            <a:endParaRPr lang="en-US" dirty="0">
              <a:solidFill>
                <a:schemeClr val="bg1"/>
              </a:solidFill>
            </a:endParaRPr>
          </a:p>
        </p:txBody>
      </p:sp>
      <p:pic>
        <p:nvPicPr>
          <p:cNvPr id="7" name="Content Placeholder 6">
            <a:extLst>
              <a:ext uri="{FF2B5EF4-FFF2-40B4-BE49-F238E27FC236}">
                <a16:creationId xmlns:a16="http://schemas.microsoft.com/office/drawing/2014/main" id="{FC16533D-2EC3-4446-B6F1-C81883CF8B56}"/>
              </a:ext>
            </a:extLst>
          </p:cNvPr>
          <p:cNvPicPr>
            <a:picLocks noGrp="1" noChangeAspect="1"/>
          </p:cNvPicPr>
          <p:nvPr>
            <p:ph sz="quarter" idx="10"/>
          </p:nvPr>
        </p:nvPicPr>
        <p:blipFill rotWithShape="1">
          <a:blip r:embed="rId2"/>
          <a:srcRect r="24961"/>
          <a:stretch/>
        </p:blipFill>
        <p:spPr>
          <a:xfrm>
            <a:off x="431799" y="1378812"/>
            <a:ext cx="8280401" cy="5110887"/>
          </a:xfrm>
          <a:prstGeom prst="rect">
            <a:avLst/>
          </a:prstGeom>
        </p:spPr>
      </p:pic>
      <p:sp>
        <p:nvSpPr>
          <p:cNvPr id="3" name="TextBox 2">
            <a:extLst>
              <a:ext uri="{FF2B5EF4-FFF2-40B4-BE49-F238E27FC236}">
                <a16:creationId xmlns:a16="http://schemas.microsoft.com/office/drawing/2014/main" id="{47EC09B5-266E-AB46-8154-FE08633B79CB}"/>
              </a:ext>
            </a:extLst>
          </p:cNvPr>
          <p:cNvSpPr txBox="1"/>
          <p:nvPr/>
        </p:nvSpPr>
        <p:spPr>
          <a:xfrm>
            <a:off x="5003800" y="5412481"/>
            <a:ext cx="4140200" cy="1077218"/>
          </a:xfrm>
          <a:prstGeom prst="rect">
            <a:avLst/>
          </a:prstGeom>
          <a:solidFill>
            <a:schemeClr val="tx1">
              <a:lumMod val="75000"/>
              <a:lumOff val="25000"/>
            </a:schemeClr>
          </a:solidFill>
        </p:spPr>
        <p:txBody>
          <a:bodyPr wrap="square" rtlCol="0">
            <a:spAutoFit/>
          </a:bodyPr>
          <a:lstStyle/>
          <a:p>
            <a:pPr algn="r"/>
            <a:r>
              <a:rPr lang="en-US" sz="3200" dirty="0">
                <a:solidFill>
                  <a:schemeClr val="bg1">
                    <a:lumMod val="85000"/>
                  </a:schemeClr>
                </a:solidFill>
                <a:latin typeface="Myriad Pro Condensed" panose="020B0506030403020204" pitchFamily="34" charset="0"/>
              </a:rPr>
              <a:t>What do the messages tell you about program execution?</a:t>
            </a:r>
          </a:p>
        </p:txBody>
      </p:sp>
    </p:spTree>
    <p:extLst>
      <p:ext uri="{BB962C8B-B14F-4D97-AF65-F5344CB8AC3E}">
        <p14:creationId xmlns:p14="http://schemas.microsoft.com/office/powerpoint/2010/main" val="136647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Processes and threads</a:t>
            </a:r>
          </a:p>
        </p:txBody>
      </p:sp>
      <p:sp>
        <p:nvSpPr>
          <p:cNvPr id="15" name="Content Placeholder 14"/>
          <p:cNvSpPr>
            <a:spLocks noGrp="1"/>
          </p:cNvSpPr>
          <p:nvPr>
            <p:ph sz="quarter" idx="10"/>
          </p:nvPr>
        </p:nvSpPr>
        <p:spPr>
          <a:xfrm>
            <a:off x="431800" y="1628777"/>
            <a:ext cx="3774440" cy="4824413"/>
          </a:xfrm>
          <a:prstGeom prst="rect">
            <a:avLst/>
          </a:prstGeom>
        </p:spPr>
        <p:txBody>
          <a:bodyPr/>
          <a:lstStyle/>
          <a:p>
            <a:r>
              <a:rPr lang="en-US" sz="2000" dirty="0"/>
              <a:t>A traditional (heavyweight) process has a single thread of control</a:t>
            </a:r>
          </a:p>
        </p:txBody>
      </p:sp>
      <p:sp>
        <p:nvSpPr>
          <p:cNvPr id="7" name="Text Placeholder 6"/>
          <p:cNvSpPr>
            <a:spLocks noGrp="1"/>
          </p:cNvSpPr>
          <p:nvPr>
            <p:ph type="body" sz="quarter" idx="11"/>
          </p:nvPr>
        </p:nvSpPr>
        <p:spPr/>
        <p:txBody>
          <a:bodyPr/>
          <a:lstStyle/>
          <a:p>
            <a:endParaRPr lang="en-US"/>
          </a:p>
        </p:txBody>
      </p:sp>
      <p:sp>
        <p:nvSpPr>
          <p:cNvPr id="12" name="Content Placeholder 11"/>
          <p:cNvSpPr>
            <a:spLocks noGrp="1"/>
          </p:cNvSpPr>
          <p:nvPr>
            <p:ph sz="quarter" idx="12"/>
          </p:nvPr>
        </p:nvSpPr>
        <p:spPr>
          <a:xfrm>
            <a:off x="4927601" y="1628777"/>
            <a:ext cx="3784600" cy="4824413"/>
          </a:xfrm>
          <a:prstGeom prst="rect">
            <a:avLst/>
          </a:prstGeom>
        </p:spPr>
        <p:txBody>
          <a:bodyPr>
            <a:normAutofit/>
          </a:bodyPr>
          <a:lstStyle/>
          <a:p>
            <a:pPr lvl="0"/>
            <a:r>
              <a:rPr lang="en-US" sz="2000" spc="-70" dirty="0"/>
              <a:t>A multi-threaded process can have more than one active task at a time</a:t>
            </a:r>
          </a:p>
        </p:txBody>
      </p:sp>
      <p:sp>
        <p:nvSpPr>
          <p:cNvPr id="32" name="Freeform 24"/>
          <p:cNvSpPr>
            <a:spLocks/>
          </p:cNvSpPr>
          <p:nvPr/>
        </p:nvSpPr>
        <p:spPr bwMode="auto">
          <a:xfrm>
            <a:off x="2927512" y="3087688"/>
            <a:ext cx="84138" cy="330200"/>
          </a:xfrm>
          <a:custGeom>
            <a:avLst/>
            <a:gdLst>
              <a:gd name="T0" fmla="*/ 187 w 315"/>
              <a:gd name="T1" fmla="*/ 1243 h 1243"/>
              <a:gd name="T2" fmla="*/ 6 w 315"/>
              <a:gd name="T3" fmla="*/ 917 h 1243"/>
              <a:gd name="T4" fmla="*/ 315 w 315"/>
              <a:gd name="T5" fmla="*/ 326 h 1243"/>
              <a:gd name="T6" fmla="*/ 147 w 315"/>
              <a:gd name="T7" fmla="*/ 0 h 1243"/>
            </a:gdLst>
            <a:ahLst/>
            <a:cxnLst>
              <a:cxn ang="0">
                <a:pos x="T0" y="T1"/>
              </a:cxn>
              <a:cxn ang="0">
                <a:pos x="T2" y="T3"/>
              </a:cxn>
              <a:cxn ang="0">
                <a:pos x="T4" y="T5"/>
              </a:cxn>
              <a:cxn ang="0">
                <a:pos x="T6" y="T7"/>
              </a:cxn>
            </a:cxnLst>
            <a:rect l="0" t="0" r="r" b="b"/>
            <a:pathLst>
              <a:path w="315" h="1243">
                <a:moveTo>
                  <a:pt x="187" y="1243"/>
                </a:moveTo>
                <a:cubicBezTo>
                  <a:pt x="187" y="1243"/>
                  <a:pt x="0" y="1146"/>
                  <a:pt x="6" y="917"/>
                </a:cubicBezTo>
                <a:cubicBezTo>
                  <a:pt x="13" y="683"/>
                  <a:pt x="315" y="569"/>
                  <a:pt x="315" y="326"/>
                </a:cubicBezTo>
                <a:cubicBezTo>
                  <a:pt x="315" y="75"/>
                  <a:pt x="147" y="0"/>
                  <a:pt x="147" y="0"/>
                </a:cubicBezTo>
              </a:path>
            </a:pathLst>
          </a:custGeom>
          <a:noFill/>
          <a:ln w="24" cap="flat">
            <a:solidFill>
              <a:srgbClr val="221F2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33" name="Freeform 25"/>
          <p:cNvSpPr>
            <a:spLocks/>
          </p:cNvSpPr>
          <p:nvPr/>
        </p:nvSpPr>
        <p:spPr bwMode="auto">
          <a:xfrm>
            <a:off x="2927512" y="3411538"/>
            <a:ext cx="84138" cy="330200"/>
          </a:xfrm>
          <a:custGeom>
            <a:avLst/>
            <a:gdLst>
              <a:gd name="T0" fmla="*/ 187 w 315"/>
              <a:gd name="T1" fmla="*/ 1243 h 1243"/>
              <a:gd name="T2" fmla="*/ 6 w 315"/>
              <a:gd name="T3" fmla="*/ 917 h 1243"/>
              <a:gd name="T4" fmla="*/ 315 w 315"/>
              <a:gd name="T5" fmla="*/ 326 h 1243"/>
              <a:gd name="T6" fmla="*/ 147 w 315"/>
              <a:gd name="T7" fmla="*/ 0 h 1243"/>
            </a:gdLst>
            <a:ahLst/>
            <a:cxnLst>
              <a:cxn ang="0">
                <a:pos x="T0" y="T1"/>
              </a:cxn>
              <a:cxn ang="0">
                <a:pos x="T2" y="T3"/>
              </a:cxn>
              <a:cxn ang="0">
                <a:pos x="T4" y="T5"/>
              </a:cxn>
              <a:cxn ang="0">
                <a:pos x="T6" y="T7"/>
              </a:cxn>
            </a:cxnLst>
            <a:rect l="0" t="0" r="r" b="b"/>
            <a:pathLst>
              <a:path w="315" h="1243">
                <a:moveTo>
                  <a:pt x="187" y="1243"/>
                </a:moveTo>
                <a:cubicBezTo>
                  <a:pt x="187" y="1243"/>
                  <a:pt x="0" y="1146"/>
                  <a:pt x="6" y="917"/>
                </a:cubicBezTo>
                <a:cubicBezTo>
                  <a:pt x="13" y="683"/>
                  <a:pt x="315" y="569"/>
                  <a:pt x="315" y="326"/>
                </a:cubicBezTo>
                <a:cubicBezTo>
                  <a:pt x="315" y="75"/>
                  <a:pt x="147" y="0"/>
                  <a:pt x="147" y="0"/>
                </a:cubicBezTo>
              </a:path>
            </a:pathLst>
          </a:custGeom>
          <a:noFill/>
          <a:ln w="24" cap="flat">
            <a:solidFill>
              <a:srgbClr val="221F2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2" name="Rectangle 44"/>
          <p:cNvSpPr>
            <a:spLocks noChangeArrowheads="1"/>
          </p:cNvSpPr>
          <p:nvPr/>
        </p:nvSpPr>
        <p:spPr bwMode="auto">
          <a:xfrm>
            <a:off x="2470525" y="4013200"/>
            <a:ext cx="10082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lgn="ctr" eaLnBrk="1" hangingPunct="1">
              <a:lnSpc>
                <a:spcPts val="1800"/>
              </a:lnSpc>
            </a:pPr>
            <a:r>
              <a:rPr lang="pt-BR" dirty="0" err="1">
                <a:solidFill>
                  <a:srgbClr val="221F20"/>
                </a:solidFill>
                <a:latin typeface="+mn-lt"/>
                <a:cs typeface="Arial" pitchFamily="34" charset="0"/>
              </a:rPr>
              <a:t>one</a:t>
            </a:r>
            <a:r>
              <a:rPr lang="pt-BR" dirty="0">
                <a:solidFill>
                  <a:srgbClr val="221F20"/>
                </a:solidFill>
                <a:latin typeface="+mn-lt"/>
                <a:cs typeface="Arial" pitchFamily="34" charset="0"/>
              </a:rPr>
              <a:t> </a:t>
            </a:r>
            <a:r>
              <a:rPr lang="pt-BR" dirty="0" err="1">
                <a:solidFill>
                  <a:srgbClr val="221F20"/>
                </a:solidFill>
                <a:latin typeface="+mn-lt"/>
                <a:cs typeface="Arial" pitchFamily="34" charset="0"/>
              </a:rPr>
              <a:t>process</a:t>
            </a:r>
            <a:br>
              <a:rPr lang="pt-BR" dirty="0">
                <a:solidFill>
                  <a:srgbClr val="221F20"/>
                </a:solidFill>
                <a:latin typeface="+mn-lt"/>
                <a:cs typeface="Arial" pitchFamily="34" charset="0"/>
              </a:rPr>
            </a:br>
            <a:r>
              <a:rPr lang="pt-BR" dirty="0" err="1">
                <a:solidFill>
                  <a:srgbClr val="221F20"/>
                </a:solidFill>
                <a:latin typeface="+mn-lt"/>
                <a:cs typeface="Arial" pitchFamily="34" charset="0"/>
              </a:rPr>
              <a:t>one</a:t>
            </a:r>
            <a:r>
              <a:rPr lang="pt-BR" dirty="0">
                <a:solidFill>
                  <a:srgbClr val="221F20"/>
                </a:solidFill>
                <a:latin typeface="+mn-lt"/>
                <a:cs typeface="Arial" pitchFamily="34" charset="0"/>
              </a:rPr>
              <a:t> thread</a:t>
            </a:r>
          </a:p>
        </p:txBody>
      </p:sp>
      <p:sp>
        <p:nvSpPr>
          <p:cNvPr id="54" name="Rectangle 46"/>
          <p:cNvSpPr>
            <a:spLocks noChangeArrowheads="1"/>
          </p:cNvSpPr>
          <p:nvPr/>
        </p:nvSpPr>
        <p:spPr bwMode="auto">
          <a:xfrm>
            <a:off x="6004914" y="4013200"/>
            <a:ext cx="138018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lgn="ctr" eaLnBrk="1" hangingPunct="1">
              <a:lnSpc>
                <a:spcPts val="1800"/>
              </a:lnSpc>
            </a:pPr>
            <a:r>
              <a:rPr lang="pt-BR" dirty="0" err="1">
                <a:solidFill>
                  <a:srgbClr val="221F20"/>
                </a:solidFill>
                <a:latin typeface="+mn-lt"/>
                <a:cs typeface="Arial" pitchFamily="34" charset="0"/>
              </a:rPr>
              <a:t>one</a:t>
            </a:r>
            <a:r>
              <a:rPr lang="pt-BR" dirty="0">
                <a:solidFill>
                  <a:srgbClr val="221F20"/>
                </a:solidFill>
                <a:latin typeface="+mn-lt"/>
                <a:cs typeface="Arial" pitchFamily="34" charset="0"/>
              </a:rPr>
              <a:t> </a:t>
            </a:r>
            <a:r>
              <a:rPr lang="pt-BR" dirty="0" err="1">
                <a:solidFill>
                  <a:srgbClr val="221F20"/>
                </a:solidFill>
                <a:latin typeface="+mn-lt"/>
                <a:cs typeface="Arial" pitchFamily="34" charset="0"/>
              </a:rPr>
              <a:t>process</a:t>
            </a:r>
            <a:br>
              <a:rPr lang="pt-BR" dirty="0">
                <a:solidFill>
                  <a:srgbClr val="221F20"/>
                </a:solidFill>
                <a:latin typeface="+mn-lt"/>
                <a:cs typeface="Arial" pitchFamily="34" charset="0"/>
              </a:rPr>
            </a:br>
            <a:r>
              <a:rPr lang="pt-BR" dirty="0" err="1">
                <a:solidFill>
                  <a:srgbClr val="221F20"/>
                </a:solidFill>
                <a:latin typeface="+mn-lt"/>
                <a:cs typeface="Arial" pitchFamily="34" charset="0"/>
              </a:rPr>
              <a:t>multiple</a:t>
            </a:r>
            <a:r>
              <a:rPr lang="pt-BR" dirty="0">
                <a:solidFill>
                  <a:srgbClr val="221F20"/>
                </a:solidFill>
                <a:latin typeface="+mn-lt"/>
                <a:cs typeface="Arial" pitchFamily="34" charset="0"/>
              </a:rPr>
              <a:t> threads</a:t>
            </a:r>
          </a:p>
        </p:txBody>
      </p:sp>
      <p:sp>
        <p:nvSpPr>
          <p:cNvPr id="56" name="Rectangle 48"/>
          <p:cNvSpPr>
            <a:spLocks noChangeArrowheads="1"/>
          </p:cNvSpPr>
          <p:nvPr/>
        </p:nvSpPr>
        <p:spPr bwMode="auto">
          <a:xfrm>
            <a:off x="1663380" y="6035675"/>
            <a:ext cx="26225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lgn="ctr" eaLnBrk="1" hangingPunct="1">
              <a:lnSpc>
                <a:spcPts val="1800"/>
              </a:lnSpc>
            </a:pPr>
            <a:r>
              <a:rPr kumimoji="0" lang="pt-BR" i="0" u="none" strike="noStrike" cap="none" normalizeH="0" baseline="0" dirty="0" err="1">
                <a:ln>
                  <a:noFill/>
                </a:ln>
                <a:solidFill>
                  <a:srgbClr val="221F20"/>
                </a:solidFill>
                <a:effectLst/>
                <a:latin typeface="+mn-lt"/>
                <a:cs typeface="Arial" pitchFamily="34" charset="0"/>
              </a:rPr>
              <a:t>multiple</a:t>
            </a:r>
            <a:r>
              <a:rPr kumimoji="0" lang="pt-BR" i="0" u="none" strike="noStrike" cap="none" normalizeH="0" baseline="0" dirty="0">
                <a:ln>
                  <a:noFill/>
                </a:ln>
                <a:solidFill>
                  <a:srgbClr val="221F20"/>
                </a:solidFill>
                <a:effectLst/>
                <a:latin typeface="+mn-lt"/>
                <a:cs typeface="Arial" pitchFamily="34" charset="0"/>
              </a:rPr>
              <a:t> </a:t>
            </a:r>
            <a:r>
              <a:rPr lang="pt-BR" dirty="0">
                <a:solidFill>
                  <a:srgbClr val="221F20"/>
                </a:solidFill>
                <a:latin typeface="+mn-lt"/>
                <a:cs typeface="Arial" pitchFamily="34" charset="0"/>
              </a:rPr>
              <a:t>processes</a:t>
            </a:r>
            <a:br>
              <a:rPr lang="pt-BR" dirty="0">
                <a:solidFill>
                  <a:srgbClr val="221F20"/>
                </a:solidFill>
                <a:latin typeface="+mn-lt"/>
                <a:cs typeface="Arial" pitchFamily="34" charset="0"/>
              </a:rPr>
            </a:br>
            <a:r>
              <a:rPr lang="pt-BR" dirty="0" err="1">
                <a:solidFill>
                  <a:srgbClr val="221F20"/>
                </a:solidFill>
                <a:latin typeface="+mn-lt"/>
                <a:cs typeface="Arial" pitchFamily="34" charset="0"/>
              </a:rPr>
              <a:t>one</a:t>
            </a:r>
            <a:r>
              <a:rPr lang="pt-BR" dirty="0">
                <a:solidFill>
                  <a:srgbClr val="221F20"/>
                </a:solidFill>
                <a:latin typeface="+mn-lt"/>
                <a:cs typeface="Arial" pitchFamily="34" charset="0"/>
              </a:rPr>
              <a:t> thread per </a:t>
            </a:r>
            <a:r>
              <a:rPr lang="pt-BR" dirty="0" err="1">
                <a:solidFill>
                  <a:srgbClr val="221F20"/>
                </a:solidFill>
                <a:latin typeface="+mn-lt"/>
                <a:cs typeface="Arial" pitchFamily="34" charset="0"/>
              </a:rPr>
              <a:t>process</a:t>
            </a:r>
            <a:endParaRPr kumimoji="0" lang="pt-BR" sz="4000" i="0" u="none" strike="noStrike" cap="none" normalizeH="0" baseline="0" dirty="0">
              <a:ln>
                <a:noFill/>
              </a:ln>
              <a:solidFill>
                <a:schemeClr val="tx1"/>
              </a:solidFill>
              <a:effectLst/>
              <a:latin typeface="+mn-lt"/>
              <a:cs typeface="Arial" pitchFamily="34" charset="0"/>
            </a:endParaRPr>
          </a:p>
        </p:txBody>
      </p:sp>
      <p:sp>
        <p:nvSpPr>
          <p:cNvPr id="59" name="Rectangle 51"/>
          <p:cNvSpPr>
            <a:spLocks noChangeArrowheads="1"/>
          </p:cNvSpPr>
          <p:nvPr/>
        </p:nvSpPr>
        <p:spPr bwMode="auto">
          <a:xfrm>
            <a:off x="5352708" y="6035675"/>
            <a:ext cx="2684598" cy="4648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lgn="ctr" eaLnBrk="1" hangingPunct="1">
              <a:lnSpc>
                <a:spcPts val="1800"/>
              </a:lnSpc>
            </a:pPr>
            <a:r>
              <a:rPr lang="pt-BR" dirty="0" err="1">
                <a:solidFill>
                  <a:srgbClr val="221F20"/>
                </a:solidFill>
                <a:latin typeface="+mn-lt"/>
                <a:cs typeface="Arial" pitchFamily="34" charset="0"/>
              </a:rPr>
              <a:t>multiple</a:t>
            </a:r>
            <a:r>
              <a:rPr lang="pt-BR" dirty="0">
                <a:solidFill>
                  <a:srgbClr val="221F20"/>
                </a:solidFill>
                <a:latin typeface="+mn-lt"/>
                <a:cs typeface="Arial" pitchFamily="34" charset="0"/>
              </a:rPr>
              <a:t> processes</a:t>
            </a:r>
            <a:br>
              <a:rPr lang="pt-BR" dirty="0">
                <a:solidFill>
                  <a:srgbClr val="221F20"/>
                </a:solidFill>
                <a:latin typeface="+mn-lt"/>
                <a:cs typeface="Arial" pitchFamily="34" charset="0"/>
              </a:rPr>
            </a:br>
            <a:r>
              <a:rPr lang="pt-BR" dirty="0" err="1">
                <a:solidFill>
                  <a:srgbClr val="221F20"/>
                </a:solidFill>
                <a:latin typeface="+mn-lt"/>
                <a:cs typeface="Arial" pitchFamily="34" charset="0"/>
              </a:rPr>
              <a:t>multiple</a:t>
            </a:r>
            <a:r>
              <a:rPr lang="pt-BR" dirty="0">
                <a:solidFill>
                  <a:srgbClr val="221F20"/>
                </a:solidFill>
                <a:latin typeface="+mn-lt"/>
                <a:cs typeface="Arial" pitchFamily="34" charset="0"/>
              </a:rPr>
              <a:t> threads per </a:t>
            </a:r>
            <a:r>
              <a:rPr lang="pt-BR" dirty="0" err="1">
                <a:solidFill>
                  <a:srgbClr val="221F20"/>
                </a:solidFill>
                <a:latin typeface="+mn-lt"/>
                <a:cs typeface="Arial" pitchFamily="34" charset="0"/>
              </a:rPr>
              <a:t>process</a:t>
            </a:r>
            <a:endParaRPr lang="pt-BR" dirty="0">
              <a:solidFill>
                <a:srgbClr val="221F20"/>
              </a:solidFill>
              <a:latin typeface="+mn-lt"/>
              <a:cs typeface="Arial" pitchFamily="34" charset="0"/>
            </a:endParaRPr>
          </a:p>
        </p:txBody>
      </p:sp>
      <p:grpSp>
        <p:nvGrpSpPr>
          <p:cNvPr id="5" name="Grupo 4"/>
          <p:cNvGrpSpPr/>
          <p:nvPr/>
        </p:nvGrpSpPr>
        <p:grpSpPr>
          <a:xfrm>
            <a:off x="2469844" y="2898775"/>
            <a:ext cx="1009650" cy="1011238"/>
            <a:chOff x="2185988" y="2898775"/>
            <a:chExt cx="1009650" cy="1011238"/>
          </a:xfrm>
        </p:grpSpPr>
        <p:sp>
          <p:nvSpPr>
            <p:cNvPr id="31" name="Rectangle 23"/>
            <p:cNvSpPr>
              <a:spLocks noChangeArrowheads="1"/>
            </p:cNvSpPr>
            <p:nvPr/>
          </p:nvSpPr>
          <p:spPr bwMode="auto">
            <a:xfrm>
              <a:off x="2185988" y="2898775"/>
              <a:ext cx="1009650" cy="1011238"/>
            </a:xfrm>
            <a:prstGeom prst="rect">
              <a:avLst/>
            </a:prstGeom>
            <a:solidFill>
              <a:schemeClr val="accent2"/>
            </a:solidFill>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 name="Forma livre 2"/>
            <p:cNvSpPr/>
            <p:nvPr/>
          </p:nvSpPr>
          <p:spPr>
            <a:xfrm>
              <a:off x="2656668" y="3086100"/>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grpSp>
        <p:nvGrpSpPr>
          <p:cNvPr id="4" name="Grupo 3"/>
          <p:cNvGrpSpPr/>
          <p:nvPr/>
        </p:nvGrpSpPr>
        <p:grpSpPr>
          <a:xfrm>
            <a:off x="6189388" y="2898775"/>
            <a:ext cx="1011238" cy="1011238"/>
            <a:chOff x="5891213" y="2898775"/>
            <a:chExt cx="1011238" cy="1011238"/>
          </a:xfrm>
        </p:grpSpPr>
        <p:sp>
          <p:nvSpPr>
            <p:cNvPr id="37" name="Rectangle 29"/>
            <p:cNvSpPr>
              <a:spLocks noChangeArrowheads="1"/>
            </p:cNvSpPr>
            <p:nvPr/>
          </p:nvSpPr>
          <p:spPr bwMode="auto">
            <a:xfrm>
              <a:off x="5891213" y="2898775"/>
              <a:ext cx="1011238" cy="1011238"/>
            </a:xfrm>
            <a:prstGeom prst="rect">
              <a:avLst/>
            </a:prstGeom>
            <a:solidFill>
              <a:schemeClr val="accent2"/>
            </a:solidFill>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53" name="Forma livre 52"/>
            <p:cNvSpPr/>
            <p:nvPr/>
          </p:nvSpPr>
          <p:spPr>
            <a:xfrm>
              <a:off x="6059488" y="3076972"/>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55" name="Forma livre 54"/>
            <p:cNvSpPr/>
            <p:nvPr/>
          </p:nvSpPr>
          <p:spPr>
            <a:xfrm>
              <a:off x="6351835" y="3076972"/>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57" name="Forma livre 56"/>
            <p:cNvSpPr/>
            <p:nvPr/>
          </p:nvSpPr>
          <p:spPr>
            <a:xfrm>
              <a:off x="6644182" y="3076972"/>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grpSp>
        <p:nvGrpSpPr>
          <p:cNvPr id="60" name="Grupo 59"/>
          <p:cNvGrpSpPr/>
          <p:nvPr/>
        </p:nvGrpSpPr>
        <p:grpSpPr>
          <a:xfrm>
            <a:off x="5352707" y="4921250"/>
            <a:ext cx="1011238" cy="1011238"/>
            <a:chOff x="5891213" y="2898775"/>
            <a:chExt cx="1011238" cy="1011238"/>
          </a:xfrm>
        </p:grpSpPr>
        <p:sp>
          <p:nvSpPr>
            <p:cNvPr id="61" name="Rectangle 29"/>
            <p:cNvSpPr>
              <a:spLocks noChangeArrowheads="1"/>
            </p:cNvSpPr>
            <p:nvPr/>
          </p:nvSpPr>
          <p:spPr bwMode="auto">
            <a:xfrm>
              <a:off x="5891213" y="2898775"/>
              <a:ext cx="1011238" cy="1011238"/>
            </a:xfrm>
            <a:prstGeom prst="rect">
              <a:avLst/>
            </a:prstGeom>
            <a:solidFill>
              <a:schemeClr val="accent2"/>
            </a:solidFill>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62" name="Forma livre 61"/>
            <p:cNvSpPr/>
            <p:nvPr/>
          </p:nvSpPr>
          <p:spPr>
            <a:xfrm>
              <a:off x="6059488" y="3076972"/>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63" name="Forma livre 62"/>
            <p:cNvSpPr/>
            <p:nvPr/>
          </p:nvSpPr>
          <p:spPr>
            <a:xfrm>
              <a:off x="6351835" y="3076972"/>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64" name="Forma livre 63"/>
            <p:cNvSpPr/>
            <p:nvPr/>
          </p:nvSpPr>
          <p:spPr>
            <a:xfrm>
              <a:off x="6644182" y="3076972"/>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grpSp>
        <p:nvGrpSpPr>
          <p:cNvPr id="65" name="Grupo 64"/>
          <p:cNvGrpSpPr/>
          <p:nvPr/>
        </p:nvGrpSpPr>
        <p:grpSpPr>
          <a:xfrm>
            <a:off x="7026067" y="4921250"/>
            <a:ext cx="1011238" cy="1011238"/>
            <a:chOff x="5891213" y="2898775"/>
            <a:chExt cx="1011238" cy="1011238"/>
          </a:xfrm>
        </p:grpSpPr>
        <p:sp>
          <p:nvSpPr>
            <p:cNvPr id="66" name="Rectangle 29"/>
            <p:cNvSpPr>
              <a:spLocks noChangeArrowheads="1"/>
            </p:cNvSpPr>
            <p:nvPr/>
          </p:nvSpPr>
          <p:spPr bwMode="auto">
            <a:xfrm>
              <a:off x="5891213" y="2898775"/>
              <a:ext cx="1011238" cy="1011238"/>
            </a:xfrm>
            <a:prstGeom prst="rect">
              <a:avLst/>
            </a:prstGeom>
            <a:solidFill>
              <a:schemeClr val="accent2"/>
            </a:solidFill>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67" name="Forma livre 66"/>
            <p:cNvSpPr/>
            <p:nvPr/>
          </p:nvSpPr>
          <p:spPr>
            <a:xfrm>
              <a:off x="6059488" y="3076972"/>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68" name="Forma livre 67"/>
            <p:cNvSpPr/>
            <p:nvPr/>
          </p:nvSpPr>
          <p:spPr>
            <a:xfrm>
              <a:off x="6351835" y="3076972"/>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69" name="Forma livre 68"/>
            <p:cNvSpPr/>
            <p:nvPr/>
          </p:nvSpPr>
          <p:spPr>
            <a:xfrm>
              <a:off x="6644182" y="3076972"/>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grpSp>
        <p:nvGrpSpPr>
          <p:cNvPr id="70" name="Grupo 69"/>
          <p:cNvGrpSpPr/>
          <p:nvPr/>
        </p:nvGrpSpPr>
        <p:grpSpPr>
          <a:xfrm>
            <a:off x="3276308" y="4928394"/>
            <a:ext cx="1009650" cy="1011238"/>
            <a:chOff x="2185988" y="2898775"/>
            <a:chExt cx="1009650" cy="1011238"/>
          </a:xfrm>
        </p:grpSpPr>
        <p:sp>
          <p:nvSpPr>
            <p:cNvPr id="71" name="Rectangle 23"/>
            <p:cNvSpPr>
              <a:spLocks noChangeArrowheads="1"/>
            </p:cNvSpPr>
            <p:nvPr/>
          </p:nvSpPr>
          <p:spPr bwMode="auto">
            <a:xfrm>
              <a:off x="2185988" y="2898775"/>
              <a:ext cx="1009650" cy="1011238"/>
            </a:xfrm>
            <a:prstGeom prst="rect">
              <a:avLst/>
            </a:prstGeom>
            <a:solidFill>
              <a:schemeClr val="accent2"/>
            </a:solidFill>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72" name="Forma livre 71"/>
            <p:cNvSpPr/>
            <p:nvPr/>
          </p:nvSpPr>
          <p:spPr>
            <a:xfrm>
              <a:off x="2656668" y="3086100"/>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grpSp>
        <p:nvGrpSpPr>
          <p:cNvPr id="73" name="Grupo 72"/>
          <p:cNvGrpSpPr/>
          <p:nvPr/>
        </p:nvGrpSpPr>
        <p:grpSpPr>
          <a:xfrm>
            <a:off x="1646688" y="4937522"/>
            <a:ext cx="1009650" cy="1011238"/>
            <a:chOff x="2185988" y="2898775"/>
            <a:chExt cx="1009650" cy="1011238"/>
          </a:xfrm>
        </p:grpSpPr>
        <p:sp>
          <p:nvSpPr>
            <p:cNvPr id="74" name="Rectangle 23"/>
            <p:cNvSpPr>
              <a:spLocks noChangeArrowheads="1"/>
            </p:cNvSpPr>
            <p:nvPr/>
          </p:nvSpPr>
          <p:spPr bwMode="auto">
            <a:xfrm>
              <a:off x="2185988" y="2898775"/>
              <a:ext cx="1009650" cy="1011238"/>
            </a:xfrm>
            <a:prstGeom prst="rect">
              <a:avLst/>
            </a:prstGeom>
            <a:solidFill>
              <a:schemeClr val="accent2"/>
            </a:solidFill>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75" name="Forma livre 74"/>
            <p:cNvSpPr/>
            <p:nvPr/>
          </p:nvSpPr>
          <p:spPr>
            <a:xfrm>
              <a:off x="2656668" y="3086100"/>
              <a:ext cx="89994" cy="654844"/>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grpSp>
        <p:nvGrpSpPr>
          <p:cNvPr id="6" name="Grupo 5"/>
          <p:cNvGrpSpPr/>
          <p:nvPr/>
        </p:nvGrpSpPr>
        <p:grpSpPr>
          <a:xfrm>
            <a:off x="791496" y="2888928"/>
            <a:ext cx="1167531" cy="540072"/>
            <a:chOff x="381972" y="3144197"/>
            <a:chExt cx="1167531" cy="540072"/>
          </a:xfrm>
        </p:grpSpPr>
        <p:sp>
          <p:nvSpPr>
            <p:cNvPr id="58" name="Rectangle 50"/>
            <p:cNvSpPr>
              <a:spLocks noChangeArrowheads="1"/>
            </p:cNvSpPr>
            <p:nvPr/>
          </p:nvSpPr>
          <p:spPr bwMode="auto">
            <a:xfrm>
              <a:off x="544420" y="3191826"/>
              <a:ext cx="1005083"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174625" marR="0" lvl="0" indent="-174625" algn="l" defTabSz="914400" rtl="0" eaLnBrk="1" fontAlgn="base" latinLnBrk="0" hangingPunct="1">
                <a:lnSpc>
                  <a:spcPct val="100000"/>
                </a:lnSpc>
                <a:spcBef>
                  <a:spcPct val="0"/>
                </a:spcBef>
                <a:spcAft>
                  <a:spcPct val="0"/>
                </a:spcAft>
                <a:buClrTx/>
                <a:buSzTx/>
                <a:buFontTx/>
                <a:buNone/>
                <a:tabLst/>
              </a:pPr>
              <a:r>
                <a:rPr kumimoji="0" lang="pt-BR" sz="1600" i="0" u="none" strike="noStrike" cap="none" normalizeH="0" baseline="0" dirty="0">
                  <a:ln>
                    <a:noFill/>
                  </a:ln>
                  <a:solidFill>
                    <a:srgbClr val="221F20"/>
                  </a:solidFill>
                  <a:effectLst/>
                  <a:latin typeface="+mn-lt"/>
                  <a:cs typeface="Arial" pitchFamily="34" charset="0"/>
                </a:rPr>
                <a:t>= </a:t>
              </a:r>
              <a:r>
                <a:rPr kumimoji="0" lang="pt-BR" sz="1600" i="0" u="none" strike="noStrike" cap="none" normalizeH="0" baseline="0" dirty="0" err="1">
                  <a:ln>
                    <a:noFill/>
                  </a:ln>
                  <a:solidFill>
                    <a:srgbClr val="221F20"/>
                  </a:solidFill>
                  <a:effectLst/>
                  <a:latin typeface="+mn-lt"/>
                  <a:cs typeface="Arial" pitchFamily="34" charset="0"/>
                </a:rPr>
                <a:t>instruction</a:t>
              </a:r>
              <a:r>
                <a:rPr kumimoji="0" lang="pt-BR" sz="1600" i="0" u="none" strike="noStrike" cap="none" normalizeH="0" baseline="0" dirty="0">
                  <a:ln>
                    <a:noFill/>
                  </a:ln>
                  <a:solidFill>
                    <a:srgbClr val="221F20"/>
                  </a:solidFill>
                  <a:effectLst/>
                  <a:latin typeface="+mn-lt"/>
                  <a:cs typeface="Arial" pitchFamily="34" charset="0"/>
                </a:rPr>
                <a:t> </a:t>
              </a:r>
              <a:br>
                <a:rPr kumimoji="0" lang="pt-BR" sz="1600" i="0" u="none" strike="noStrike" cap="none" normalizeH="0" baseline="0" dirty="0">
                  <a:ln>
                    <a:noFill/>
                  </a:ln>
                  <a:solidFill>
                    <a:srgbClr val="221F20"/>
                  </a:solidFill>
                  <a:effectLst/>
                  <a:latin typeface="+mn-lt"/>
                  <a:cs typeface="Arial" pitchFamily="34" charset="0"/>
                </a:rPr>
              </a:br>
              <a:r>
                <a:rPr kumimoji="0" lang="pt-BR" sz="1600" i="0" u="none" strike="noStrike" cap="none" normalizeH="0" baseline="0" dirty="0">
                  <a:ln>
                    <a:noFill/>
                  </a:ln>
                  <a:solidFill>
                    <a:srgbClr val="221F20"/>
                  </a:solidFill>
                  <a:effectLst/>
                  <a:latin typeface="+mn-lt"/>
                  <a:cs typeface="Arial" pitchFamily="34" charset="0"/>
                </a:rPr>
                <a:t>trace</a:t>
              </a:r>
              <a:endParaRPr kumimoji="0" lang="pt-BR" sz="1600" i="0" u="none" strike="noStrike" cap="none" normalizeH="0" baseline="0" dirty="0">
                <a:ln>
                  <a:noFill/>
                </a:ln>
                <a:solidFill>
                  <a:schemeClr val="tx1"/>
                </a:solidFill>
                <a:effectLst/>
                <a:latin typeface="+mn-lt"/>
                <a:cs typeface="Arial" pitchFamily="34" charset="0"/>
              </a:endParaRPr>
            </a:p>
          </p:txBody>
        </p:sp>
        <p:sp>
          <p:nvSpPr>
            <p:cNvPr id="76" name="Forma livre 75"/>
            <p:cNvSpPr>
              <a:spLocks noChangeAspect="1"/>
            </p:cNvSpPr>
            <p:nvPr/>
          </p:nvSpPr>
          <p:spPr>
            <a:xfrm>
              <a:off x="381972" y="3144197"/>
              <a:ext cx="49476" cy="360000"/>
            </a:xfrm>
            <a:custGeom>
              <a:avLst/>
              <a:gdLst>
                <a:gd name="connsiteX0" fmla="*/ 43670 w 89994"/>
                <a:gd name="connsiteY0" fmla="*/ 0 h 654844"/>
                <a:gd name="connsiteX1" fmla="*/ 88913 w 89994"/>
                <a:gd name="connsiteY1" fmla="*/ 83344 h 654844"/>
                <a:gd name="connsiteX2" fmla="*/ 3188 w 89994"/>
                <a:gd name="connsiteY2" fmla="*/ 257175 h 654844"/>
                <a:gd name="connsiteX3" fmla="*/ 86532 w 89994"/>
                <a:gd name="connsiteY3" fmla="*/ 395288 h 654844"/>
                <a:gd name="connsiteX4" fmla="*/ 807 w 89994"/>
                <a:gd name="connsiteY4" fmla="*/ 588169 h 654844"/>
                <a:gd name="connsiteX5" fmla="*/ 50813 w 89994"/>
                <a:gd name="connsiteY5" fmla="*/ 654844 h 65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94" h="654844">
                  <a:moveTo>
                    <a:pt x="43670" y="0"/>
                  </a:moveTo>
                  <a:cubicBezTo>
                    <a:pt x="69665" y="20241"/>
                    <a:pt x="95660" y="40482"/>
                    <a:pt x="88913" y="83344"/>
                  </a:cubicBezTo>
                  <a:cubicBezTo>
                    <a:pt x="82166" y="126206"/>
                    <a:pt x="3585" y="205184"/>
                    <a:pt x="3188" y="257175"/>
                  </a:cubicBezTo>
                  <a:cubicBezTo>
                    <a:pt x="2791" y="309166"/>
                    <a:pt x="86929" y="340122"/>
                    <a:pt x="86532" y="395288"/>
                  </a:cubicBezTo>
                  <a:cubicBezTo>
                    <a:pt x="86135" y="450454"/>
                    <a:pt x="6760" y="544910"/>
                    <a:pt x="807" y="588169"/>
                  </a:cubicBezTo>
                  <a:cubicBezTo>
                    <a:pt x="-5146" y="631428"/>
                    <a:pt x="22833" y="643136"/>
                    <a:pt x="50813" y="654844"/>
                  </a:cubicBezTo>
                </a:path>
              </a:pathLst>
            </a:custGeom>
            <a:noFill/>
            <a:ln w="57150"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spTree>
    <p:extLst>
      <p:ext uri="{BB962C8B-B14F-4D97-AF65-F5344CB8AC3E}">
        <p14:creationId xmlns:p14="http://schemas.microsoft.com/office/powerpoint/2010/main" val="14134583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500"/>
                                        <p:tgtEl>
                                          <p:spTgt spid="1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10" presetClass="entr" presetSubtype="0" fill="hold" nodeType="with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fade">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bg/>
                                          </p:spTgt>
                                        </p:tgtEl>
                                        <p:attrNameLst>
                                          <p:attrName>style.visibility</p:attrName>
                                        </p:attrNameLst>
                                      </p:cBhvr>
                                      <p:to>
                                        <p:strVal val="visible"/>
                                      </p:to>
                                    </p:set>
                                    <p:animEffect transition="in" filter="fade">
                                      <p:cBhvr>
                                        <p:cTn id="43" dur="500"/>
                                        <p:tgtEl>
                                          <p:spTgt spid="12">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fade">
                                      <p:cBhvr>
                                        <p:cTn id="46" dur="500"/>
                                        <p:tgtEl>
                                          <p:spTgt spid="1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par>
                                <p:cTn id="52" presetID="10"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P spid="12" grpId="0" build="p" animBg="1"/>
      <p:bldP spid="32" grpId="0" animBg="1"/>
      <p:bldP spid="33" grpId="0" animBg="1"/>
      <p:bldP spid="52" grpId="0"/>
      <p:bldP spid="54" grpId="0"/>
      <p:bldP spid="56"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8596D-2D2D-B54B-8055-BD54A21F1C06}"/>
              </a:ext>
            </a:extLst>
          </p:cNvPr>
          <p:cNvSpPr>
            <a:spLocks noGrp="1"/>
          </p:cNvSpPr>
          <p:nvPr>
            <p:ph type="title"/>
          </p:nvPr>
        </p:nvSpPr>
        <p:spPr/>
        <p:txBody>
          <a:bodyPr/>
          <a:lstStyle/>
          <a:p>
            <a:r>
              <a:rPr lang="en-US" dirty="0"/>
              <a:t>What’s our goal?</a:t>
            </a:r>
          </a:p>
        </p:txBody>
      </p:sp>
      <p:sp>
        <p:nvSpPr>
          <p:cNvPr id="2" name="Content Placeholder 1"/>
          <p:cNvSpPr>
            <a:spLocks noGrp="1"/>
          </p:cNvSpPr>
          <p:nvPr>
            <p:ph sz="quarter" idx="10"/>
          </p:nvPr>
        </p:nvSpPr>
        <p:spPr/>
        <p:txBody>
          <a:bodyPr/>
          <a:lstStyle/>
          <a:p>
            <a:r>
              <a:rPr lang="en-US" dirty="0"/>
              <a:t>The key idea is to write a concurrent program as a set of sequential streams of execution, or </a:t>
            </a:r>
            <a:r>
              <a:rPr lang="en-US" dirty="0">
                <a:solidFill>
                  <a:srgbClr val="0432FF"/>
                </a:solidFill>
                <a:latin typeface="+mj-lt"/>
              </a:rPr>
              <a:t>threads</a:t>
            </a:r>
            <a:r>
              <a:rPr lang="en-US" dirty="0"/>
              <a:t>, that interact and share results in a very precise way.</a:t>
            </a:r>
          </a:p>
          <a:p>
            <a:r>
              <a:rPr lang="en-US" dirty="0">
                <a:solidFill>
                  <a:srgbClr val="0432FF"/>
                </a:solidFill>
                <a:latin typeface="+mj-lt"/>
              </a:rPr>
              <a:t>Threads </a:t>
            </a:r>
            <a:r>
              <a:rPr lang="en-US" dirty="0"/>
              <a:t>let us define a set of </a:t>
            </a:r>
            <a:r>
              <a:rPr lang="en-US" dirty="0">
                <a:solidFill>
                  <a:srgbClr val="0432FF"/>
                </a:solidFill>
                <a:latin typeface="+mj-lt"/>
              </a:rPr>
              <a:t>sequential tasks that run concurrently</a:t>
            </a:r>
            <a:r>
              <a:rPr lang="en-US" dirty="0"/>
              <a:t>.</a:t>
            </a:r>
          </a:p>
          <a:p>
            <a:r>
              <a:rPr lang="en-US" dirty="0"/>
              <a:t>We will now</a:t>
            </a:r>
          </a:p>
          <a:p>
            <a:pPr lvl="1"/>
            <a:r>
              <a:rPr lang="en-US" dirty="0"/>
              <a:t>define the thread abstraction</a:t>
            </a:r>
          </a:p>
          <a:p>
            <a:pPr lvl="1"/>
            <a:r>
              <a:rPr lang="en-US" dirty="0"/>
              <a:t>show how you can use it</a:t>
            </a:r>
          </a:p>
          <a:p>
            <a:pPr lvl="1"/>
            <a:r>
              <a:rPr lang="en-US" dirty="0"/>
              <a:t>explain how the OS can implement threads on top of a limited number of processors.</a:t>
            </a:r>
          </a:p>
        </p:txBody>
      </p:sp>
      <p:sp>
        <p:nvSpPr>
          <p:cNvPr id="4" name="Text Placeholder 3">
            <a:extLst>
              <a:ext uri="{FF2B5EF4-FFF2-40B4-BE49-F238E27FC236}">
                <a16:creationId xmlns:a16="http://schemas.microsoft.com/office/drawing/2014/main" id="{C72C9B59-64E8-8B45-BCB7-7B1FCB6928D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3379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8124-493D-974E-8E17-F955AEA85FE3}"/>
              </a:ext>
            </a:extLst>
          </p:cNvPr>
          <p:cNvSpPr>
            <a:spLocks noGrp="1"/>
          </p:cNvSpPr>
          <p:nvPr>
            <p:ph type="title"/>
          </p:nvPr>
        </p:nvSpPr>
        <p:spPr/>
        <p:txBody>
          <a:bodyPr/>
          <a:lstStyle/>
          <a:p>
            <a:r>
              <a:rPr lang="en-US" dirty="0"/>
              <a:t>Thread Control Blocks (TCBs)</a:t>
            </a:r>
          </a:p>
        </p:txBody>
      </p:sp>
      <p:sp>
        <p:nvSpPr>
          <p:cNvPr id="3" name="Content Placeholder 2">
            <a:extLst>
              <a:ext uri="{FF2B5EF4-FFF2-40B4-BE49-F238E27FC236}">
                <a16:creationId xmlns:a16="http://schemas.microsoft.com/office/drawing/2014/main" id="{8174A6DE-E09E-A947-906D-6FD3CF1FC0ED}"/>
              </a:ext>
            </a:extLst>
          </p:cNvPr>
          <p:cNvSpPr>
            <a:spLocks noGrp="1"/>
          </p:cNvSpPr>
          <p:nvPr>
            <p:ph sz="quarter" idx="10"/>
          </p:nvPr>
        </p:nvSpPr>
        <p:spPr>
          <a:xfrm>
            <a:off x="431799" y="1665288"/>
            <a:ext cx="8280401" cy="4824412"/>
          </a:xfrm>
        </p:spPr>
        <p:txBody>
          <a:bodyPr>
            <a:normAutofit/>
          </a:bodyPr>
          <a:lstStyle/>
          <a:p>
            <a:r>
              <a:rPr lang="en-US" dirty="0"/>
              <a:t>Each thread has its own private set of registers it uses for computation</a:t>
            </a:r>
          </a:p>
          <a:p>
            <a:r>
              <a:rPr lang="en-US" dirty="0"/>
              <a:t>If there are two threads that are running on a single processor, switching from running one to running the other, requires a context switch.</a:t>
            </a:r>
          </a:p>
          <a:p>
            <a:r>
              <a:rPr lang="en-US" dirty="0"/>
              <a:t>The context switch between threads is quite similar to the context switch between processes, as the register state of the first must be saved and the register state of the second restored before running it. </a:t>
            </a:r>
          </a:p>
          <a:p>
            <a:r>
              <a:rPr lang="en-US" dirty="0"/>
              <a:t>For processes, we saved state to a Process Control Block (PCB). </a:t>
            </a:r>
            <a:br>
              <a:rPr lang="en-US" dirty="0"/>
            </a:br>
            <a:r>
              <a:rPr lang="en-US" dirty="0"/>
              <a:t>For threads, we’ll need one or more Thread Control Blocks (TCBs).</a:t>
            </a:r>
          </a:p>
          <a:p>
            <a:endParaRPr lang="en-US" dirty="0"/>
          </a:p>
        </p:txBody>
      </p:sp>
      <p:sp>
        <p:nvSpPr>
          <p:cNvPr id="4" name="Text Placeholder 3">
            <a:extLst>
              <a:ext uri="{FF2B5EF4-FFF2-40B4-BE49-F238E27FC236}">
                <a16:creationId xmlns:a16="http://schemas.microsoft.com/office/drawing/2014/main" id="{234B3766-E3C0-7543-8B6D-A6D61CA2271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1509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a:t>A process may have many threads</a:t>
            </a:r>
            <a:endParaRPr lang="en-US" dirty="0"/>
          </a:p>
        </p:txBody>
      </p:sp>
      <p:sp>
        <p:nvSpPr>
          <p:cNvPr id="2" name="Text Placeholder 1"/>
          <p:cNvSpPr>
            <a:spLocks noGrp="1"/>
          </p:cNvSpPr>
          <p:nvPr>
            <p:ph type="body" sz="quarter" idx="11"/>
          </p:nvPr>
        </p:nvSpPr>
        <p:spPr/>
        <p:txBody>
          <a:bodyPr/>
          <a:lstStyle/>
          <a:p>
            <a:endParaRPr lang="en-US"/>
          </a:p>
        </p:txBody>
      </p:sp>
      <p:sp>
        <p:nvSpPr>
          <p:cNvPr id="20" name="Rectangle 19"/>
          <p:cNvSpPr/>
          <p:nvPr/>
        </p:nvSpPr>
        <p:spPr bwMode="auto">
          <a:xfrm>
            <a:off x="881508" y="1830211"/>
            <a:ext cx="3417884" cy="1258885"/>
          </a:xfrm>
          <a:prstGeom prst="rect">
            <a:avLst/>
          </a:prstGeom>
          <a:solidFill>
            <a:schemeClr val="tx2">
              <a:lumMod val="40000"/>
              <a:lumOff val="6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mn-lt"/>
            </a:endParaRPr>
          </a:p>
        </p:txBody>
      </p:sp>
      <p:sp>
        <p:nvSpPr>
          <p:cNvPr id="22" name="Rectangle 21"/>
          <p:cNvSpPr/>
          <p:nvPr/>
        </p:nvSpPr>
        <p:spPr bwMode="auto">
          <a:xfrm>
            <a:off x="881508" y="3089096"/>
            <a:ext cx="3417884" cy="3069218"/>
          </a:xfrm>
          <a:prstGeom prst="rect">
            <a:avLst/>
          </a:prstGeom>
          <a:solidFill>
            <a:schemeClr val="tx2">
              <a:lumMod val="20000"/>
              <a:lumOff val="8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 name="Rectangle 5"/>
          <p:cNvSpPr/>
          <p:nvPr/>
        </p:nvSpPr>
        <p:spPr bwMode="auto">
          <a:xfrm>
            <a:off x="1041824" y="2552055"/>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registers</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pic>
        <p:nvPicPr>
          <p:cNvPr id="14" name="Picture 13" descr="wave.png"/>
          <p:cNvPicPr>
            <a:picLocks noChangeAspect="1"/>
          </p:cNvPicPr>
          <p:nvPr/>
        </p:nvPicPr>
        <p:blipFill>
          <a:blip r:embed="rId2" cstate="print"/>
          <a:stretch>
            <a:fillRect/>
          </a:stretch>
        </p:blipFill>
        <p:spPr>
          <a:xfrm>
            <a:off x="2438014" y="3766702"/>
            <a:ext cx="363832" cy="980674"/>
          </a:xfrm>
          <a:prstGeom prst="rect">
            <a:avLst/>
          </a:prstGeom>
        </p:spPr>
      </p:pic>
      <p:sp>
        <p:nvSpPr>
          <p:cNvPr id="15" name="Rectangle 14"/>
          <p:cNvSpPr/>
          <p:nvPr/>
        </p:nvSpPr>
        <p:spPr bwMode="auto">
          <a:xfrm>
            <a:off x="1041824" y="1916725"/>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code</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16" name="Rectangle 15"/>
          <p:cNvSpPr/>
          <p:nvPr/>
        </p:nvSpPr>
        <p:spPr bwMode="auto">
          <a:xfrm>
            <a:off x="2127680" y="1916725"/>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data</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17" name="Rectangle 16"/>
          <p:cNvSpPr/>
          <p:nvPr/>
        </p:nvSpPr>
        <p:spPr bwMode="auto">
          <a:xfrm>
            <a:off x="3213536" y="1916725"/>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files</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18" name="Rectangle 17"/>
          <p:cNvSpPr/>
          <p:nvPr/>
        </p:nvSpPr>
        <p:spPr bwMode="auto">
          <a:xfrm>
            <a:off x="3213536" y="2552055"/>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stack</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19" name="TextBox 18"/>
          <p:cNvSpPr txBox="1"/>
          <p:nvPr/>
        </p:nvSpPr>
        <p:spPr>
          <a:xfrm>
            <a:off x="1041824" y="3987107"/>
            <a:ext cx="820096" cy="369332"/>
          </a:xfrm>
          <a:prstGeom prst="rect">
            <a:avLst/>
          </a:prstGeom>
          <a:noFill/>
        </p:spPr>
        <p:txBody>
          <a:bodyPr wrap="none" rtlCol="0">
            <a:spAutoFit/>
          </a:bodyPr>
          <a:lstStyle/>
          <a:p>
            <a:r>
              <a:rPr lang="pt-BR" b="1" dirty="0">
                <a:solidFill>
                  <a:schemeClr val="tx2">
                    <a:lumMod val="75000"/>
                  </a:schemeClr>
                </a:solidFill>
                <a:latin typeface="+mn-lt"/>
              </a:rPr>
              <a:t>thread</a:t>
            </a:r>
            <a:endParaRPr lang="en-US" b="1" dirty="0">
              <a:solidFill>
                <a:schemeClr val="tx2">
                  <a:lumMod val="75000"/>
                </a:schemeClr>
              </a:solidFill>
              <a:latin typeface="+mn-lt"/>
            </a:endParaRPr>
          </a:p>
        </p:txBody>
      </p:sp>
      <p:cxnSp>
        <p:nvCxnSpPr>
          <p:cNvPr id="25" name="Straight Arrow Connector 24"/>
          <p:cNvCxnSpPr>
            <a:stCxn id="19" idx="3"/>
          </p:cNvCxnSpPr>
          <p:nvPr/>
        </p:nvCxnSpPr>
        <p:spPr bwMode="auto">
          <a:xfrm>
            <a:off x="1861920" y="4171773"/>
            <a:ext cx="537224" cy="1588"/>
          </a:xfrm>
          <a:prstGeom prst="straightConnector1">
            <a:avLst/>
          </a:prstGeom>
          <a:solidFill>
            <a:schemeClr val="accent1"/>
          </a:solidFill>
          <a:ln w="19050" cap="flat" cmpd="sng" algn="ctr">
            <a:solidFill>
              <a:schemeClr val="tx2">
                <a:lumMod val="60000"/>
                <a:lumOff val="40000"/>
              </a:schemeClr>
            </a:solidFill>
            <a:prstDash val="sysDash"/>
            <a:round/>
            <a:headEnd type="none" w="med" len="med"/>
            <a:tailEnd type="arrow"/>
          </a:ln>
          <a:effectLst/>
        </p:spPr>
      </p:cxnSp>
      <p:sp>
        <p:nvSpPr>
          <p:cNvPr id="28" name="TextBox 27"/>
          <p:cNvSpPr txBox="1"/>
          <p:nvPr/>
        </p:nvSpPr>
        <p:spPr>
          <a:xfrm>
            <a:off x="881509" y="6256176"/>
            <a:ext cx="3417883" cy="276999"/>
          </a:xfrm>
          <a:prstGeom prst="rect">
            <a:avLst/>
          </a:prstGeom>
          <a:solidFill>
            <a:schemeClr val="bg1"/>
          </a:solidFill>
        </p:spPr>
        <p:txBody>
          <a:bodyPr wrap="square" lIns="0" tIns="0" rIns="0" bIns="0" rtlCol="0" anchor="ctr" anchorCtr="1">
            <a:noAutofit/>
          </a:bodyPr>
          <a:lstStyle/>
          <a:p>
            <a:pPr algn="ctr"/>
            <a:r>
              <a:rPr lang="pt-BR" dirty="0">
                <a:latin typeface="+mn-lt"/>
              </a:rPr>
              <a:t>Single-threaded process</a:t>
            </a:r>
            <a:endParaRPr lang="en-US" dirty="0">
              <a:latin typeface="+mn-lt"/>
            </a:endParaRPr>
          </a:p>
        </p:txBody>
      </p:sp>
      <p:grpSp>
        <p:nvGrpSpPr>
          <p:cNvPr id="95" name="Group 94"/>
          <p:cNvGrpSpPr/>
          <p:nvPr/>
        </p:nvGrpSpPr>
        <p:grpSpPr>
          <a:xfrm>
            <a:off x="4932808" y="1808784"/>
            <a:ext cx="3529032" cy="4702964"/>
            <a:chOff x="4843464" y="1786736"/>
            <a:chExt cx="3529032" cy="4702964"/>
          </a:xfrm>
        </p:grpSpPr>
        <p:sp>
          <p:nvSpPr>
            <p:cNvPr id="29" name="Rectangle 28"/>
            <p:cNvSpPr/>
            <p:nvPr/>
          </p:nvSpPr>
          <p:spPr bwMode="auto">
            <a:xfrm>
              <a:off x="4843464" y="1786736"/>
              <a:ext cx="3529032" cy="625469"/>
            </a:xfrm>
            <a:prstGeom prst="rect">
              <a:avLst/>
            </a:prstGeom>
            <a:solidFill>
              <a:schemeClr val="tx2">
                <a:lumMod val="40000"/>
                <a:lumOff val="6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1" name="Rectangle 30"/>
            <p:cNvSpPr/>
            <p:nvPr/>
          </p:nvSpPr>
          <p:spPr bwMode="auto">
            <a:xfrm>
              <a:off x="4843464" y="3700465"/>
              <a:ext cx="1176344" cy="2414374"/>
            </a:xfrm>
            <a:prstGeom prst="rect">
              <a:avLst/>
            </a:prstGeom>
            <a:solidFill>
              <a:schemeClr val="tx2">
                <a:lumMod val="20000"/>
                <a:lumOff val="8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33" name="Picture 32" descr="wave.png"/>
            <p:cNvPicPr>
              <a:picLocks noChangeAspect="1"/>
            </p:cNvPicPr>
            <p:nvPr/>
          </p:nvPicPr>
          <p:blipFill>
            <a:blip r:embed="rId2" cstate="print"/>
            <a:stretch>
              <a:fillRect/>
            </a:stretch>
          </p:blipFill>
          <p:spPr>
            <a:xfrm>
              <a:off x="5249720" y="3971928"/>
              <a:ext cx="363832" cy="980674"/>
            </a:xfrm>
            <a:prstGeom prst="rect">
              <a:avLst/>
            </a:prstGeom>
          </p:spPr>
        </p:pic>
        <p:sp>
          <p:nvSpPr>
            <p:cNvPr id="34" name="Rectangle 33"/>
            <p:cNvSpPr/>
            <p:nvPr/>
          </p:nvSpPr>
          <p:spPr bwMode="auto">
            <a:xfrm>
              <a:off x="4979196" y="1873250"/>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code</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35" name="Rectangle 34"/>
            <p:cNvSpPr/>
            <p:nvPr/>
          </p:nvSpPr>
          <p:spPr bwMode="auto">
            <a:xfrm>
              <a:off x="6155540" y="1873250"/>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data</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36" name="Rectangle 35"/>
            <p:cNvSpPr/>
            <p:nvPr/>
          </p:nvSpPr>
          <p:spPr bwMode="auto">
            <a:xfrm>
              <a:off x="7331884" y="1873250"/>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files</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40" name="TextBox 39"/>
            <p:cNvSpPr txBox="1"/>
            <p:nvPr/>
          </p:nvSpPr>
          <p:spPr>
            <a:xfrm>
              <a:off x="4843465" y="6212701"/>
              <a:ext cx="3529031" cy="276999"/>
            </a:xfrm>
            <a:prstGeom prst="rect">
              <a:avLst/>
            </a:prstGeom>
            <a:solidFill>
              <a:schemeClr val="bg1"/>
            </a:solidFill>
          </p:spPr>
          <p:txBody>
            <a:bodyPr wrap="square" lIns="0" tIns="0" rIns="0" bIns="0" rtlCol="0" anchor="ctr" anchorCtr="1">
              <a:noAutofit/>
            </a:bodyPr>
            <a:lstStyle/>
            <a:p>
              <a:pPr algn="ctr"/>
              <a:r>
                <a:rPr lang="pt-BR" dirty="0">
                  <a:latin typeface="+mn-lt"/>
                </a:rPr>
                <a:t>Multi-threaded process</a:t>
              </a:r>
              <a:endParaRPr lang="en-US" dirty="0">
                <a:latin typeface="+mn-lt"/>
              </a:endParaRPr>
            </a:p>
          </p:txBody>
        </p:sp>
        <p:grpSp>
          <p:nvGrpSpPr>
            <p:cNvPr id="62" name="Group 61"/>
            <p:cNvGrpSpPr/>
            <p:nvPr/>
          </p:nvGrpSpPr>
          <p:grpSpPr>
            <a:xfrm>
              <a:off x="4843464" y="2410718"/>
              <a:ext cx="1176344" cy="1289746"/>
              <a:chOff x="4572000" y="2410718"/>
              <a:chExt cx="1176344" cy="1289746"/>
            </a:xfrm>
          </p:grpSpPr>
          <p:sp>
            <p:nvSpPr>
              <p:cNvPr id="30" name="Rectangle 29"/>
              <p:cNvSpPr/>
              <p:nvPr/>
            </p:nvSpPr>
            <p:spPr bwMode="auto">
              <a:xfrm>
                <a:off x="4572000" y="2410718"/>
                <a:ext cx="1176344" cy="1289746"/>
              </a:xfrm>
              <a:prstGeom prst="rect">
                <a:avLst/>
              </a:prstGeom>
              <a:solidFill>
                <a:schemeClr val="tx2">
                  <a:lumMod val="40000"/>
                  <a:lumOff val="6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32" name="Rectangle 31"/>
              <p:cNvSpPr/>
              <p:nvPr/>
            </p:nvSpPr>
            <p:spPr bwMode="auto">
              <a:xfrm>
                <a:off x="4707732" y="2508580"/>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registers</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42" name="Rectangle 41"/>
              <p:cNvSpPr/>
              <p:nvPr/>
            </p:nvSpPr>
            <p:spPr bwMode="auto">
              <a:xfrm>
                <a:off x="4707732" y="3142788"/>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algn="ctr"/>
                <a:r>
                  <a:rPr lang="pt-BR" dirty="0">
                    <a:solidFill>
                      <a:schemeClr val="tx2">
                        <a:lumMod val="75000"/>
                      </a:schemeClr>
                    </a:solidFill>
                    <a:latin typeface="+mn-lt"/>
                    <a:cs typeface="Arial" pitchFamily="34" charset="0"/>
                  </a:rPr>
                  <a:t>stack</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grpSp>
        <p:sp>
          <p:nvSpPr>
            <p:cNvPr id="48" name="Rectangle 47"/>
            <p:cNvSpPr/>
            <p:nvPr/>
          </p:nvSpPr>
          <p:spPr bwMode="auto">
            <a:xfrm>
              <a:off x="6019808" y="3700464"/>
              <a:ext cx="1176344" cy="2414374"/>
            </a:xfrm>
            <a:prstGeom prst="rect">
              <a:avLst/>
            </a:prstGeom>
            <a:solidFill>
              <a:schemeClr val="tx2">
                <a:lumMod val="20000"/>
                <a:lumOff val="8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0" name="Rectangle 49"/>
            <p:cNvSpPr/>
            <p:nvPr/>
          </p:nvSpPr>
          <p:spPr bwMode="auto">
            <a:xfrm>
              <a:off x="7196152" y="3700464"/>
              <a:ext cx="1176344" cy="2414374"/>
            </a:xfrm>
            <a:prstGeom prst="rect">
              <a:avLst/>
            </a:prstGeom>
            <a:solidFill>
              <a:schemeClr val="tx2">
                <a:lumMod val="20000"/>
                <a:lumOff val="8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grpSp>
          <p:nvGrpSpPr>
            <p:cNvPr id="63" name="Group 62"/>
            <p:cNvGrpSpPr/>
            <p:nvPr/>
          </p:nvGrpSpPr>
          <p:grpSpPr>
            <a:xfrm>
              <a:off x="6019808" y="2410718"/>
              <a:ext cx="1176344" cy="1289746"/>
              <a:chOff x="4572000" y="2409926"/>
              <a:chExt cx="1176344" cy="1289746"/>
            </a:xfrm>
          </p:grpSpPr>
          <p:sp>
            <p:nvSpPr>
              <p:cNvPr id="64" name="Rectangle 63"/>
              <p:cNvSpPr/>
              <p:nvPr/>
            </p:nvSpPr>
            <p:spPr bwMode="auto">
              <a:xfrm>
                <a:off x="4572000" y="2409926"/>
                <a:ext cx="1176344" cy="1289746"/>
              </a:xfrm>
              <a:prstGeom prst="rect">
                <a:avLst/>
              </a:prstGeom>
              <a:solidFill>
                <a:schemeClr val="tx2">
                  <a:lumMod val="40000"/>
                  <a:lumOff val="6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5" name="Rectangle 64"/>
              <p:cNvSpPr/>
              <p:nvPr/>
            </p:nvSpPr>
            <p:spPr bwMode="auto">
              <a:xfrm>
                <a:off x="4707732" y="2508580"/>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registers</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66" name="Rectangle 65"/>
              <p:cNvSpPr/>
              <p:nvPr/>
            </p:nvSpPr>
            <p:spPr bwMode="auto">
              <a:xfrm>
                <a:off x="4707732" y="3142788"/>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algn="ctr"/>
                <a:r>
                  <a:rPr lang="pt-BR" dirty="0">
                    <a:solidFill>
                      <a:schemeClr val="tx2">
                        <a:lumMod val="75000"/>
                      </a:schemeClr>
                    </a:solidFill>
                    <a:latin typeface="+mn-lt"/>
                    <a:cs typeface="Arial" pitchFamily="34" charset="0"/>
                  </a:rPr>
                  <a:t>stack</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grpSp>
        <p:grpSp>
          <p:nvGrpSpPr>
            <p:cNvPr id="67" name="Group 66"/>
            <p:cNvGrpSpPr/>
            <p:nvPr/>
          </p:nvGrpSpPr>
          <p:grpSpPr>
            <a:xfrm>
              <a:off x="7196152" y="2410718"/>
              <a:ext cx="1176344" cy="1289746"/>
              <a:chOff x="4572000" y="2409134"/>
              <a:chExt cx="1176344" cy="1289746"/>
            </a:xfrm>
          </p:grpSpPr>
          <p:sp>
            <p:nvSpPr>
              <p:cNvPr id="68" name="Rectangle 67"/>
              <p:cNvSpPr/>
              <p:nvPr/>
            </p:nvSpPr>
            <p:spPr bwMode="auto">
              <a:xfrm>
                <a:off x="4572000" y="2409134"/>
                <a:ext cx="1176344" cy="1289746"/>
              </a:xfrm>
              <a:prstGeom prst="rect">
                <a:avLst/>
              </a:prstGeom>
              <a:solidFill>
                <a:schemeClr val="tx2">
                  <a:lumMod val="40000"/>
                  <a:lumOff val="60000"/>
                </a:schemeClr>
              </a:solidFill>
              <a:ln w="190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9" name="Rectangle 68"/>
              <p:cNvSpPr/>
              <p:nvPr/>
            </p:nvSpPr>
            <p:spPr bwMode="auto">
              <a:xfrm>
                <a:off x="4707732" y="2508580"/>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pt-BR" i="0" u="none" strike="noStrike" cap="none" normalizeH="0" baseline="0" dirty="0">
                    <a:ln>
                      <a:noFill/>
                    </a:ln>
                    <a:solidFill>
                      <a:schemeClr val="tx2">
                        <a:lumMod val="75000"/>
                      </a:schemeClr>
                    </a:solidFill>
                    <a:effectLst/>
                    <a:latin typeface="+mn-lt"/>
                    <a:cs typeface="Arial" pitchFamily="34" charset="0"/>
                  </a:rPr>
                  <a:t>registers</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sp>
            <p:nvSpPr>
              <p:cNvPr id="70" name="Rectangle 69"/>
              <p:cNvSpPr/>
              <p:nvPr/>
            </p:nvSpPr>
            <p:spPr bwMode="auto">
              <a:xfrm>
                <a:off x="4707732" y="3142788"/>
                <a:ext cx="904880" cy="452440"/>
              </a:xfrm>
              <a:prstGeom prst="rect">
                <a:avLst/>
              </a:prstGeom>
              <a:solidFill>
                <a:schemeClr val="bg1"/>
              </a:solidFill>
              <a:ln w="19050" cap="flat" cmpd="sng" algn="ctr">
                <a:solidFill>
                  <a:schemeClr val="tx2"/>
                </a:solidFill>
                <a:prstDash val="solid"/>
                <a:round/>
                <a:headEnd type="none" w="med" len="med"/>
                <a:tailEnd type="none" w="med" len="med"/>
              </a:ln>
              <a:effectLst/>
            </p:spPr>
            <p:txBody>
              <a:bodyPr vert="horz" wrap="none" lIns="0" tIns="0" rIns="0" bIns="0" numCol="1" rtlCol="0" anchor="ctr" anchorCtr="1" compatLnSpc="1">
                <a:prstTxWarp prst="textNoShape">
                  <a:avLst/>
                </a:prstTxWarp>
              </a:bodyPr>
              <a:lstStyle/>
              <a:p>
                <a:pPr algn="ctr"/>
                <a:r>
                  <a:rPr lang="pt-BR" dirty="0">
                    <a:solidFill>
                      <a:schemeClr val="tx2">
                        <a:lumMod val="75000"/>
                      </a:schemeClr>
                    </a:solidFill>
                    <a:latin typeface="+mn-lt"/>
                    <a:cs typeface="Arial" pitchFamily="34" charset="0"/>
                  </a:rPr>
                  <a:t>stack</a:t>
                </a:r>
                <a:endParaRPr kumimoji="0" lang="en-US" i="0" u="none" strike="noStrike" cap="none" normalizeH="0" baseline="0" dirty="0">
                  <a:ln>
                    <a:noFill/>
                  </a:ln>
                  <a:solidFill>
                    <a:schemeClr val="tx2">
                      <a:lumMod val="75000"/>
                    </a:schemeClr>
                  </a:solidFill>
                  <a:effectLst/>
                  <a:latin typeface="+mn-lt"/>
                  <a:cs typeface="Arial" pitchFamily="34" charset="0"/>
                </a:endParaRPr>
              </a:p>
            </p:txBody>
          </p:sp>
        </p:grpSp>
        <p:pic>
          <p:nvPicPr>
            <p:cNvPr id="71" name="Picture 70" descr="wave.png"/>
            <p:cNvPicPr>
              <a:picLocks noChangeAspect="1"/>
            </p:cNvPicPr>
            <p:nvPr/>
          </p:nvPicPr>
          <p:blipFill>
            <a:blip r:embed="rId2" cstate="print"/>
            <a:stretch>
              <a:fillRect/>
            </a:stretch>
          </p:blipFill>
          <p:spPr>
            <a:xfrm>
              <a:off x="6426064" y="3971928"/>
              <a:ext cx="363832" cy="980674"/>
            </a:xfrm>
            <a:prstGeom prst="rect">
              <a:avLst/>
            </a:prstGeom>
          </p:spPr>
        </p:pic>
        <p:pic>
          <p:nvPicPr>
            <p:cNvPr id="72" name="Picture 71" descr="wave.png"/>
            <p:cNvPicPr>
              <a:picLocks noChangeAspect="1"/>
            </p:cNvPicPr>
            <p:nvPr/>
          </p:nvPicPr>
          <p:blipFill>
            <a:blip r:embed="rId2" cstate="print"/>
            <a:stretch>
              <a:fillRect/>
            </a:stretch>
          </p:blipFill>
          <p:spPr>
            <a:xfrm>
              <a:off x="7602408" y="3971928"/>
              <a:ext cx="363832" cy="980674"/>
            </a:xfrm>
            <a:prstGeom prst="rect">
              <a:avLst/>
            </a:prstGeom>
          </p:spPr>
        </p:pic>
        <p:sp>
          <p:nvSpPr>
            <p:cNvPr id="73" name="TextBox 72"/>
            <p:cNvSpPr txBox="1"/>
            <p:nvPr/>
          </p:nvSpPr>
          <p:spPr>
            <a:xfrm>
              <a:off x="4879195" y="5510224"/>
              <a:ext cx="911468" cy="369332"/>
            </a:xfrm>
            <a:prstGeom prst="rect">
              <a:avLst/>
            </a:prstGeom>
            <a:noFill/>
          </p:spPr>
          <p:txBody>
            <a:bodyPr wrap="none" rtlCol="0">
              <a:spAutoFit/>
            </a:bodyPr>
            <a:lstStyle/>
            <a:p>
              <a:r>
                <a:rPr lang="pt-BR" b="1" dirty="0">
                  <a:solidFill>
                    <a:schemeClr val="tx2">
                      <a:lumMod val="75000"/>
                    </a:schemeClr>
                  </a:solidFill>
                  <a:latin typeface="+mn-lt"/>
                </a:rPr>
                <a:t>threads</a:t>
              </a:r>
              <a:endParaRPr lang="en-US" b="1" dirty="0">
                <a:solidFill>
                  <a:schemeClr val="tx2">
                    <a:lumMod val="75000"/>
                  </a:schemeClr>
                </a:solidFill>
                <a:latin typeface="+mn-lt"/>
              </a:endParaRPr>
            </a:p>
          </p:txBody>
        </p:sp>
        <p:cxnSp>
          <p:nvCxnSpPr>
            <p:cNvPr id="74" name="Straight Arrow Connector 73"/>
            <p:cNvCxnSpPr/>
            <p:nvPr/>
          </p:nvCxnSpPr>
          <p:spPr bwMode="auto">
            <a:xfrm rot="5400000" flipH="1" flipV="1">
              <a:off x="4977050" y="5204418"/>
              <a:ext cx="465487" cy="172221"/>
            </a:xfrm>
            <a:prstGeom prst="straightConnector1">
              <a:avLst/>
            </a:prstGeom>
            <a:solidFill>
              <a:schemeClr val="accent1"/>
            </a:solidFill>
            <a:ln w="19050" cap="flat" cmpd="sng" algn="ctr">
              <a:solidFill>
                <a:schemeClr val="tx2">
                  <a:lumMod val="60000"/>
                  <a:lumOff val="40000"/>
                </a:schemeClr>
              </a:solidFill>
              <a:prstDash val="sysDash"/>
              <a:round/>
              <a:headEnd type="none" w="med" len="med"/>
              <a:tailEnd type="arrow"/>
            </a:ln>
            <a:effectLst/>
          </p:spPr>
        </p:cxnSp>
        <p:cxnSp>
          <p:nvCxnSpPr>
            <p:cNvPr id="77" name="Straight Arrow Connector 76"/>
            <p:cNvCxnSpPr/>
            <p:nvPr/>
          </p:nvCxnSpPr>
          <p:spPr bwMode="auto">
            <a:xfrm flipV="1">
              <a:off x="5123683" y="4967297"/>
              <a:ext cx="1167589" cy="563348"/>
            </a:xfrm>
            <a:prstGeom prst="straightConnector1">
              <a:avLst/>
            </a:prstGeom>
            <a:solidFill>
              <a:schemeClr val="accent1"/>
            </a:solidFill>
            <a:ln w="19050" cap="flat" cmpd="sng" algn="ctr">
              <a:solidFill>
                <a:schemeClr val="tx2">
                  <a:lumMod val="60000"/>
                  <a:lumOff val="40000"/>
                </a:schemeClr>
              </a:solidFill>
              <a:prstDash val="sysDash"/>
              <a:round/>
              <a:headEnd type="none" w="med" len="med"/>
              <a:tailEnd type="arrow"/>
            </a:ln>
            <a:effectLst/>
          </p:spPr>
        </p:cxnSp>
        <p:cxnSp>
          <p:nvCxnSpPr>
            <p:cNvPr id="78" name="Straight Arrow Connector 77"/>
            <p:cNvCxnSpPr/>
            <p:nvPr/>
          </p:nvCxnSpPr>
          <p:spPr bwMode="auto">
            <a:xfrm flipV="1">
              <a:off x="5138432" y="4967297"/>
              <a:ext cx="2419672" cy="570722"/>
            </a:xfrm>
            <a:prstGeom prst="straightConnector1">
              <a:avLst/>
            </a:prstGeom>
            <a:solidFill>
              <a:schemeClr val="accent1"/>
            </a:solidFill>
            <a:ln w="19050" cap="flat" cmpd="sng" algn="ctr">
              <a:solidFill>
                <a:schemeClr val="tx2">
                  <a:lumMod val="60000"/>
                  <a:lumOff val="40000"/>
                </a:schemeClr>
              </a:solidFill>
              <a:prstDash val="sysDash"/>
              <a:round/>
              <a:headEnd type="none" w="med" len="med"/>
              <a:tailEnd type="arrow"/>
            </a:ln>
            <a:effectLst/>
          </p:spPr>
        </p:cxnSp>
      </p:grpSp>
    </p:spTree>
    <p:extLst>
      <p:ext uri="{BB962C8B-B14F-4D97-AF65-F5344CB8AC3E}">
        <p14:creationId xmlns:p14="http://schemas.microsoft.com/office/powerpoint/2010/main" val="5300155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2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Single-thread and multi-thread process models</a:t>
            </a:r>
          </a:p>
        </p:txBody>
      </p:sp>
      <p:sp>
        <p:nvSpPr>
          <p:cNvPr id="28" name="Text Placeholder 27"/>
          <p:cNvSpPr>
            <a:spLocks noGrp="1"/>
          </p:cNvSpPr>
          <p:nvPr>
            <p:ph type="body" sz="quarter" idx="11"/>
          </p:nvPr>
        </p:nvSpPr>
        <p:spPr/>
        <p:txBody>
          <a:bodyPr/>
          <a:lstStyle/>
          <a:p>
            <a:endParaRPr lang="en-US"/>
          </a:p>
        </p:txBody>
      </p:sp>
      <p:pic>
        <p:nvPicPr>
          <p:cNvPr id="6" name="Content Placeholder 3" descr="Fig04_02.gif" hidden="1"/>
          <p:cNvPicPr>
            <a:picLocks noChangeAspect="1"/>
          </p:cNvPicPr>
          <p:nvPr/>
        </p:nvPicPr>
        <p:blipFill>
          <a:blip r:embed="rId2" cstate="print"/>
          <a:srcRect l="3280" t="5716" r="1712" b="19889"/>
          <a:stretch>
            <a:fillRect/>
          </a:stretch>
        </p:blipFill>
        <p:spPr>
          <a:xfrm>
            <a:off x="520700" y="1800216"/>
            <a:ext cx="8295897" cy="4516453"/>
          </a:xfrm>
          <a:prstGeom prst="rect">
            <a:avLst/>
          </a:prstGeom>
        </p:spPr>
      </p:pic>
      <p:sp>
        <p:nvSpPr>
          <p:cNvPr id="2" name="Retângulo 1"/>
          <p:cNvSpPr/>
          <p:nvPr/>
        </p:nvSpPr>
        <p:spPr>
          <a:xfrm>
            <a:off x="431448" y="1907343"/>
            <a:ext cx="2611108" cy="3511089"/>
          </a:xfrm>
          <a:prstGeom prst="rect">
            <a:avLst/>
          </a:prstGeom>
          <a:ln/>
        </p:spPr>
        <p:style>
          <a:lnRef idx="1">
            <a:schemeClr val="dk1"/>
          </a:lnRef>
          <a:fillRef idx="2">
            <a:schemeClr val="dk1"/>
          </a:fillRef>
          <a:effectRef idx="1">
            <a:schemeClr val="dk1"/>
          </a:effectRef>
          <a:fontRef idx="minor">
            <a:schemeClr val="dk1"/>
          </a:fontRef>
        </p:style>
        <p:txBody>
          <a:bodyPr tIns="90000" bIns="90000" rtlCol="0" anchor="t"/>
          <a:lstStyle/>
          <a:p>
            <a:pPr algn="ctr">
              <a:lnSpc>
                <a:spcPct val="80000"/>
              </a:lnSpc>
            </a:pPr>
            <a:r>
              <a:rPr lang="en-US" sz="2000" dirty="0">
                <a:solidFill>
                  <a:schemeClr val="tx1"/>
                </a:solidFill>
              </a:rPr>
              <a:t>Single-thread</a:t>
            </a:r>
            <a:br>
              <a:rPr lang="en-US" sz="2000" dirty="0">
                <a:solidFill>
                  <a:schemeClr val="tx1"/>
                </a:solidFill>
              </a:rPr>
            </a:br>
            <a:r>
              <a:rPr lang="en-US" sz="2000" dirty="0">
                <a:solidFill>
                  <a:schemeClr val="tx1"/>
                </a:solidFill>
              </a:rPr>
              <a:t>Process Model</a:t>
            </a:r>
          </a:p>
        </p:txBody>
      </p:sp>
      <p:sp>
        <p:nvSpPr>
          <p:cNvPr id="8" name="Retângulo 7"/>
          <p:cNvSpPr/>
          <p:nvPr/>
        </p:nvSpPr>
        <p:spPr>
          <a:xfrm>
            <a:off x="4031928" y="1899396"/>
            <a:ext cx="4680272" cy="450000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90000" rIns="91440" bIns="90000" numCol="1" spcCol="0" rtlCol="0" fromWordArt="0" anchor="t" anchorCtr="0" forceAA="0" compatLnSpc="1">
            <a:prstTxWarp prst="textNoShape">
              <a:avLst/>
            </a:prstTxWarp>
            <a:noAutofit/>
          </a:bodyPr>
          <a:lstStyle/>
          <a:p>
            <a:pPr algn="ctr">
              <a:lnSpc>
                <a:spcPct val="80000"/>
              </a:lnSpc>
            </a:pPr>
            <a:r>
              <a:rPr lang="en-US" sz="2000" dirty="0">
                <a:solidFill>
                  <a:schemeClr val="tx1"/>
                </a:solidFill>
              </a:rPr>
              <a:t>Multi-thread</a:t>
            </a:r>
            <a:br>
              <a:rPr lang="en-US" sz="2000" dirty="0">
                <a:solidFill>
                  <a:schemeClr val="tx1"/>
                </a:solidFill>
              </a:rPr>
            </a:br>
            <a:r>
              <a:rPr lang="en-US" sz="2000" dirty="0">
                <a:solidFill>
                  <a:schemeClr val="tx1"/>
                </a:solidFill>
              </a:rPr>
              <a:t>Process Model</a:t>
            </a:r>
          </a:p>
        </p:txBody>
      </p:sp>
      <p:grpSp>
        <p:nvGrpSpPr>
          <p:cNvPr id="26" name="Grupo 25"/>
          <p:cNvGrpSpPr/>
          <p:nvPr/>
        </p:nvGrpSpPr>
        <p:grpSpPr>
          <a:xfrm>
            <a:off x="1936060" y="2718072"/>
            <a:ext cx="720000" cy="2160288"/>
            <a:chOff x="2025312" y="2618892"/>
            <a:chExt cx="720000" cy="2160288"/>
          </a:xfrm>
        </p:grpSpPr>
        <p:sp>
          <p:nvSpPr>
            <p:cNvPr id="4" name="Retângulo 3"/>
            <p:cNvSpPr/>
            <p:nvPr/>
          </p:nvSpPr>
          <p:spPr>
            <a:xfrm>
              <a:off x="2025312" y="2618892"/>
              <a:ext cx="720000" cy="1080144"/>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User Stack</a:t>
              </a:r>
            </a:p>
          </p:txBody>
        </p:sp>
        <p:sp>
          <p:nvSpPr>
            <p:cNvPr id="9" name="Retângulo 8"/>
            <p:cNvSpPr/>
            <p:nvPr/>
          </p:nvSpPr>
          <p:spPr>
            <a:xfrm>
              <a:off x="2025312" y="3699036"/>
              <a:ext cx="720000" cy="1080144"/>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Kernel Stack</a:t>
              </a:r>
            </a:p>
          </p:txBody>
        </p:sp>
      </p:grpSp>
      <p:grpSp>
        <p:nvGrpSpPr>
          <p:cNvPr id="25" name="Grupo 24"/>
          <p:cNvGrpSpPr/>
          <p:nvPr/>
        </p:nvGrpSpPr>
        <p:grpSpPr>
          <a:xfrm>
            <a:off x="791811" y="2960913"/>
            <a:ext cx="900000" cy="1917447"/>
            <a:chOff x="881063" y="2798916"/>
            <a:chExt cx="900000" cy="1917447"/>
          </a:xfrm>
        </p:grpSpPr>
        <p:sp>
          <p:nvSpPr>
            <p:cNvPr id="3" name="Retângulo 2"/>
            <p:cNvSpPr/>
            <p:nvPr/>
          </p:nvSpPr>
          <p:spPr>
            <a:xfrm>
              <a:off x="881063" y="2798916"/>
              <a:ext cx="900000" cy="900120"/>
            </a:xfrm>
            <a:prstGeom prst="rect">
              <a:avLst/>
            </a:prstGeom>
            <a:solidFill>
              <a:schemeClr val="accent3">
                <a:lumMod val="40000"/>
                <a:lumOff val="60000"/>
              </a:schemeClr>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dirty="0">
                  <a:solidFill>
                    <a:schemeClr val="tx1"/>
                  </a:solidFill>
                </a:rPr>
                <a:t>Process Control Block</a:t>
              </a:r>
            </a:p>
          </p:txBody>
        </p:sp>
        <p:sp>
          <p:nvSpPr>
            <p:cNvPr id="10" name="Retângulo 9"/>
            <p:cNvSpPr/>
            <p:nvPr/>
          </p:nvSpPr>
          <p:spPr>
            <a:xfrm>
              <a:off x="881063" y="3816243"/>
              <a:ext cx="900000" cy="900120"/>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80000"/>
                </a:lnSpc>
              </a:pPr>
              <a:r>
                <a:rPr lang="en-US" dirty="0">
                  <a:solidFill>
                    <a:schemeClr val="tx1"/>
                  </a:solidFill>
                </a:rPr>
                <a:t>User Address Space</a:t>
              </a:r>
            </a:p>
          </p:txBody>
        </p:sp>
      </p:grpSp>
      <p:grpSp>
        <p:nvGrpSpPr>
          <p:cNvPr id="24" name="Grupo 23"/>
          <p:cNvGrpSpPr/>
          <p:nvPr/>
        </p:nvGrpSpPr>
        <p:grpSpPr>
          <a:xfrm>
            <a:off x="4437794" y="3880758"/>
            <a:ext cx="900000" cy="1917447"/>
            <a:chOff x="4437794" y="3718761"/>
            <a:chExt cx="900000" cy="1917447"/>
          </a:xfrm>
        </p:grpSpPr>
        <p:sp>
          <p:nvSpPr>
            <p:cNvPr id="11" name="Retângulo 10"/>
            <p:cNvSpPr/>
            <p:nvPr/>
          </p:nvSpPr>
          <p:spPr>
            <a:xfrm>
              <a:off x="4437794" y="3718761"/>
              <a:ext cx="900000" cy="900120"/>
            </a:xfrm>
            <a:prstGeom prst="rect">
              <a:avLst/>
            </a:prstGeom>
            <a:solidFill>
              <a:schemeClr val="accent3">
                <a:lumMod val="40000"/>
                <a:lumOff val="60000"/>
              </a:schemeClr>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dirty="0">
                  <a:solidFill>
                    <a:schemeClr val="tx1"/>
                  </a:solidFill>
                </a:rPr>
                <a:t>Process Control Block</a:t>
              </a:r>
            </a:p>
          </p:txBody>
        </p:sp>
        <p:sp>
          <p:nvSpPr>
            <p:cNvPr id="14" name="Retângulo 13"/>
            <p:cNvSpPr/>
            <p:nvPr/>
          </p:nvSpPr>
          <p:spPr>
            <a:xfrm>
              <a:off x="4437794" y="4736088"/>
              <a:ext cx="900000" cy="900120"/>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80000"/>
                </a:lnSpc>
              </a:pPr>
              <a:r>
                <a:rPr lang="en-US" dirty="0">
                  <a:solidFill>
                    <a:schemeClr val="tx1"/>
                  </a:solidFill>
                </a:rPr>
                <a:t>User Address Space</a:t>
              </a:r>
            </a:p>
          </p:txBody>
        </p:sp>
      </p:grpSp>
      <p:grpSp>
        <p:nvGrpSpPr>
          <p:cNvPr id="23" name="Grupo 22"/>
          <p:cNvGrpSpPr/>
          <p:nvPr/>
        </p:nvGrpSpPr>
        <p:grpSpPr>
          <a:xfrm>
            <a:off x="5582043" y="2811539"/>
            <a:ext cx="720000" cy="2986666"/>
            <a:chOff x="5582043" y="2712359"/>
            <a:chExt cx="720000" cy="2986666"/>
          </a:xfrm>
        </p:grpSpPr>
        <p:sp>
          <p:nvSpPr>
            <p:cNvPr id="12" name="Retângulo 11"/>
            <p:cNvSpPr/>
            <p:nvPr/>
          </p:nvSpPr>
          <p:spPr>
            <a:xfrm>
              <a:off x="5582043" y="3538737"/>
              <a:ext cx="720000" cy="1080144"/>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User Stack</a:t>
              </a:r>
            </a:p>
          </p:txBody>
        </p:sp>
        <p:sp>
          <p:nvSpPr>
            <p:cNvPr id="13" name="Retângulo 12"/>
            <p:cNvSpPr/>
            <p:nvPr/>
          </p:nvSpPr>
          <p:spPr>
            <a:xfrm>
              <a:off x="5582043" y="4618881"/>
              <a:ext cx="720000" cy="1080144"/>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Kernel Stack</a:t>
              </a:r>
            </a:p>
          </p:txBody>
        </p:sp>
        <p:sp>
          <p:nvSpPr>
            <p:cNvPr id="15" name="Retângulo 14"/>
            <p:cNvSpPr/>
            <p:nvPr/>
          </p:nvSpPr>
          <p:spPr>
            <a:xfrm>
              <a:off x="5582043" y="2712359"/>
              <a:ext cx="720000" cy="720000"/>
            </a:xfrm>
            <a:prstGeom prst="rect">
              <a:avLst/>
            </a:prstGeom>
            <a:solidFill>
              <a:schemeClr val="accent3">
                <a:lumMod val="40000"/>
                <a:lumOff val="60000"/>
              </a:schemeClr>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600" dirty="0">
                  <a:solidFill>
                    <a:schemeClr val="tx1"/>
                  </a:solidFill>
                </a:rPr>
                <a:t>Thread Control Block</a:t>
              </a:r>
            </a:p>
          </p:txBody>
        </p:sp>
      </p:grpSp>
      <p:grpSp>
        <p:nvGrpSpPr>
          <p:cNvPr id="22" name="Grupo 21"/>
          <p:cNvGrpSpPr/>
          <p:nvPr/>
        </p:nvGrpSpPr>
        <p:grpSpPr>
          <a:xfrm>
            <a:off x="6554486" y="2811539"/>
            <a:ext cx="720000" cy="2986666"/>
            <a:chOff x="6554486" y="2649542"/>
            <a:chExt cx="720000" cy="2986666"/>
          </a:xfrm>
        </p:grpSpPr>
        <p:sp>
          <p:nvSpPr>
            <p:cNvPr id="16" name="Retângulo 15"/>
            <p:cNvSpPr/>
            <p:nvPr/>
          </p:nvSpPr>
          <p:spPr>
            <a:xfrm>
              <a:off x="6554486" y="3475920"/>
              <a:ext cx="720000" cy="1080144"/>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User Stack</a:t>
              </a:r>
            </a:p>
          </p:txBody>
        </p:sp>
        <p:sp>
          <p:nvSpPr>
            <p:cNvPr id="17" name="Retângulo 16"/>
            <p:cNvSpPr/>
            <p:nvPr/>
          </p:nvSpPr>
          <p:spPr>
            <a:xfrm>
              <a:off x="6554486" y="4556064"/>
              <a:ext cx="720000" cy="1080144"/>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Kernel Stack</a:t>
              </a:r>
            </a:p>
          </p:txBody>
        </p:sp>
        <p:sp>
          <p:nvSpPr>
            <p:cNvPr id="18" name="Retângulo 17"/>
            <p:cNvSpPr/>
            <p:nvPr/>
          </p:nvSpPr>
          <p:spPr>
            <a:xfrm>
              <a:off x="6554486" y="2649542"/>
              <a:ext cx="720000" cy="720000"/>
            </a:xfrm>
            <a:prstGeom prst="rect">
              <a:avLst/>
            </a:prstGeom>
            <a:solidFill>
              <a:schemeClr val="accent3">
                <a:lumMod val="40000"/>
                <a:lumOff val="60000"/>
              </a:schemeClr>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600" dirty="0">
                  <a:solidFill>
                    <a:schemeClr val="tx1"/>
                  </a:solidFill>
                </a:rPr>
                <a:t>Thread Control Block</a:t>
              </a:r>
            </a:p>
          </p:txBody>
        </p:sp>
      </p:grpSp>
      <p:grpSp>
        <p:nvGrpSpPr>
          <p:cNvPr id="5" name="Grupo 4"/>
          <p:cNvGrpSpPr/>
          <p:nvPr/>
        </p:nvGrpSpPr>
        <p:grpSpPr>
          <a:xfrm>
            <a:off x="7526929" y="2811539"/>
            <a:ext cx="720000" cy="2986666"/>
            <a:chOff x="7526929" y="2586725"/>
            <a:chExt cx="720000" cy="2986666"/>
          </a:xfrm>
        </p:grpSpPr>
        <p:sp>
          <p:nvSpPr>
            <p:cNvPr id="19" name="Retângulo 18"/>
            <p:cNvSpPr/>
            <p:nvPr/>
          </p:nvSpPr>
          <p:spPr>
            <a:xfrm>
              <a:off x="7526929" y="3413103"/>
              <a:ext cx="720000" cy="1080144"/>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User Stack</a:t>
              </a:r>
            </a:p>
          </p:txBody>
        </p:sp>
        <p:sp>
          <p:nvSpPr>
            <p:cNvPr id="20" name="Retângulo 19"/>
            <p:cNvSpPr/>
            <p:nvPr/>
          </p:nvSpPr>
          <p:spPr>
            <a:xfrm>
              <a:off x="7526929" y="4493247"/>
              <a:ext cx="720000" cy="1080144"/>
            </a:xfrm>
            <a:prstGeom prst="rect">
              <a:avLst/>
            </a:prstGeom>
            <a:solidFill>
              <a:schemeClr val="bg1"/>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Kernel Stack</a:t>
              </a:r>
            </a:p>
          </p:txBody>
        </p:sp>
        <p:sp>
          <p:nvSpPr>
            <p:cNvPr id="21" name="Retângulo 20"/>
            <p:cNvSpPr/>
            <p:nvPr/>
          </p:nvSpPr>
          <p:spPr>
            <a:xfrm>
              <a:off x="7526929" y="2586725"/>
              <a:ext cx="720000" cy="720000"/>
            </a:xfrm>
            <a:prstGeom prst="rect">
              <a:avLst/>
            </a:prstGeom>
            <a:solidFill>
              <a:schemeClr val="accent3">
                <a:lumMod val="40000"/>
                <a:lumOff val="60000"/>
              </a:schemeClr>
            </a:solidFill>
            <a:ln w="12700" cmpd="sng">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600" dirty="0">
                  <a:solidFill>
                    <a:schemeClr val="tx1"/>
                  </a:solidFill>
                </a:rPr>
                <a:t>Thread Control Block</a:t>
              </a:r>
            </a:p>
          </p:txBody>
        </p:sp>
      </p:grpSp>
    </p:spTree>
    <p:extLst>
      <p:ext uri="{BB962C8B-B14F-4D97-AF65-F5344CB8AC3E}">
        <p14:creationId xmlns:p14="http://schemas.microsoft.com/office/powerpoint/2010/main" val="2097189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6487" name="Group 151"/>
          <p:cNvGraphicFramePr>
            <a:graphicFrameLocks noGrp="1"/>
          </p:cNvGraphicFramePr>
          <p:nvPr>
            <p:ph sz="quarter" idx="10"/>
            <p:extLst>
              <p:ext uri="{D42A27DB-BD31-4B8C-83A1-F6EECF244321}">
                <p14:modId xmlns:p14="http://schemas.microsoft.com/office/powerpoint/2010/main" val="3351045292"/>
              </p:ext>
            </p:extLst>
          </p:nvPr>
        </p:nvGraphicFramePr>
        <p:xfrm>
          <a:off x="425862" y="1628775"/>
          <a:ext cx="4704988" cy="4680206"/>
        </p:xfrm>
        <a:graphic>
          <a:graphicData uri="http://schemas.openxmlformats.org/drawingml/2006/table">
            <a:tbl>
              <a:tblPr/>
              <a:tblGrid>
                <a:gridCol w="4704988">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mn-lt"/>
                        </a:rPr>
                        <a:t>Per process items</a:t>
                      </a:r>
                    </a:p>
                  </a:txBody>
                  <a:tcPr marL="91126" marR="9112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pt-BR" sz="2400" b="0" i="0" u="none" strike="noStrike" cap="none" normalizeH="0" baseline="0" dirty="0">
                          <a:ln>
                            <a:noFill/>
                          </a:ln>
                          <a:solidFill>
                            <a:schemeClr val="bg1"/>
                          </a:solidFill>
                          <a:effectLst>
                            <a:outerShdw blurRad="38100" dist="38100" dir="2700000" algn="tl">
                              <a:srgbClr val="000000">
                                <a:alpha val="43137"/>
                              </a:srgbClr>
                            </a:outerShdw>
                          </a:effectLst>
                          <a:latin typeface="+mn-lt"/>
                        </a:rPr>
                        <a:t>(</a:t>
                      </a:r>
                      <a:r>
                        <a:rPr kumimoji="0" lang="pt-BR" sz="2400" b="0" i="0" u="none" strike="noStrike" cap="none" normalizeH="0" baseline="0" dirty="0" err="1">
                          <a:ln>
                            <a:noFill/>
                          </a:ln>
                          <a:solidFill>
                            <a:schemeClr val="bg1"/>
                          </a:solidFill>
                          <a:effectLst>
                            <a:outerShdw blurRad="38100" dist="38100" dir="2700000" algn="tl">
                              <a:srgbClr val="000000">
                                <a:alpha val="43137"/>
                              </a:srgbClr>
                            </a:outerShdw>
                          </a:effectLst>
                          <a:latin typeface="+mn-lt"/>
                        </a:rPr>
                        <a:t>shared</a:t>
                      </a:r>
                      <a:r>
                        <a:rPr kumimoji="0" lang="pt-BR" sz="2400" b="0" i="0" u="none" strike="noStrike" cap="none" normalizeH="0" baseline="0" dirty="0">
                          <a:ln>
                            <a:noFill/>
                          </a:ln>
                          <a:solidFill>
                            <a:schemeClr val="bg1"/>
                          </a:solidFill>
                          <a:effectLst>
                            <a:outerShdw blurRad="38100" dist="38100" dir="2700000" algn="tl">
                              <a:srgbClr val="000000">
                                <a:alpha val="43137"/>
                              </a:srgbClr>
                            </a:outerShdw>
                          </a:effectLst>
                          <a:latin typeface="+mn-lt"/>
                        </a:rPr>
                        <a:t> </a:t>
                      </a:r>
                      <a:r>
                        <a:rPr kumimoji="0" lang="pt-BR" sz="2400" b="0" i="0" u="none" strike="noStrike" cap="none" normalizeH="0" baseline="0" dirty="0" err="1">
                          <a:ln>
                            <a:noFill/>
                          </a:ln>
                          <a:solidFill>
                            <a:schemeClr val="bg1"/>
                          </a:solidFill>
                          <a:effectLst>
                            <a:outerShdw blurRad="38100" dist="38100" dir="2700000" algn="tl">
                              <a:srgbClr val="000000">
                                <a:alpha val="43137"/>
                              </a:srgbClr>
                            </a:outerShdw>
                          </a:effectLst>
                          <a:latin typeface="+mn-lt"/>
                        </a:rPr>
                        <a:t>by</a:t>
                      </a:r>
                      <a:r>
                        <a:rPr kumimoji="0" lang="pt-BR" sz="2400" b="0" i="0" u="none" strike="noStrike" cap="none" normalizeH="0" baseline="0" dirty="0">
                          <a:ln>
                            <a:noFill/>
                          </a:ln>
                          <a:solidFill>
                            <a:schemeClr val="bg1"/>
                          </a:solidFill>
                          <a:effectLst>
                            <a:outerShdw blurRad="38100" dist="38100" dir="2700000" algn="tl">
                              <a:srgbClr val="000000">
                                <a:alpha val="43137"/>
                              </a:srgbClr>
                            </a:outerShdw>
                          </a:effectLst>
                          <a:latin typeface="+mn-lt"/>
                        </a:rPr>
                        <a:t> </a:t>
                      </a:r>
                      <a:r>
                        <a:rPr kumimoji="0" lang="pt-BR" sz="2400" b="0" i="0" u="none" strike="noStrike" cap="none" normalizeH="0" baseline="0" dirty="0" err="1">
                          <a:ln>
                            <a:noFill/>
                          </a:ln>
                          <a:solidFill>
                            <a:schemeClr val="bg1"/>
                          </a:solidFill>
                          <a:effectLst>
                            <a:outerShdw blurRad="38100" dist="38100" dir="2700000" algn="tl">
                              <a:srgbClr val="000000">
                                <a:alpha val="43137"/>
                              </a:srgbClr>
                            </a:outerShdw>
                          </a:effectLst>
                          <a:latin typeface="+mn-lt"/>
                        </a:rPr>
                        <a:t>all</a:t>
                      </a:r>
                      <a:r>
                        <a:rPr kumimoji="0" lang="pt-BR" sz="2400" b="0" i="0" u="none" strike="noStrike" cap="none" normalizeH="0" baseline="0" dirty="0">
                          <a:ln>
                            <a:noFill/>
                          </a:ln>
                          <a:solidFill>
                            <a:schemeClr val="bg1"/>
                          </a:solidFill>
                          <a:effectLst>
                            <a:outerShdw blurRad="38100" dist="38100" dir="2700000" algn="tl">
                              <a:srgbClr val="000000">
                                <a:alpha val="43137"/>
                              </a:srgbClr>
                            </a:outerShdw>
                          </a:effectLst>
                          <a:latin typeface="+mn-lt"/>
                        </a:rPr>
                        <a:t> threads in a </a:t>
                      </a:r>
                      <a:r>
                        <a:rPr kumimoji="0" lang="pt-BR" sz="2400" b="0" i="0" u="none" strike="noStrike" cap="none" normalizeH="0" baseline="0" dirty="0" err="1">
                          <a:ln>
                            <a:noFill/>
                          </a:ln>
                          <a:solidFill>
                            <a:schemeClr val="bg1"/>
                          </a:solidFill>
                          <a:effectLst>
                            <a:outerShdw blurRad="38100" dist="38100" dir="2700000" algn="tl">
                              <a:srgbClr val="000000">
                                <a:alpha val="43137"/>
                              </a:srgbClr>
                            </a:outerShdw>
                          </a:effectLst>
                          <a:latin typeface="+mn-lt"/>
                        </a:rPr>
                        <a:t>process</a:t>
                      </a:r>
                      <a:r>
                        <a:rPr kumimoji="0" lang="pt-BR" sz="2400" b="0" i="0" u="none" strike="noStrike" cap="none" normalizeH="0" baseline="0" dirty="0">
                          <a:ln>
                            <a:noFill/>
                          </a:ln>
                          <a:solidFill>
                            <a:schemeClr val="bg1"/>
                          </a:solidFill>
                          <a:effectLst>
                            <a:outerShdw blurRad="38100" dist="38100" dir="2700000" algn="tl">
                              <a:srgbClr val="000000">
                                <a:alpha val="43137"/>
                              </a:srgbClr>
                            </a:outerShdw>
                          </a:effectLst>
                          <a:latin typeface="+mn-lt"/>
                        </a:rPr>
                        <a:t>)</a:t>
                      </a:r>
                      <a:endParaRPr kumimoji="0" lang="en-US" sz="2400" b="0" i="0" u="none" strike="noStrike" cap="none" normalizeH="0" baseline="0" dirty="0">
                        <a:ln>
                          <a:noFill/>
                        </a:ln>
                        <a:solidFill>
                          <a:schemeClr val="bg1"/>
                        </a:solidFill>
                        <a:effectLst>
                          <a:outerShdw blurRad="38100" dist="38100" dir="2700000" algn="tl">
                            <a:srgbClr val="000000">
                              <a:alpha val="43137"/>
                            </a:srgbClr>
                          </a:outerShdw>
                        </a:effectLst>
                        <a:latin typeface="+mn-lt"/>
                      </a:endParaRPr>
                    </a:p>
                  </a:txBody>
                  <a:tcPr marL="91126" marR="9112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Address space</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Global variables</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19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Open files</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Child processes</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Pending alarms</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Signals and signal handlers</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Accounting information</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bl>
          </a:graphicData>
        </a:graphic>
      </p:graphicFrame>
      <p:sp>
        <p:nvSpPr>
          <p:cNvPr id="6146" name="Rectangle 2"/>
          <p:cNvSpPr>
            <a:spLocks noGrp="1" noChangeArrowheads="1"/>
          </p:cNvSpPr>
          <p:nvPr>
            <p:ph type="title"/>
          </p:nvPr>
        </p:nvSpPr>
        <p:spPr/>
        <p:txBody>
          <a:bodyPr/>
          <a:lstStyle/>
          <a:p>
            <a:r>
              <a:rPr lang="en-US" dirty="0"/>
              <a:t>Examples of process and thread level items</a:t>
            </a:r>
          </a:p>
        </p:txBody>
      </p:sp>
      <p:sp>
        <p:nvSpPr>
          <p:cNvPr id="2" name="Text Placeholder 1"/>
          <p:cNvSpPr>
            <a:spLocks noGrp="1"/>
          </p:cNvSpPr>
          <p:nvPr>
            <p:ph type="body" sz="quarter" idx="11"/>
          </p:nvPr>
        </p:nvSpPr>
        <p:spPr/>
        <p:txBody>
          <a:bodyPr/>
          <a:lstStyle/>
          <a:p>
            <a:endParaRPr lang="en-US"/>
          </a:p>
        </p:txBody>
      </p:sp>
      <p:graphicFrame>
        <p:nvGraphicFramePr>
          <p:cNvPr id="6" name="Group 151">
            <a:extLst>
              <a:ext uri="{FF2B5EF4-FFF2-40B4-BE49-F238E27FC236}">
                <a16:creationId xmlns:a16="http://schemas.microsoft.com/office/drawing/2014/main" id="{38B979F8-E4A2-9244-94DB-3C045A7DC033}"/>
              </a:ext>
            </a:extLst>
          </p:cNvPr>
          <p:cNvGraphicFramePr>
            <a:graphicFrameLocks/>
          </p:cNvGraphicFramePr>
          <p:nvPr>
            <p:extLst>
              <p:ext uri="{D42A27DB-BD31-4B8C-83A1-F6EECF244321}">
                <p14:modId xmlns:p14="http://schemas.microsoft.com/office/powerpoint/2010/main" val="3374867930"/>
              </p:ext>
            </p:extLst>
          </p:nvPr>
        </p:nvGraphicFramePr>
        <p:xfrm>
          <a:off x="5549488" y="1628775"/>
          <a:ext cx="3190976" cy="4680206"/>
        </p:xfrm>
        <a:graphic>
          <a:graphicData uri="http://schemas.openxmlformats.org/drawingml/2006/table">
            <a:tbl>
              <a:tblPr/>
              <a:tblGrid>
                <a:gridCol w="3190976">
                  <a:extLst>
                    <a:ext uri="{9D8B030D-6E8A-4147-A177-3AD203B41FA5}">
                      <a16:colId xmlns:a16="http://schemas.microsoft.com/office/drawing/2014/main" val="20002"/>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dirty="0">
                          <a:ln>
                            <a:noFill/>
                          </a:ln>
                          <a:solidFill>
                            <a:schemeClr val="bg1"/>
                          </a:solidFill>
                          <a:effectLst>
                            <a:outerShdw blurRad="38100" dist="38100" dir="2700000" algn="tl">
                              <a:srgbClr val="000000">
                                <a:alpha val="43137"/>
                              </a:srgbClr>
                            </a:outerShdw>
                          </a:effectLst>
                          <a:latin typeface="+mn-lt"/>
                        </a:rPr>
                        <a:t>Per thread items</a:t>
                      </a:r>
                    </a:p>
                  </a:txBody>
                  <a:tcPr marL="91126" marR="9112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pt-BR" sz="2400" b="0" i="0" u="none" strike="noStrike" cap="none" normalizeH="0" baseline="0" dirty="0">
                          <a:ln>
                            <a:noFill/>
                          </a:ln>
                          <a:solidFill>
                            <a:schemeClr val="bg1"/>
                          </a:solidFill>
                          <a:effectLst>
                            <a:outerShdw blurRad="38100" dist="38100" dir="2700000" algn="tl">
                              <a:srgbClr val="000000">
                                <a:alpha val="43137"/>
                              </a:srgbClr>
                            </a:outerShdw>
                          </a:effectLst>
                          <a:latin typeface="+mn-lt"/>
                        </a:rPr>
                        <a:t>(</a:t>
                      </a:r>
                      <a:r>
                        <a:rPr kumimoji="0" lang="pt-BR" sz="2400" b="0" i="0" u="none" strike="noStrike" cap="none" normalizeH="0" baseline="0" dirty="0" err="1">
                          <a:ln>
                            <a:noFill/>
                          </a:ln>
                          <a:solidFill>
                            <a:schemeClr val="bg1"/>
                          </a:solidFill>
                          <a:effectLst>
                            <a:outerShdw blurRad="38100" dist="38100" dir="2700000" algn="tl">
                              <a:srgbClr val="000000">
                                <a:alpha val="43137"/>
                              </a:srgbClr>
                            </a:outerShdw>
                          </a:effectLst>
                          <a:latin typeface="+mn-lt"/>
                        </a:rPr>
                        <a:t>private</a:t>
                      </a:r>
                      <a:r>
                        <a:rPr kumimoji="0" lang="pt-BR" sz="2400" b="0" i="0" u="none" strike="noStrike" cap="none" normalizeH="0" baseline="0" dirty="0">
                          <a:ln>
                            <a:noFill/>
                          </a:ln>
                          <a:solidFill>
                            <a:schemeClr val="bg1"/>
                          </a:solidFill>
                          <a:effectLst>
                            <a:outerShdw blurRad="38100" dist="38100" dir="2700000" algn="tl">
                              <a:srgbClr val="000000">
                                <a:alpha val="43137"/>
                              </a:srgbClr>
                            </a:outerShdw>
                          </a:effectLst>
                          <a:latin typeface="+mn-lt"/>
                        </a:rPr>
                        <a:t> to </a:t>
                      </a:r>
                      <a:r>
                        <a:rPr kumimoji="0" lang="pt-BR" sz="2400" b="0" i="0" u="none" strike="noStrike" cap="none" normalizeH="0" baseline="0" dirty="0" err="1">
                          <a:ln>
                            <a:noFill/>
                          </a:ln>
                          <a:solidFill>
                            <a:schemeClr val="bg1"/>
                          </a:solidFill>
                          <a:effectLst>
                            <a:outerShdw blurRad="38100" dist="38100" dir="2700000" algn="tl">
                              <a:srgbClr val="000000">
                                <a:alpha val="43137"/>
                              </a:srgbClr>
                            </a:outerShdw>
                          </a:effectLst>
                          <a:latin typeface="+mn-lt"/>
                        </a:rPr>
                        <a:t>each</a:t>
                      </a:r>
                      <a:r>
                        <a:rPr kumimoji="0" lang="pt-BR" sz="2400" b="0" i="0" u="none" strike="noStrike" cap="none" normalizeH="0" baseline="0" dirty="0">
                          <a:ln>
                            <a:noFill/>
                          </a:ln>
                          <a:solidFill>
                            <a:schemeClr val="bg1"/>
                          </a:solidFill>
                          <a:effectLst>
                            <a:outerShdw blurRad="38100" dist="38100" dir="2700000" algn="tl">
                              <a:srgbClr val="000000">
                                <a:alpha val="43137"/>
                              </a:srgbClr>
                            </a:outerShdw>
                          </a:effectLst>
                          <a:latin typeface="+mn-lt"/>
                        </a:rPr>
                        <a:t> thread)</a:t>
                      </a:r>
                      <a:endParaRPr kumimoji="0" lang="en-US" sz="2400" b="0" i="0" u="none" strike="noStrike" cap="none" normalizeH="0" baseline="0" dirty="0">
                        <a:ln>
                          <a:noFill/>
                        </a:ln>
                        <a:solidFill>
                          <a:schemeClr val="bg1"/>
                        </a:solidFill>
                        <a:effectLst>
                          <a:outerShdw blurRad="38100" dist="38100" dir="2700000" algn="tl">
                            <a:srgbClr val="000000">
                              <a:alpha val="43137"/>
                            </a:srgbClr>
                          </a:outerShdw>
                        </a:effectLst>
                        <a:latin typeface="+mn-lt"/>
                      </a:endParaRPr>
                    </a:p>
                  </a:txBody>
                  <a:tcPr marL="91126" marR="91126"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Program counter</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Registers</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19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Stack</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mn-lt"/>
                        </a:rPr>
                        <a:t>State</a:t>
                      </a: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pt-BR" sz="2400" b="0" i="0" u="none" strike="noStrike" cap="none" normalizeH="0" baseline="0" dirty="0">
                        <a:ln>
                          <a:noFill/>
                        </a:ln>
                        <a:solidFill>
                          <a:schemeClr val="tx1"/>
                        </a:solidFill>
                        <a:effectLst/>
                        <a:latin typeface="+mn-lt"/>
                      </a:endParaRP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pt-BR" sz="2400" b="0" i="0" u="none" strike="noStrike" cap="none" normalizeH="0" baseline="0" dirty="0">
                        <a:ln>
                          <a:noFill/>
                        </a:ln>
                        <a:solidFill>
                          <a:schemeClr val="tx1"/>
                        </a:solidFill>
                        <a:effectLst/>
                        <a:latin typeface="+mn-lt"/>
                      </a:endParaRP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pt-BR" sz="2400" b="0" i="0" u="none" strike="noStrike" cap="none" normalizeH="0" baseline="0" dirty="0">
                        <a:ln>
                          <a:noFill/>
                        </a:ln>
                        <a:solidFill>
                          <a:schemeClr val="tx1"/>
                        </a:solidFill>
                        <a:effectLst/>
                        <a:latin typeface="+mn-lt"/>
                      </a:endParaRPr>
                    </a:p>
                  </a:txBody>
                  <a:tcPr marL="179381" marR="179381" marT="46800" marB="4680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251900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487"/>
                                        </p:tgtEl>
                                        <p:attrNameLst>
                                          <p:attrName>style.visibility</p:attrName>
                                        </p:attrNameLst>
                                      </p:cBhvr>
                                      <p:to>
                                        <p:strVal val="visible"/>
                                      </p:to>
                                    </p:set>
                                    <p:animEffect transition="in" filter="fade">
                                      <p:cBhvr>
                                        <p:cTn id="7" dur="500"/>
                                        <p:tgtEl>
                                          <p:spTgt spid="5264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504-2018s2-v05">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yriad Pro">
      <a:majorFont>
        <a:latin typeface="Myriad Pro SemiCondensed"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Myriad Pro Light SemiCondensed"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C504-2018s2-v05" id="{75BD5540-7ED8-F648-AB65-20DBEA996CDC}" vid="{90252D2C-C091-E247-99DB-563C00B4BF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MC504-2018s2-v05</Template>
  <TotalTime>6095</TotalTime>
  <Words>1351</Words>
  <Application>Microsoft Macintosh PowerPoint</Application>
  <PresentationFormat>On-screen Show (4:3)</PresentationFormat>
  <Paragraphs>217</Paragraphs>
  <Slides>33</Slides>
  <Notes>3</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33</vt:i4>
      </vt:variant>
    </vt:vector>
  </HeadingPairs>
  <TitlesOfParts>
    <vt:vector size="52" baseType="lpstr">
      <vt:lpstr>Arial</vt:lpstr>
      <vt:lpstr>Avenir Next Condensed</vt:lpstr>
      <vt:lpstr>Calibri</vt:lpstr>
      <vt:lpstr>Cambria</vt:lpstr>
      <vt:lpstr>Cambria Math</vt:lpstr>
      <vt:lpstr>Courier Condensed</vt:lpstr>
      <vt:lpstr>Fira Sans Condensed Book</vt:lpstr>
      <vt:lpstr>Fira Sans Condensed Light</vt:lpstr>
      <vt:lpstr>Latin Modern Mono Light Cond 10</vt:lpstr>
      <vt:lpstr>LM Mono Light Cond 10</vt:lpstr>
      <vt:lpstr>Menlo</vt:lpstr>
      <vt:lpstr>Myriad Pro Condensed</vt:lpstr>
      <vt:lpstr>Myriad Pro Light Condensed</vt:lpstr>
      <vt:lpstr>Myriad Pro Light SemiCondensed</vt:lpstr>
      <vt:lpstr>Myriad Pro SemiCondensed</vt:lpstr>
      <vt:lpstr>Roboto Condensed Light</vt:lpstr>
      <vt:lpstr>Wingdings</vt:lpstr>
      <vt:lpstr>Wingdings 3</vt:lpstr>
      <vt:lpstr>MC504-2018s2-v05</vt:lpstr>
      <vt:lpstr>Concurrency and Threads</vt:lpstr>
      <vt:lpstr>Introduction to Concurrency</vt:lpstr>
      <vt:lpstr>Concurrency within Applications</vt:lpstr>
      <vt:lpstr>Processes and threads</vt:lpstr>
      <vt:lpstr>What’s our goal?</vt:lpstr>
      <vt:lpstr>Thread Control Blocks (TCBs)</vt:lpstr>
      <vt:lpstr>A process may have many threads</vt:lpstr>
      <vt:lpstr>Single-thread and multi-thread process models</vt:lpstr>
      <vt:lpstr>Examples of process and thread level items</vt:lpstr>
      <vt:lpstr>Processes and threads</vt:lpstr>
      <vt:lpstr>A multithreaded word processor</vt:lpstr>
      <vt:lpstr>A thread is a single execution sequence  that represents a separately executable task.</vt:lpstr>
      <vt:lpstr>In summary, a thread …</vt:lpstr>
      <vt:lpstr>Why should you use threads at all?</vt:lpstr>
      <vt:lpstr>Thread benefits</vt:lpstr>
      <vt:lpstr>Synchronous RPC in a single thread uniprocessor</vt:lpstr>
      <vt:lpstr>Synchronous RPC in a multi thread uniprocessor</vt:lpstr>
      <vt:lpstr>Multicore programming challenges</vt:lpstr>
      <vt:lpstr>Example: Thread creation</vt:lpstr>
      <vt:lpstr>Before we go… let’s wrap the pthread functions</vt:lpstr>
      <vt:lpstr>Our wrapper functions</vt:lpstr>
      <vt:lpstr>PowerPoint Presentation</vt:lpstr>
      <vt:lpstr>PowerPoint Presentation</vt:lpstr>
      <vt:lpstr>PowerPoint Presentation</vt:lpstr>
      <vt:lpstr>Making things worse: sharing data</vt:lpstr>
      <vt:lpstr>PowerPoint Presentation</vt:lpstr>
      <vt:lpstr>PowerPoint Presentation</vt:lpstr>
      <vt:lpstr>PowerPoint Presentation</vt:lpstr>
      <vt:lpstr>Example: Summing a range of integers</vt:lpstr>
      <vt:lpstr>PowerPoint Presentation</vt:lpstr>
      <vt:lpstr>PowerPoint Presentation</vt:lpstr>
      <vt:lpstr>PowerPoint Presentation</vt:lpstr>
      <vt:lpstr>Sample result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Arthur Catto</dc:creator>
  <cp:lastModifiedBy>Arthur Catto</cp:lastModifiedBy>
  <cp:revision>71</cp:revision>
  <cp:lastPrinted>2017-08-16T21:32:21Z</cp:lastPrinted>
  <dcterms:created xsi:type="dcterms:W3CDTF">2017-08-12T01:03:30Z</dcterms:created>
  <dcterms:modified xsi:type="dcterms:W3CDTF">2018-09-22T13:34:35Z</dcterms:modified>
</cp:coreProperties>
</file>