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73"/>
  </p:normalViewPr>
  <p:slideViewPr>
    <p:cSldViewPr snapToGrid="0" snapToObjects="1">
      <p:cViewPr varScale="1">
        <p:scale>
          <a:sx n="159" d="100"/>
          <a:sy n="159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9D411-4BCA-F040-9148-24BE98808A10}"/>
              </a:ext>
            </a:extLst>
          </p:cNvPr>
          <p:cNvSpPr txBox="1"/>
          <p:nvPr/>
        </p:nvSpPr>
        <p:spPr>
          <a:xfrm>
            <a:off x="337983" y="3860135"/>
            <a:ext cx="7989688" cy="32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047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3A447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Ch.      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Operating Systems: Three Easy Pieces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Remzi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and Andrea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Arpaci-Dusseau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pages.cs.wisc.edu/~remzi/OSTEP/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5D2C3-1C86-6B41-B643-4A49D980A6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95" y="3854500"/>
            <a:ext cx="176330" cy="276999"/>
          </a:xfrm>
        </p:spPr>
        <p:txBody>
          <a:bodyPr wrap="none">
            <a:spAutoFit/>
          </a:bodyPr>
          <a:lstStyle>
            <a:lvl1pPr marL="0" indent="0">
              <a:buNone/>
              <a:defRPr sz="1800" b="0" i="0">
                <a:latin typeface="Myriad Pro Light Condensed" panose="020B0406030403020204" pitchFamily="34" charset="0"/>
              </a:defRPr>
            </a:lvl1pPr>
            <a:lvl2pPr marL="266613" indent="0">
              <a:buNone/>
              <a:defRPr sz="1800"/>
            </a:lvl2pPr>
            <a:lvl3pPr marL="536575" indent="0">
              <a:buNone/>
              <a:defRPr sz="1800"/>
            </a:lvl3pPr>
            <a:lvl4pPr marL="803275" indent="0">
              <a:buFont typeface="Arial" panose="020B0604020202020204" pitchFamily="34" charset="0"/>
              <a:buNone/>
              <a:defRPr sz="1800"/>
            </a:lvl4pPr>
            <a:lvl5pPr marL="9525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67691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54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2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52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115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47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9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7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15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03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300">
                <a:solidFill>
                  <a:schemeClr val="tx1"/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1801" y="3618853"/>
            <a:ext cx="8280400" cy="11697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24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476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357216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B97E-BFFB-CD4E-94C3-B6BACD11D709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1A18-50B7-CF4C-A5DC-43398EE7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2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799" y="639763"/>
            <a:ext cx="8280401" cy="1348474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 dirty="0"/>
              <a:t>Click to edit Master </a:t>
            </a:r>
            <a:br>
              <a:rPr lang="en-US" noProof="0" dirty="0"/>
            </a:br>
            <a:r>
              <a:rPr lang="en-US" noProof="0" dirty="0"/>
              <a:t>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988237"/>
            <a:ext cx="8280401" cy="45000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35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2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98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48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5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3600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70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357188" indent="-347663" algn="l" defTabSz="914047" rtl="0" eaLnBrk="1" latinLnBrk="0" hangingPunct="1">
        <a:spcBef>
          <a:spcPts val="0"/>
        </a:spcBef>
        <a:buClr>
          <a:schemeClr val="bg1">
            <a:lumMod val="85000"/>
          </a:schemeClr>
        </a:buClr>
        <a:buSzPct val="80000"/>
        <a:buFont typeface="+mj-lt"/>
        <a:buAutoNum type="arabicPeriod"/>
        <a:tabLst>
          <a:tab pos="80963" algn="l"/>
          <a:tab pos="989013" algn="l"/>
          <a:tab pos="1349375" algn="l"/>
          <a:tab pos="1709738" algn="l"/>
          <a:tab pos="2068513" algn="l"/>
        </a:tabLst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5pPr>
      <a:lvl6pPr marL="723900" indent="-457200" algn="l" defTabSz="914047" rtl="0" eaLnBrk="1" latinLnBrk="0" hangingPunct="1">
        <a:spcBef>
          <a:spcPct val="20000"/>
        </a:spcBef>
        <a:buClr>
          <a:schemeClr val="bg1">
            <a:lumMod val="85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62E67-82F2-C84C-A947-2691119F7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DF32F-D9CB-214B-928C-36D2027C56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T19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0B9725-A0D6-6B4A-9D66-CE1DDA72AB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455527" cy="276999"/>
          </a:xfrm>
        </p:spPr>
        <p:txBody>
          <a:bodyPr/>
          <a:lstStyle/>
          <a:p>
            <a:r>
              <a:rPr lang="en-US" dirty="0"/>
              <a:t>03 de </a:t>
            </a:r>
            <a:r>
              <a:rPr lang="en-US" dirty="0" err="1"/>
              <a:t>outubro</a:t>
            </a:r>
            <a:r>
              <a:rPr lang="en-US" dirty="0"/>
              <a:t> de 2018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02A5D-2734-D041-8646-3037D37C9A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495" y="3854500"/>
            <a:ext cx="166712" cy="276999"/>
          </a:xfrm>
        </p:spPr>
        <p:txBody>
          <a:bodyPr/>
          <a:lstStyle/>
          <a:p>
            <a:r>
              <a:rPr lang="en-US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3909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4BB8-2A92-AE48-8295-CF41ED96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pasta ch27,</a:t>
            </a:r>
            <a:br>
              <a:rPr lang="en-US" dirty="0"/>
            </a:b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/>
              <a:t>diretório.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9F6F1-A1BB-8B41-A967-FFA48F410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0EA08-7DC4-4B43-92D9-9B9B96E6ED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3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C504-2018s2-v07">
  <a:themeElements>
    <a:clrScheme name="Bright color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49B3E8"/>
      </a:accent1>
      <a:accent2>
        <a:srgbClr val="FFB300"/>
      </a:accent2>
      <a:accent3>
        <a:srgbClr val="FA5500"/>
      </a:accent3>
      <a:accent4>
        <a:srgbClr val="00C070"/>
      </a:accent4>
      <a:accent5>
        <a:srgbClr val="FF9300"/>
      </a:accent5>
      <a:accent6>
        <a:srgbClr val="7980FF"/>
      </a:accent6>
      <a:hlink>
        <a:srgbClr val="9437FF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7" id="{E0BF2CAE-0712-AD40-84E3-50547A4D9800}" vid="{C9FAF56A-A1AB-C84C-96FA-B1E8C1AD0F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MC504-2018s2-v07</Template>
  <TotalTime>36</TotalTime>
  <Words>16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9" baseType="lpstr">
      <vt:lpstr>Arial</vt:lpstr>
      <vt:lpstr>Avenir Next Condensed</vt:lpstr>
      <vt:lpstr>Calibri</vt:lpstr>
      <vt:lpstr>Cambria</vt:lpstr>
      <vt:lpstr>Courier Condensed</vt:lpstr>
      <vt:lpstr>Fira Sans Condensed Book</vt:lpstr>
      <vt:lpstr>Fira Sans Condensed Light</vt:lpstr>
      <vt:lpstr>Latin Modern Mono Light Cond 10</vt:lpstr>
      <vt:lpstr>LM Mono Light Cond 10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Wingdings</vt:lpstr>
      <vt:lpstr>Wingdings 3</vt:lpstr>
      <vt:lpstr>MC504-2018s2-v07</vt:lpstr>
      <vt:lpstr>Thread API</vt:lpstr>
      <vt:lpstr>Os exemplos estão na pasta ch27, neste mesmo diretório.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API</dc:title>
  <dc:creator>Arthur Catto</dc:creator>
  <cp:lastModifiedBy>Arthur Catto</cp:lastModifiedBy>
  <cp:revision>4</cp:revision>
  <dcterms:created xsi:type="dcterms:W3CDTF">2018-10-03T01:25:26Z</dcterms:created>
  <dcterms:modified xsi:type="dcterms:W3CDTF">2018-10-05T02:01:02Z</dcterms:modified>
</cp:coreProperties>
</file>