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tiff" ContentType="image/tif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4" r:id="rId1"/>
  </p:sldMasterIdLst>
  <p:notesMasterIdLst>
    <p:notesMasterId r:id="rId16"/>
  </p:notesMasterIdLst>
  <p:sldIdLst>
    <p:sldId id="256" r:id="rId2"/>
    <p:sldId id="257" r:id="rId3"/>
    <p:sldId id="267" r:id="rId4"/>
    <p:sldId id="258" r:id="rId5"/>
    <p:sldId id="259" r:id="rId6"/>
    <p:sldId id="260" r:id="rId7"/>
    <p:sldId id="261" r:id="rId8"/>
    <p:sldId id="262" r:id="rId9"/>
    <p:sldId id="270" r:id="rId10"/>
    <p:sldId id="263" r:id="rId11"/>
    <p:sldId id="264" r:id="rId12"/>
    <p:sldId id="271" r:id="rId13"/>
    <p:sldId id="265" r:id="rId14"/>
    <p:sldId id="272" r:id="rId15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YLim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6699FF"/>
    <a:srgbClr val="FF66CC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97" autoAdjust="0"/>
    <p:restoredTop sz="96418" autoAdjust="0"/>
  </p:normalViewPr>
  <p:slideViewPr>
    <p:cSldViewPr>
      <p:cViewPr>
        <p:scale>
          <a:sx n="170" d="100"/>
          <a:sy n="170" d="100"/>
        </p:scale>
        <p:origin x="2192" y="12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66312"/>
    </p:cViewPr>
  </p:sorterViewPr>
  <p:notesViewPr>
    <p:cSldViewPr>
      <p:cViewPr varScale="1">
        <p:scale>
          <a:sx n="92" d="100"/>
          <a:sy n="92" d="100"/>
        </p:scale>
        <p:origin x="-3540" y="-96"/>
      </p:cViewPr>
      <p:guideLst>
        <p:guide orient="horz" pos="2880"/>
        <p:guide pos="2160"/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[Book1]Sheet2!PivotTable1</c:name>
    <c:fmtId val="4"/>
  </c:pivotSource>
  <c:chart>
    <c:autoTitleDeleted val="1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10319321245007865"/>
          <c:y val="6.2724982360187045E-2"/>
          <c:w val="0.85795931300030992"/>
          <c:h val="0.81749205045717344"/>
        </c:manualLayout>
      </c:layout>
      <c:lineChart>
        <c:grouping val="standard"/>
        <c:varyColors val="0"/>
        <c:ser>
          <c:idx val="0"/>
          <c:order val="0"/>
          <c:tx>
            <c:strRef>
              <c:f>Sheet2!$B$3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Sheet2!$A$4:$A$105</c:f>
              <c:strCache>
                <c:ptCount val="101"/>
                <c:pt idx="0">
                  <c:v>1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  <c:pt idx="11">
                  <c:v>110</c:v>
                </c:pt>
                <c:pt idx="12">
                  <c:v>120</c:v>
                </c:pt>
                <c:pt idx="13">
                  <c:v>130</c:v>
                </c:pt>
                <c:pt idx="14">
                  <c:v>140</c:v>
                </c:pt>
                <c:pt idx="15">
                  <c:v>150</c:v>
                </c:pt>
                <c:pt idx="16">
                  <c:v>160</c:v>
                </c:pt>
                <c:pt idx="17">
                  <c:v>170</c:v>
                </c:pt>
                <c:pt idx="18">
                  <c:v>180</c:v>
                </c:pt>
                <c:pt idx="19">
                  <c:v>190</c:v>
                </c:pt>
                <c:pt idx="20">
                  <c:v>200</c:v>
                </c:pt>
                <c:pt idx="21">
                  <c:v>210</c:v>
                </c:pt>
                <c:pt idx="22">
                  <c:v>220</c:v>
                </c:pt>
                <c:pt idx="23">
                  <c:v>230</c:v>
                </c:pt>
                <c:pt idx="24">
                  <c:v>240</c:v>
                </c:pt>
                <c:pt idx="25">
                  <c:v>250</c:v>
                </c:pt>
                <c:pt idx="26">
                  <c:v>260</c:v>
                </c:pt>
                <c:pt idx="27">
                  <c:v>270</c:v>
                </c:pt>
                <c:pt idx="28">
                  <c:v>280</c:v>
                </c:pt>
                <c:pt idx="29">
                  <c:v>290</c:v>
                </c:pt>
                <c:pt idx="30">
                  <c:v>300</c:v>
                </c:pt>
                <c:pt idx="31">
                  <c:v>310</c:v>
                </c:pt>
                <c:pt idx="32">
                  <c:v>320</c:v>
                </c:pt>
                <c:pt idx="33">
                  <c:v>330</c:v>
                </c:pt>
                <c:pt idx="34">
                  <c:v>340</c:v>
                </c:pt>
                <c:pt idx="35">
                  <c:v>350</c:v>
                </c:pt>
                <c:pt idx="36">
                  <c:v>360</c:v>
                </c:pt>
                <c:pt idx="37">
                  <c:v>370</c:v>
                </c:pt>
                <c:pt idx="38">
                  <c:v>380</c:v>
                </c:pt>
                <c:pt idx="39">
                  <c:v>390</c:v>
                </c:pt>
                <c:pt idx="40">
                  <c:v>400</c:v>
                </c:pt>
                <c:pt idx="41">
                  <c:v>410</c:v>
                </c:pt>
                <c:pt idx="42">
                  <c:v>420</c:v>
                </c:pt>
                <c:pt idx="43">
                  <c:v>430</c:v>
                </c:pt>
                <c:pt idx="44">
                  <c:v>440</c:v>
                </c:pt>
                <c:pt idx="45">
                  <c:v>450</c:v>
                </c:pt>
                <c:pt idx="46">
                  <c:v>460</c:v>
                </c:pt>
                <c:pt idx="47">
                  <c:v>470</c:v>
                </c:pt>
                <c:pt idx="48">
                  <c:v>480</c:v>
                </c:pt>
                <c:pt idx="49">
                  <c:v>490</c:v>
                </c:pt>
                <c:pt idx="50">
                  <c:v>500</c:v>
                </c:pt>
                <c:pt idx="51">
                  <c:v>510</c:v>
                </c:pt>
                <c:pt idx="52">
                  <c:v>520</c:v>
                </c:pt>
                <c:pt idx="53">
                  <c:v>530</c:v>
                </c:pt>
                <c:pt idx="54">
                  <c:v>540</c:v>
                </c:pt>
                <c:pt idx="55">
                  <c:v>550</c:v>
                </c:pt>
                <c:pt idx="56">
                  <c:v>560</c:v>
                </c:pt>
                <c:pt idx="57">
                  <c:v>570</c:v>
                </c:pt>
                <c:pt idx="58">
                  <c:v>580</c:v>
                </c:pt>
                <c:pt idx="59">
                  <c:v>590</c:v>
                </c:pt>
                <c:pt idx="60">
                  <c:v>600</c:v>
                </c:pt>
                <c:pt idx="61">
                  <c:v>610</c:v>
                </c:pt>
                <c:pt idx="62">
                  <c:v>620</c:v>
                </c:pt>
                <c:pt idx="63">
                  <c:v>630</c:v>
                </c:pt>
                <c:pt idx="64">
                  <c:v>640</c:v>
                </c:pt>
                <c:pt idx="65">
                  <c:v>650</c:v>
                </c:pt>
                <c:pt idx="66">
                  <c:v>660</c:v>
                </c:pt>
                <c:pt idx="67">
                  <c:v>670</c:v>
                </c:pt>
                <c:pt idx="68">
                  <c:v>680</c:v>
                </c:pt>
                <c:pt idx="69">
                  <c:v>690</c:v>
                </c:pt>
                <c:pt idx="70">
                  <c:v>700</c:v>
                </c:pt>
                <c:pt idx="71">
                  <c:v>710</c:v>
                </c:pt>
                <c:pt idx="72">
                  <c:v>720</c:v>
                </c:pt>
                <c:pt idx="73">
                  <c:v>730</c:v>
                </c:pt>
                <c:pt idx="74">
                  <c:v>740</c:v>
                </c:pt>
                <c:pt idx="75">
                  <c:v>750</c:v>
                </c:pt>
                <c:pt idx="76">
                  <c:v>760</c:v>
                </c:pt>
                <c:pt idx="77">
                  <c:v>770</c:v>
                </c:pt>
                <c:pt idx="78">
                  <c:v>780</c:v>
                </c:pt>
                <c:pt idx="79">
                  <c:v>790</c:v>
                </c:pt>
                <c:pt idx="80">
                  <c:v>800</c:v>
                </c:pt>
                <c:pt idx="81">
                  <c:v>810</c:v>
                </c:pt>
                <c:pt idx="82">
                  <c:v>820</c:v>
                </c:pt>
                <c:pt idx="83">
                  <c:v>830</c:v>
                </c:pt>
                <c:pt idx="84">
                  <c:v>840</c:v>
                </c:pt>
                <c:pt idx="85">
                  <c:v>850</c:v>
                </c:pt>
                <c:pt idx="86">
                  <c:v>860</c:v>
                </c:pt>
                <c:pt idx="87">
                  <c:v>870</c:v>
                </c:pt>
                <c:pt idx="88">
                  <c:v>880</c:v>
                </c:pt>
                <c:pt idx="89">
                  <c:v>890</c:v>
                </c:pt>
                <c:pt idx="90">
                  <c:v>900</c:v>
                </c:pt>
                <c:pt idx="91">
                  <c:v>910</c:v>
                </c:pt>
                <c:pt idx="92">
                  <c:v>920</c:v>
                </c:pt>
                <c:pt idx="93">
                  <c:v>930</c:v>
                </c:pt>
                <c:pt idx="94">
                  <c:v>940</c:v>
                </c:pt>
                <c:pt idx="95">
                  <c:v>950</c:v>
                </c:pt>
                <c:pt idx="96">
                  <c:v>960</c:v>
                </c:pt>
                <c:pt idx="97">
                  <c:v>970</c:v>
                </c:pt>
                <c:pt idx="98">
                  <c:v>980</c:v>
                </c:pt>
                <c:pt idx="99">
                  <c:v>990</c:v>
                </c:pt>
                <c:pt idx="100">
                  <c:v>1000</c:v>
                </c:pt>
              </c:strCache>
            </c:strRef>
          </c:cat>
          <c:val>
            <c:numRef>
              <c:f>Sheet2!$B$4:$B$105</c:f>
              <c:numCache>
                <c:formatCode>#.##0000</c:formatCode>
                <c:ptCount val="101"/>
                <c:pt idx="0">
                  <c:v>0.5</c:v>
                </c:pt>
                <c:pt idx="1">
                  <c:v>0.84000000000000008</c:v>
                </c:pt>
                <c:pt idx="2">
                  <c:v>0.88250000000000006</c:v>
                </c:pt>
                <c:pt idx="3">
                  <c:v>0.8783333333333333</c:v>
                </c:pt>
                <c:pt idx="4">
                  <c:v>0.94124999999999992</c:v>
                </c:pt>
                <c:pt idx="5">
                  <c:v>0.92799999999999994</c:v>
                </c:pt>
                <c:pt idx="6">
                  <c:v>0.93166666666666664</c:v>
                </c:pt>
                <c:pt idx="7">
                  <c:v>0.94357142857142873</c:v>
                </c:pt>
                <c:pt idx="8">
                  <c:v>0.94500000000000006</c:v>
                </c:pt>
                <c:pt idx="9">
                  <c:v>0.91722222222222227</c:v>
                </c:pt>
                <c:pt idx="10">
                  <c:v>0.92099999999999993</c:v>
                </c:pt>
                <c:pt idx="11">
                  <c:v>0.94545454545454533</c:v>
                </c:pt>
                <c:pt idx="12">
                  <c:v>0.95958333333333334</c:v>
                </c:pt>
                <c:pt idx="13">
                  <c:v>0.97384615384615392</c:v>
                </c:pt>
                <c:pt idx="14">
                  <c:v>0.93857142857142861</c:v>
                </c:pt>
                <c:pt idx="15">
                  <c:v>0.96433333333333326</c:v>
                </c:pt>
                <c:pt idx="16">
                  <c:v>0.94156250000000008</c:v>
                </c:pt>
                <c:pt idx="17">
                  <c:v>0.95705882352941174</c:v>
                </c:pt>
                <c:pt idx="18">
                  <c:v>0.96333333333333349</c:v>
                </c:pt>
                <c:pt idx="19">
                  <c:v>0.96842105263157896</c:v>
                </c:pt>
                <c:pt idx="20">
                  <c:v>0.94950000000000012</c:v>
                </c:pt>
                <c:pt idx="21">
                  <c:v>0.95690476190476181</c:v>
                </c:pt>
                <c:pt idx="22">
                  <c:v>0.9584090909090911</c:v>
                </c:pt>
                <c:pt idx="23">
                  <c:v>0.96173913043478287</c:v>
                </c:pt>
                <c:pt idx="24">
                  <c:v>0.96104166666666679</c:v>
                </c:pt>
                <c:pt idx="25">
                  <c:v>0.96219999999999994</c:v>
                </c:pt>
                <c:pt idx="26">
                  <c:v>0.95557692307692332</c:v>
                </c:pt>
                <c:pt idx="27">
                  <c:v>0.9748148148148148</c:v>
                </c:pt>
                <c:pt idx="28">
                  <c:v>0.97089285714285722</c:v>
                </c:pt>
                <c:pt idx="29">
                  <c:v>0.95413793103448263</c:v>
                </c:pt>
                <c:pt idx="30">
                  <c:v>0.9644999999999998</c:v>
                </c:pt>
                <c:pt idx="31">
                  <c:v>0.96612903225806446</c:v>
                </c:pt>
                <c:pt idx="32">
                  <c:v>0.96828125000000009</c:v>
                </c:pt>
                <c:pt idx="33">
                  <c:v>0.95818181818181825</c:v>
                </c:pt>
                <c:pt idx="34">
                  <c:v>0.97999999999999987</c:v>
                </c:pt>
                <c:pt idx="35">
                  <c:v>0.97442857142857131</c:v>
                </c:pt>
                <c:pt idx="36">
                  <c:v>0.97472222222222216</c:v>
                </c:pt>
                <c:pt idx="37">
                  <c:v>0.96554054054054039</c:v>
                </c:pt>
                <c:pt idx="38">
                  <c:v>0.9743421052631579</c:v>
                </c:pt>
                <c:pt idx="39">
                  <c:v>0.97230769230769243</c:v>
                </c:pt>
                <c:pt idx="40">
                  <c:v>0.97162499999999985</c:v>
                </c:pt>
                <c:pt idx="41">
                  <c:v>0.97304878048780485</c:v>
                </c:pt>
                <c:pt idx="42">
                  <c:v>0.97357142857142853</c:v>
                </c:pt>
                <c:pt idx="43">
                  <c:v>0.96290697674418602</c:v>
                </c:pt>
                <c:pt idx="44">
                  <c:v>0.97147727272727269</c:v>
                </c:pt>
                <c:pt idx="45">
                  <c:v>0.97466666666666679</c:v>
                </c:pt>
                <c:pt idx="46">
                  <c:v>0.97173913043478266</c:v>
                </c:pt>
                <c:pt idx="47">
                  <c:v>0.98223404255319158</c:v>
                </c:pt>
                <c:pt idx="48">
                  <c:v>0.98593750000000013</c:v>
                </c:pt>
                <c:pt idx="49">
                  <c:v>0.97653061224489801</c:v>
                </c:pt>
                <c:pt idx="50">
                  <c:v>0.97010000000000007</c:v>
                </c:pt>
                <c:pt idx="51">
                  <c:v>0.97549019607843124</c:v>
                </c:pt>
                <c:pt idx="52">
                  <c:v>0.96336538461538479</c:v>
                </c:pt>
                <c:pt idx="53">
                  <c:v>0.97726415094339636</c:v>
                </c:pt>
                <c:pt idx="54">
                  <c:v>0.97361111111111109</c:v>
                </c:pt>
                <c:pt idx="55">
                  <c:v>0.96599999999999997</c:v>
                </c:pt>
                <c:pt idx="56">
                  <c:v>0.96455357142857134</c:v>
                </c:pt>
                <c:pt idx="57">
                  <c:v>0.98271929824561399</c:v>
                </c:pt>
                <c:pt idx="58">
                  <c:v>0.97887931034482756</c:v>
                </c:pt>
                <c:pt idx="59">
                  <c:v>0.98296610169491527</c:v>
                </c:pt>
                <c:pt idx="60">
                  <c:v>0.97666666666666679</c:v>
                </c:pt>
                <c:pt idx="61">
                  <c:v>0.97934426229508209</c:v>
                </c:pt>
                <c:pt idx="62">
                  <c:v>0.98298387096774198</c:v>
                </c:pt>
                <c:pt idx="63">
                  <c:v>0.97531746031746036</c:v>
                </c:pt>
                <c:pt idx="64">
                  <c:v>0.96882812500000015</c:v>
                </c:pt>
                <c:pt idx="65">
                  <c:v>0.97815384615384615</c:v>
                </c:pt>
                <c:pt idx="66">
                  <c:v>0.98416666666666663</c:v>
                </c:pt>
                <c:pt idx="67">
                  <c:v>0.98194029850746278</c:v>
                </c:pt>
                <c:pt idx="68">
                  <c:v>0.98007352941176473</c:v>
                </c:pt>
                <c:pt idx="69">
                  <c:v>0.97963768115942018</c:v>
                </c:pt>
                <c:pt idx="70">
                  <c:v>0.98678571428571438</c:v>
                </c:pt>
                <c:pt idx="71">
                  <c:v>0.9790140845070423</c:v>
                </c:pt>
                <c:pt idx="72">
                  <c:v>0.96833333333333338</c:v>
                </c:pt>
                <c:pt idx="73">
                  <c:v>0.98130136986301364</c:v>
                </c:pt>
                <c:pt idx="74">
                  <c:v>0.97966216216216218</c:v>
                </c:pt>
                <c:pt idx="75">
                  <c:v>0.98813333333333342</c:v>
                </c:pt>
                <c:pt idx="76">
                  <c:v>0.97289473684210537</c:v>
                </c:pt>
                <c:pt idx="77">
                  <c:v>0.9716233766233765</c:v>
                </c:pt>
                <c:pt idx="78">
                  <c:v>0.97596153846153855</c:v>
                </c:pt>
                <c:pt idx="79">
                  <c:v>0.98056962025316463</c:v>
                </c:pt>
                <c:pt idx="80">
                  <c:v>0.97593750000000001</c:v>
                </c:pt>
                <c:pt idx="81">
                  <c:v>0.97777777777777763</c:v>
                </c:pt>
                <c:pt idx="82">
                  <c:v>0.98134146341463402</c:v>
                </c:pt>
                <c:pt idx="83">
                  <c:v>0.98072289156626502</c:v>
                </c:pt>
                <c:pt idx="84">
                  <c:v>0.97672619047619036</c:v>
                </c:pt>
                <c:pt idx="85">
                  <c:v>0.97611764705882353</c:v>
                </c:pt>
                <c:pt idx="86">
                  <c:v>0.98232558139534887</c:v>
                </c:pt>
                <c:pt idx="87">
                  <c:v>0.98448275862068968</c:v>
                </c:pt>
                <c:pt idx="88">
                  <c:v>0.97181818181818169</c:v>
                </c:pt>
                <c:pt idx="89">
                  <c:v>0.98623595505617989</c:v>
                </c:pt>
                <c:pt idx="90">
                  <c:v>0.98227777777777769</c:v>
                </c:pt>
                <c:pt idx="91">
                  <c:v>0.98549450549450557</c:v>
                </c:pt>
                <c:pt idx="92">
                  <c:v>0.9859782608695653</c:v>
                </c:pt>
                <c:pt idx="93">
                  <c:v>0.98247311827956985</c:v>
                </c:pt>
                <c:pt idx="94">
                  <c:v>0.98154255319148942</c:v>
                </c:pt>
                <c:pt idx="95">
                  <c:v>0.98115789473684212</c:v>
                </c:pt>
                <c:pt idx="96">
                  <c:v>0.9798958333333333</c:v>
                </c:pt>
                <c:pt idx="97">
                  <c:v>0.98664948453608248</c:v>
                </c:pt>
                <c:pt idx="98">
                  <c:v>0.98321428571428571</c:v>
                </c:pt>
                <c:pt idx="99">
                  <c:v>0.98343434343434333</c:v>
                </c:pt>
                <c:pt idx="100">
                  <c:v>0.97565000000000024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F14-434D-B437-2C5F89309F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88523631"/>
        <c:axId val="1988622303"/>
      </c:lineChart>
      <c:catAx>
        <c:axId val="1988523631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8622303"/>
        <c:crosses val="autoZero"/>
        <c:auto val="1"/>
        <c:lblAlgn val="ctr"/>
        <c:lblOffset val="100"/>
        <c:tickLblSkip val="10"/>
        <c:tickMarkSkip val="10"/>
        <c:noMultiLvlLbl val="0"/>
      </c:catAx>
      <c:valAx>
        <c:axId val="1988622303"/>
        <c:scaling>
          <c:orientation val="minMax"/>
          <c:max val="1"/>
          <c:min val="0.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8523631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r">
              <a:defRPr sz="1200"/>
            </a:lvl1pPr>
          </a:lstStyle>
          <a:p>
            <a:fld id="{050F0499-AE52-4672-879B-3107B2FC2A9F}" type="datetimeFigureOut">
              <a:rPr lang="ko-KR" altLang="en-US" smtClean="0"/>
              <a:t>2018. 8. 20.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3" tIns="45717" rIns="91433" bIns="45717" rtlCol="0" anchor="ctr"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r">
              <a:defRPr sz="1200"/>
            </a:lvl1pPr>
          </a:lstStyle>
          <a:p>
            <a:fld id="{E9CED1A8-8C93-4BD0-9402-1D9262169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232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122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376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de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431800" y="6131027"/>
            <a:ext cx="8280400" cy="358673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indent="0">
              <a:spcBef>
                <a:spcPts val="1800"/>
              </a:spcBef>
              <a:buClr>
                <a:srgbClr val="FF6600"/>
              </a:buClr>
              <a:buSzPct val="60000"/>
              <a:buFont typeface="Wingdings 3" panose="05040102010807070707" pitchFamily="18" charset="2"/>
              <a:buNone/>
              <a:defRPr sz="2400" baseline="0">
                <a:cs typeface="Calibri" pitchFamily="34" charset="0"/>
              </a:defRPr>
            </a:lvl1pPr>
            <a:lvl2pPr indent="0" algn="ctr">
              <a:spcBef>
                <a:spcPct val="20000"/>
              </a:spcBef>
              <a:buClr>
                <a:srgbClr val="FF6600"/>
              </a:buClr>
              <a:buSzPct val="100000"/>
              <a:buFont typeface="Wingdings" charset="2"/>
              <a:buNone/>
              <a:defRPr sz="2000" baseline="0">
                <a:cs typeface="Calibri" pitchFamily="34" charset="0"/>
              </a:defRPr>
            </a:lvl2pPr>
            <a:lvl3pPr indent="0" algn="ctr">
              <a:spcBef>
                <a:spcPct val="20000"/>
              </a:spcBef>
              <a:buClr>
                <a:srgbClr val="FF6600"/>
              </a:buClr>
              <a:buSzPct val="80000"/>
              <a:buFont typeface="Lucida Grande"/>
              <a:buNone/>
              <a:defRPr baseline="0">
                <a:cs typeface="Calibri" pitchFamily="34" charset="0"/>
              </a:defRPr>
            </a:lvl3pPr>
            <a:lvl4pPr indent="0" algn="ctr">
              <a:spcBef>
                <a:spcPct val="20000"/>
              </a:spcBef>
              <a:buClr>
                <a:srgbClr val="FF6600"/>
              </a:buClr>
              <a:buSzPct val="75000"/>
              <a:buFont typeface="Arial" pitchFamily="34" charset="0"/>
              <a:buNone/>
              <a:defRPr sz="1600" baseline="0">
                <a:cs typeface="Calibri" pitchFamily="34" charset="0"/>
              </a:defRPr>
            </a:lvl4pPr>
            <a:lvl5pPr indent="0" algn="ctr">
              <a:spcBef>
                <a:spcPct val="20000"/>
              </a:spcBef>
              <a:buClr>
                <a:srgbClr val="FF6600"/>
              </a:buClr>
              <a:buFont typeface="Arial" pitchFamily="34" charset="0"/>
              <a:buNone/>
              <a:defRPr sz="1600" baseline="0">
                <a:cs typeface="Calibri" pitchFamily="34" charset="0"/>
              </a:defRPr>
            </a:lvl5pPr>
            <a:lvl6pPr indent="0" algn="ctr">
              <a:spcBef>
                <a:spcPct val="20000"/>
              </a:spcBef>
              <a:buFont typeface="Arial" pitchFamily="34" charset="0"/>
              <a:buNone/>
              <a:defRPr sz="1600"/>
            </a:lvl6pPr>
            <a:lvl7pPr indent="0" algn="ctr">
              <a:spcBef>
                <a:spcPct val="20000"/>
              </a:spcBef>
              <a:buFont typeface="Arial" pitchFamily="34" charset="0"/>
              <a:buNone/>
              <a:defRPr sz="1600"/>
            </a:lvl7pPr>
            <a:lvl8pPr indent="0" algn="ctr">
              <a:spcBef>
                <a:spcPct val="20000"/>
              </a:spcBef>
              <a:buFont typeface="Arial" pitchFamily="34" charset="0"/>
              <a:buNone/>
              <a:defRPr sz="1600"/>
            </a:lvl8pPr>
            <a:lvl9pPr indent="0" algn="ctr">
              <a:spcBef>
                <a:spcPct val="20000"/>
              </a:spcBef>
              <a:buFont typeface="Arial" pitchFamily="34" charset="0"/>
              <a:buNone/>
              <a:defRPr sz="1600"/>
            </a:lvl9pPr>
          </a:lstStyle>
          <a:p>
            <a:pPr marL="0" lvl="0" indent="0">
              <a:tabLst>
                <a:tab pos="8256267" algn="r"/>
              </a:tabLst>
            </a:pPr>
            <a:r>
              <a:rPr lang="pt-BR" sz="1859" b="0" i="0" noProof="0" dirty="0">
                <a:solidFill>
                  <a:schemeClr val="tx1"/>
                </a:solidFill>
                <a:latin typeface="Myriad Pro Light SemiCondensed" charset="0"/>
                <a:ea typeface="Myriad Pro Light SemiCondensed" charset="0"/>
                <a:cs typeface="Myriad Pro Light SemiCondensed" charset="0"/>
              </a:rPr>
              <a:t>Arthur João Catto, PhD	2º semestre de 2018</a:t>
            </a:r>
          </a:p>
        </p:txBody>
      </p:sp>
      <p:sp>
        <p:nvSpPr>
          <p:cNvPr id="11" name="Título 1"/>
          <p:cNvSpPr>
            <a:spLocks noGrp="1"/>
          </p:cNvSpPr>
          <p:nvPr>
            <p:ph type="ctrTitle"/>
          </p:nvPr>
        </p:nvSpPr>
        <p:spPr>
          <a:xfrm>
            <a:off x="2974315" y="1994653"/>
            <a:ext cx="5737885" cy="1440714"/>
          </a:xfrm>
        </p:spPr>
        <p:txBody>
          <a:bodyPr lIns="90000" bIns="0" anchor="ctr"/>
          <a:lstStyle>
            <a:lvl1pPr algn="l">
              <a:lnSpc>
                <a:spcPct val="80000"/>
              </a:lnSpc>
              <a:defRPr sz="6000" b="0" i="0" spc="-100" baseline="0">
                <a:solidFill>
                  <a:schemeClr val="tx1"/>
                </a:solidFill>
                <a:latin typeface="Myriad Pro Light Condensed" panose="020B0406030403020204" pitchFamily="34" charset="0"/>
                <a:ea typeface="Myriad Pro Light Condensed" panose="020B0406030403020204" pitchFamily="34" charset="0"/>
                <a:cs typeface="Myriad Pro Light Condensed" panose="020B0406030403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9" name="CaixaDeTexto 8"/>
          <p:cNvSpPr txBox="1"/>
          <p:nvPr/>
        </p:nvSpPr>
        <p:spPr>
          <a:xfrm>
            <a:off x="431955" y="279400"/>
            <a:ext cx="8280246" cy="83625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l">
              <a:lnSpc>
                <a:spcPct val="80000"/>
              </a:lnSpc>
            </a:pPr>
            <a:r>
              <a:rPr lang="pt-BR" sz="1859" b="0" i="0" noProof="0" dirty="0">
                <a:solidFill>
                  <a:schemeClr val="tx1"/>
                </a:solidFill>
                <a:latin typeface="+mn-lt"/>
                <a:ea typeface="Fira Sans Condensed Light" charset="0"/>
                <a:cs typeface="Fira Sans Condensed Light" charset="0"/>
              </a:rPr>
              <a:t>Universidade Estadual de Campinas</a:t>
            </a:r>
          </a:p>
          <a:p>
            <a:pPr algn="l">
              <a:lnSpc>
                <a:spcPct val="80000"/>
              </a:lnSpc>
            </a:pPr>
            <a:r>
              <a:rPr lang="pt-BR" sz="1859" b="0" i="0" noProof="0" dirty="0">
                <a:solidFill>
                  <a:schemeClr val="tx1"/>
                </a:solidFill>
                <a:latin typeface="+mn-lt"/>
                <a:ea typeface="Fira Sans Condensed Light" charset="0"/>
                <a:cs typeface="Fira Sans Condensed Light" charset="0"/>
              </a:rPr>
              <a:t>Instituto de Computação</a:t>
            </a:r>
          </a:p>
          <a:p>
            <a:pPr algn="l"/>
            <a:r>
              <a:rPr lang="pt-BR" sz="1859" b="0" i="0" noProof="0" dirty="0">
                <a:solidFill>
                  <a:schemeClr val="tx1"/>
                </a:solidFill>
                <a:latin typeface="+mj-lt"/>
                <a:ea typeface="Fira Sans Condensed Book" charset="0"/>
                <a:cs typeface="Fira Sans Condensed Book" charset="0"/>
              </a:rPr>
              <a:t>MC504 Sistemas Operacionais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>
          <a:xfrm>
            <a:off x="436242" y="3901500"/>
            <a:ext cx="8280398" cy="286545"/>
          </a:xfrm>
        </p:spPr>
        <p:txBody>
          <a:bodyPr>
            <a:normAutofit/>
          </a:bodyPr>
          <a:lstStyle>
            <a:lvl1pPr marL="0" indent="0">
              <a:lnSpc>
                <a:spcPct val="80000"/>
              </a:lnSpc>
              <a:buFontTx/>
              <a:buNone/>
              <a:defRPr sz="1800" b="0" i="0">
                <a:solidFill>
                  <a:schemeClr val="tx1"/>
                </a:solidFill>
                <a:latin typeface="Myriad Pro Light SemiCondensed" charset="0"/>
                <a:ea typeface="Myriad Pro Light SemiCondensed" charset="0"/>
                <a:cs typeface="Myriad Pro Light SemiCondensed" charset="0"/>
              </a:defRPr>
            </a:lvl1pPr>
            <a:lvl2pPr marL="274533" indent="0">
              <a:buFontTx/>
              <a:buNone/>
              <a:defRPr/>
            </a:lvl2pPr>
            <a:lvl3pPr marL="534782" indent="0">
              <a:buFontTx/>
              <a:buNone/>
              <a:defRPr/>
            </a:lvl3pPr>
            <a:lvl4pPr marL="809314" indent="0">
              <a:buFontTx/>
              <a:buNone/>
              <a:defRPr/>
            </a:lvl4pPr>
            <a:lvl5pPr marL="1071149" indent="0">
              <a:buFontTx/>
              <a:buNone/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1" hasCustomPrompt="1"/>
          </p:nvPr>
        </p:nvSpPr>
        <p:spPr>
          <a:xfrm>
            <a:off x="431799" y="1995506"/>
            <a:ext cx="2319741" cy="1439862"/>
          </a:xfrm>
          <a:solidFill>
            <a:schemeClr val="tx1">
              <a:lumMod val="65000"/>
              <a:lumOff val="3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266612" indent="-266612" algn="ctr">
              <a:buNone/>
              <a:defRPr lang="pt-BR" sz="10224" spc="-300" noProof="0" dirty="0">
                <a:solidFill>
                  <a:schemeClr val="bg1"/>
                </a:solidFill>
              </a:defRPr>
            </a:lvl1pPr>
          </a:lstStyle>
          <a:p>
            <a:pPr marL="0" lvl="0" indent="0" algn="ctr"/>
            <a:r>
              <a:rPr lang="pt-BR" noProof="0" dirty="0" err="1"/>
              <a:t>Txx</a:t>
            </a:r>
            <a:endParaRPr lang="pt-BR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FB1D79-01D5-C74A-86BC-75A1E797D0F3}"/>
              </a:ext>
            </a:extLst>
          </p:cNvPr>
          <p:cNvSpPr txBox="1"/>
          <p:nvPr/>
        </p:nvSpPr>
        <p:spPr>
          <a:xfrm>
            <a:off x="436242" y="3616960"/>
            <a:ext cx="124553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800" b="0" i="1" dirty="0" err="1">
                <a:latin typeface="Myriad Pro Light Condensed" panose="020B0406030403020204" pitchFamily="34" charset="0"/>
              </a:rPr>
              <a:t>Referência</a:t>
            </a:r>
            <a:r>
              <a:rPr lang="en-US" sz="1800" b="0" i="1" dirty="0">
                <a:latin typeface="Myriad Pro Light Condensed" panose="020B0406030403020204" pitchFamily="34" charset="0"/>
              </a:rPr>
              <a:t> principal</a:t>
            </a:r>
          </a:p>
        </p:txBody>
      </p:sp>
      <p:sp>
        <p:nvSpPr>
          <p:cNvPr id="12" name="Espaço Reservado para Texto 2">
            <a:extLst>
              <a:ext uri="{FF2B5EF4-FFF2-40B4-BE49-F238E27FC236}">
                <a16:creationId xmlns:a16="http://schemas.microsoft.com/office/drawing/2014/main" id="{92365CFE-4931-FA40-B3B3-7FDA61D3AF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931844" y="4232731"/>
            <a:ext cx="1378583" cy="276999"/>
          </a:xfrm>
        </p:spPr>
        <p:txBody>
          <a:bodyPr wrap="non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lang="en-US" sz="1800" b="0" i="1" kern="1200" noProof="0" dirty="0">
                <a:solidFill>
                  <a:schemeClr val="tx1"/>
                </a:solidFill>
                <a:latin typeface="Myriad Pro Light Condensed" panose="020B0406030403020204" pitchFamily="34" charset="0"/>
                <a:ea typeface="+mn-ea"/>
                <a:cs typeface="+mn-cs"/>
              </a:defRPr>
            </a:lvl1pPr>
            <a:lvl2pPr marL="274533" indent="0">
              <a:buFontTx/>
              <a:buNone/>
              <a:defRPr/>
            </a:lvl2pPr>
            <a:lvl3pPr marL="534782" indent="0">
              <a:buFontTx/>
              <a:buNone/>
              <a:defRPr/>
            </a:lvl3pPr>
            <a:lvl4pPr marL="809314" indent="0">
              <a:buFontTx/>
              <a:buNone/>
              <a:defRPr/>
            </a:lvl4pPr>
            <a:lvl5pPr marL="1071149" indent="0">
              <a:buFontTx/>
              <a:buNone/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E8B04B-6D80-3540-84AC-28843BF4A2D3}"/>
              </a:ext>
            </a:extLst>
          </p:cNvPr>
          <p:cNvSpPr txBox="1"/>
          <p:nvPr/>
        </p:nvSpPr>
        <p:spPr>
          <a:xfrm>
            <a:off x="436242" y="4232731"/>
            <a:ext cx="149560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800" b="0" i="1" dirty="0" err="1">
                <a:latin typeface="Myriad Pro Light Condensed" panose="020B0406030403020204" pitchFamily="34" charset="0"/>
              </a:rPr>
              <a:t>Discutido</a:t>
            </a:r>
            <a:r>
              <a:rPr lang="en-US" sz="1800" b="0" i="1" dirty="0">
                <a:latin typeface="Myriad Pro Light Condensed" panose="020B0406030403020204" pitchFamily="34" charset="0"/>
              </a:rPr>
              <a:t> </a:t>
            </a:r>
            <a:r>
              <a:rPr lang="en-US" sz="1800" b="0" i="1" dirty="0" err="1">
                <a:latin typeface="Myriad Pro Light Condensed" panose="020B0406030403020204" pitchFamily="34" charset="0"/>
              </a:rPr>
              <a:t>em</a:t>
            </a:r>
            <a:r>
              <a:rPr lang="en-US" sz="1800" b="0" i="1" dirty="0">
                <a:latin typeface="Myriad Pro Light Condensed" panose="020B0406030403020204" pitchFamily="34" charset="0"/>
              </a:rPr>
              <a:t> </a:t>
            </a:r>
            <a:r>
              <a:rPr lang="en-US" sz="1800" b="0" i="1" dirty="0" err="1">
                <a:latin typeface="Myriad Pro Light Condensed" panose="020B0406030403020204" pitchFamily="34" charset="0"/>
              </a:rPr>
              <a:t>classe</a:t>
            </a:r>
            <a:r>
              <a:rPr lang="en-US" sz="1800" b="0" i="1" dirty="0">
                <a:latin typeface="Myriad Pro Light Condensed" panose="020B0406030403020204" pitchFamily="34" charset="0"/>
              </a:rPr>
              <a:t> </a:t>
            </a:r>
            <a:r>
              <a:rPr lang="en-US" sz="1800" b="0" i="1" dirty="0" err="1">
                <a:latin typeface="Myriad Pro Light Condensed" panose="020B0406030403020204" pitchFamily="34" charset="0"/>
              </a:rPr>
              <a:t>em</a:t>
            </a:r>
            <a:r>
              <a:rPr lang="en-US" sz="1800" b="0" i="1" dirty="0">
                <a:latin typeface="Myriad Pro Light Condensed" panose="020B0406030403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32425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extLst mod="1">
    <p:ext uri="{DCECCB84-F9BA-43D5-87BE-67443E8EF086}">
      <p15:sldGuideLst xmlns:p15="http://schemas.microsoft.com/office/powerpoint/2012/main">
        <p15:guide id="11" pos="1401">
          <p15:clr>
            <a:srgbClr val="FBAE40"/>
          </p15:clr>
        </p15:guide>
        <p15:guide id="14" pos="1993">
          <p15:clr>
            <a:srgbClr val="FBAE40"/>
          </p15:clr>
        </p15:guide>
        <p15:guide id="15" pos="1224">
          <p15:clr>
            <a:srgbClr val="FBAE40"/>
          </p15:clr>
        </p15:guide>
        <p15:guide id="16" pos="1495">
          <p15:clr>
            <a:srgbClr val="FBAE40"/>
          </p15:clr>
        </p15:guide>
        <p15:guide id="17" orient="horz" pos="1933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 (sem títul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31800" y="279400"/>
            <a:ext cx="3869268" cy="6210300"/>
          </a:xfrm>
        </p:spPr>
        <p:txBody>
          <a:bodyPr vert="horz" lIns="0" tIns="0" rIns="0" bIns="0" rtlCol="0">
            <a:normAutofit/>
          </a:bodyPr>
          <a:lstStyle>
            <a:lvl1pPr marL="266612" indent="-266612">
              <a:lnSpc>
                <a:spcPct val="100000"/>
              </a:lnSpc>
              <a:spcBef>
                <a:spcPts val="1800"/>
              </a:spcBef>
              <a:buSzPct val="100000"/>
              <a:defRPr lang="en-US" sz="2400" noProof="0" smtClean="0"/>
            </a:lvl1pPr>
            <a:lvl2pPr marL="536397" indent="-269784">
              <a:lnSpc>
                <a:spcPct val="100000"/>
              </a:lnSpc>
              <a:spcBef>
                <a:spcPts val="300"/>
              </a:spcBef>
              <a:buSzPct val="100000"/>
              <a:defRPr lang="en-US" sz="2400" b="0" i="0" kern="1200" spc="0" baseline="0" noProof="0" dirty="0">
                <a:solidFill>
                  <a:schemeClr val="tx1"/>
                </a:solidFill>
                <a:latin typeface="+mn-lt"/>
                <a:ea typeface="Roboto Condensed Light" charset="0"/>
                <a:cs typeface="Roboto Condensed Light" charset="0"/>
              </a:defRPr>
            </a:lvl2pPr>
            <a:lvl3pPr marL="882650" indent="-342900">
              <a:lnSpc>
                <a:spcPct val="100000"/>
              </a:lnSpc>
              <a:spcBef>
                <a:spcPts val="300"/>
              </a:spcBef>
              <a:buSzPct val="100000"/>
              <a:defRPr lang="en-US" sz="2000" b="0" i="0" kern="1200" spc="0" baseline="0" noProof="0" dirty="0">
                <a:solidFill>
                  <a:schemeClr val="tx1"/>
                </a:solidFill>
                <a:latin typeface="+mn-lt"/>
                <a:ea typeface="Roboto Condensed Light" charset="0"/>
                <a:cs typeface="Roboto Condensed Light" charset="0"/>
              </a:defRPr>
            </a:lvl3pPr>
            <a:lvl4pPr marL="358710" indent="-358710"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defRPr lang="en-US" sz="2000" b="0" i="0" noProof="0" smtClean="0">
                <a:latin typeface="CMU Typewriter Text Light" panose="02000309000000000000" pitchFamily="49" charset="0"/>
                <a:ea typeface="CMU Typewriter Text Light" panose="02000309000000000000" pitchFamily="49" charset="0"/>
                <a:cs typeface="CMU Typewriter Text Light" panose="02000309000000000000" pitchFamily="49" charset="0"/>
              </a:defRPr>
            </a:lvl4pPr>
            <a:lvl5pPr marL="719138" indent="-360363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tabLst/>
              <a:defRPr lang="pt-BR" sz="2000" b="0" i="0" kern="1200" spc="0" baseline="0" noProof="0" dirty="0">
                <a:solidFill>
                  <a:schemeClr val="tx1"/>
                </a:solidFill>
                <a:latin typeface="CMU Typewriter Text Light" panose="02000309000000000000" pitchFamily="49" charset="0"/>
                <a:ea typeface="CMU Typewriter Text Light" panose="02000309000000000000" pitchFamily="49" charset="0"/>
                <a:cs typeface="CMU Typewriter Text Light" panose="02000309000000000000" pitchFamily="49" charset="0"/>
              </a:defRPr>
            </a:lvl5pPr>
            <a:lvl6pPr marL="995285" indent="-457165">
              <a:spcBef>
                <a:spcPts val="0"/>
              </a:spcBef>
              <a:buClr>
                <a:schemeClr val="bg1">
                  <a:lumMod val="75000"/>
                </a:schemeClr>
              </a:buClr>
              <a:buSzPct val="80000"/>
              <a:buFont typeface="+mj-lt"/>
              <a:buAutoNum type="arabicPeriod"/>
              <a:defRPr sz="2800">
                <a:latin typeface="LM Mono Light Cond 10" panose="00000509000000000000" pitchFamily="49" charset="0"/>
              </a:defRPr>
            </a:lvl6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4859338" y="279400"/>
            <a:ext cx="3852862" cy="6210300"/>
          </a:xfrm>
        </p:spPr>
        <p:txBody>
          <a:bodyPr/>
          <a:lstStyle>
            <a:lvl3pPr marL="711200" indent="-171450">
              <a:tabLst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381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extLst mod="1"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 (dois título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0" y="500793"/>
            <a:ext cx="3721862" cy="836499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sz="3600" b="0" i="0" noProof="0" dirty="0">
                <a:latin typeface="Myriad Pro Light Condensed" panose="020B0406030403020204" pitchFamily="34" charset="0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31800" y="1650863"/>
            <a:ext cx="3721862" cy="4838837"/>
          </a:xfrm>
        </p:spPr>
        <p:txBody>
          <a:bodyPr vert="horz" lIns="0" tIns="0" rIns="0" bIns="0" rtlCol="0">
            <a:normAutofit/>
          </a:bodyPr>
          <a:lstStyle>
            <a:lvl1pPr marL="266612" indent="-266612">
              <a:lnSpc>
                <a:spcPct val="100000"/>
              </a:lnSpc>
              <a:spcBef>
                <a:spcPts val="1800"/>
              </a:spcBef>
              <a:buSzPct val="100000"/>
              <a:defRPr lang="en-US" sz="2324" noProof="0" smtClean="0"/>
            </a:lvl1pPr>
            <a:lvl2pPr>
              <a:lnSpc>
                <a:spcPct val="100000"/>
              </a:lnSpc>
              <a:spcBef>
                <a:spcPts val="300"/>
              </a:spcBef>
              <a:buSzPct val="100000"/>
              <a:defRPr lang="en-US" sz="2091" noProof="0" smtClean="0"/>
            </a:lvl2pPr>
            <a:lvl3pPr marL="715725" indent="-179329">
              <a:lnSpc>
                <a:spcPct val="100000"/>
              </a:lnSpc>
              <a:spcBef>
                <a:spcPts val="300"/>
              </a:spcBef>
              <a:buSzPct val="100000"/>
              <a:defRPr lang="en-US" sz="2091" noProof="0" smtClean="0"/>
            </a:lvl3pPr>
            <a:lvl4pPr marL="358710" indent="-358710"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defRPr lang="en-US" sz="2000" b="0" i="0" noProof="0" smtClean="0">
                <a:latin typeface="CMU Typewriter Text Light" panose="02000309000000000000" pitchFamily="49" charset="0"/>
                <a:ea typeface="CMU Typewriter Text Light" panose="02000309000000000000" pitchFamily="49" charset="0"/>
                <a:cs typeface="CMU Typewriter Text Light" panose="02000309000000000000" pitchFamily="49" charset="0"/>
              </a:defRPr>
            </a:lvl4pPr>
            <a:lvl5pPr marL="625427" indent="-358748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defRPr lang="pt-BR" sz="2000" b="0" i="0" kern="1200" spc="0" baseline="0" noProof="0" dirty="0">
                <a:solidFill>
                  <a:schemeClr val="tx1"/>
                </a:solidFill>
                <a:latin typeface="CMU Typewriter Text Light" panose="02000309000000000000" pitchFamily="49" charset="0"/>
                <a:ea typeface="CMU Typewriter Text Light" panose="02000309000000000000" pitchFamily="49" charset="0"/>
                <a:cs typeface="CMU Typewriter Text Light" panose="02000309000000000000" pitchFamily="49" charset="0"/>
              </a:defRPr>
            </a:lvl5pPr>
            <a:lvl6pPr marL="995285" indent="-457165">
              <a:spcBef>
                <a:spcPts val="0"/>
              </a:spcBef>
              <a:buClr>
                <a:schemeClr val="bg1">
                  <a:lumMod val="75000"/>
                </a:schemeClr>
              </a:buClr>
              <a:buSzPct val="80000"/>
              <a:buFont typeface="+mj-lt"/>
              <a:buAutoNum type="arabicPeriod"/>
              <a:defRPr sz="2800">
                <a:latin typeface="LM Mono Light Cond 10" panose="00000509000000000000" pitchFamily="49" charset="0"/>
              </a:defRPr>
            </a:lvl6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800" y="188913"/>
            <a:ext cx="3721862" cy="31188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1859" noProof="0" smtClean="0"/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990337" y="499101"/>
            <a:ext cx="3721863" cy="836499"/>
          </a:xfrm>
          <a:prstGeom prst="rect">
            <a:avLst/>
          </a:prstGeom>
        </p:spPr>
        <p:txBody>
          <a:bodyPr vert="horz" lIns="0" tIns="36000" rIns="0" bIns="0" rtlCol="0" anchor="t">
            <a:noAutofit/>
          </a:bodyPr>
          <a:lstStyle>
            <a:lvl1pPr lvl="0" defTabSz="914047">
              <a:lnSpc>
                <a:spcPct val="80000"/>
              </a:lnSpc>
              <a:spcBef>
                <a:spcPct val="0"/>
              </a:spcBef>
              <a:buNone/>
              <a:defRPr sz="4800" b="0" i="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Myriad Pro Condensed" charset="0"/>
                <a:ea typeface="Myriad Pro Condensed" charset="0"/>
                <a:cs typeface="Myriad Pro Condensed" charset="0"/>
              </a:defRPr>
            </a:lvl1pPr>
          </a:lstStyle>
          <a:p>
            <a:pPr lvl="0"/>
            <a:r>
              <a:rPr lang="en-US" sz="3600" b="0" i="0" dirty="0">
                <a:latin typeface="Myriad Pro Light Condensed" panose="020B0406030403020204" pitchFamily="34" charset="0"/>
              </a:rPr>
              <a:t>Click to edit Master title style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12"/>
          </p:nvPr>
        </p:nvSpPr>
        <p:spPr>
          <a:xfrm>
            <a:off x="4990337" y="1649172"/>
            <a:ext cx="3721863" cy="4840528"/>
          </a:xfrm>
        </p:spPr>
        <p:txBody>
          <a:bodyPr vert="horz" lIns="0" tIns="0" rIns="0" bIns="0" rtlCol="0">
            <a:normAutofit/>
          </a:bodyPr>
          <a:lstStyle>
            <a:lvl1pPr marL="266612" indent="-266612">
              <a:lnSpc>
                <a:spcPct val="100000"/>
              </a:lnSpc>
              <a:spcBef>
                <a:spcPts val="1800"/>
              </a:spcBef>
              <a:buSzPct val="100000"/>
              <a:defRPr lang="en-US" sz="2324" noProof="0" smtClean="0"/>
            </a:lvl1pPr>
            <a:lvl2pPr>
              <a:lnSpc>
                <a:spcPct val="100000"/>
              </a:lnSpc>
              <a:spcBef>
                <a:spcPts val="300"/>
              </a:spcBef>
              <a:buSzPct val="100000"/>
              <a:defRPr lang="en-US" sz="2091" noProof="0" smtClean="0"/>
            </a:lvl2pPr>
            <a:lvl3pPr marL="715725" indent="-179329">
              <a:lnSpc>
                <a:spcPct val="100000"/>
              </a:lnSpc>
              <a:spcBef>
                <a:spcPts val="300"/>
              </a:spcBef>
              <a:buSzPct val="100000"/>
              <a:defRPr lang="en-US" sz="2091" noProof="0" smtClean="0"/>
            </a:lvl3pPr>
            <a:lvl4pPr marL="358710" indent="-358710"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defRPr lang="en-US" sz="2000" b="0" i="0" noProof="0" smtClean="0">
                <a:latin typeface="CMU Typewriter Text Light" panose="02000309000000000000" pitchFamily="49" charset="0"/>
                <a:ea typeface="CMU Typewriter Text Light" panose="02000309000000000000" pitchFamily="49" charset="0"/>
                <a:cs typeface="CMU Typewriter Text Light" panose="02000309000000000000" pitchFamily="49" charset="0"/>
              </a:defRPr>
            </a:lvl4pPr>
            <a:lvl5pPr marL="625427" indent="-358748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defRPr lang="pt-BR" sz="2000" b="0" i="0" kern="1200" spc="0" baseline="0" noProof="0" dirty="0">
                <a:solidFill>
                  <a:schemeClr val="tx1"/>
                </a:solidFill>
                <a:latin typeface="CMU Typewriter Text Light" panose="02000309000000000000" pitchFamily="49" charset="0"/>
                <a:ea typeface="CMU Typewriter Text Light" panose="02000309000000000000" pitchFamily="49" charset="0"/>
                <a:cs typeface="CMU Typewriter Text Light" panose="02000309000000000000" pitchFamily="49" charset="0"/>
              </a:defRPr>
            </a:lvl5pPr>
            <a:lvl6pPr marL="995285" indent="-457165">
              <a:spcBef>
                <a:spcPts val="0"/>
              </a:spcBef>
              <a:buClr>
                <a:schemeClr val="bg1">
                  <a:lumMod val="75000"/>
                </a:schemeClr>
              </a:buClr>
              <a:buSzPct val="80000"/>
              <a:buFont typeface="+mj-lt"/>
              <a:buAutoNum type="arabicPeriod"/>
              <a:defRPr sz="2800">
                <a:latin typeface="LM Mono Light Cond 10" panose="00000509000000000000" pitchFamily="49" charset="0"/>
              </a:defRPr>
            </a:lvl6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990337" y="187221"/>
            <a:ext cx="3721863" cy="31188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1859" noProof="0" smtClean="0"/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0146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extLst mod="1"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 (três título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431800" y="639763"/>
            <a:ext cx="8280400" cy="809625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noProof="0" dirty="0"/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431800" y="2349500"/>
            <a:ext cx="3780000" cy="41402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 marL="711200" indent="-171450">
              <a:tabLst/>
              <a:defRPr sz="1800"/>
            </a:lvl3pPr>
            <a:lvl4pPr>
              <a:defRPr sz="1800" b="0" i="0">
                <a:latin typeface="CMU Typewriter Text Light" panose="02000309000000000000" pitchFamily="49" charset="0"/>
                <a:ea typeface="CMU Typewriter Text Light" panose="02000309000000000000" pitchFamily="49" charset="0"/>
                <a:cs typeface="CMU Typewriter Text Light" panose="02000309000000000000" pitchFamily="49" charset="0"/>
              </a:defRPr>
            </a:lvl4pPr>
            <a:lvl5pPr>
              <a:defRPr sz="1800" b="0" i="0">
                <a:latin typeface="CMU Typewriter Text Light" panose="02000309000000000000" pitchFamily="49" charset="0"/>
                <a:ea typeface="CMU Typewriter Text Light" panose="02000309000000000000" pitchFamily="49" charset="0"/>
                <a:cs typeface="CMU Typewriter Text Light" panose="02000309000000000000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4932200" y="2349500"/>
            <a:ext cx="3780000" cy="41402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 marL="711200" indent="-171450">
              <a:tabLst/>
              <a:defRPr sz="1800"/>
            </a:lvl3pPr>
            <a:lvl4pPr>
              <a:defRPr sz="1800" b="0" i="0">
                <a:latin typeface="CMU Typewriter Text Light" panose="02000309000000000000" pitchFamily="49" charset="0"/>
                <a:ea typeface="CMU Typewriter Text Light" panose="02000309000000000000" pitchFamily="49" charset="0"/>
                <a:cs typeface="CMU Typewriter Text Light" panose="02000309000000000000" pitchFamily="49" charset="0"/>
              </a:defRPr>
            </a:lvl4pPr>
            <a:lvl5pPr>
              <a:defRPr sz="1800" b="0" i="0">
                <a:latin typeface="CMU Typewriter Text Light" panose="02000309000000000000" pitchFamily="49" charset="0"/>
                <a:ea typeface="CMU Typewriter Text Light" panose="02000309000000000000" pitchFamily="49" charset="0"/>
                <a:cs typeface="CMU Typewriter Text Light" panose="02000309000000000000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431800" y="1809750"/>
            <a:ext cx="3780000" cy="53975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800" b="0" i="0">
                <a:latin typeface="Myriad Pro Light Condensed" panose="020B0406030403020204" pitchFamily="34" charset="0"/>
                <a:ea typeface="Myriad Pro Light Condensed" panose="020B0406030403020204" pitchFamily="34" charset="0"/>
                <a:cs typeface="Myriad Pro Light Condensed" panose="020B0406030403020204" pitchFamily="34" charset="0"/>
              </a:defRPr>
            </a:lvl1pPr>
            <a:lvl2pPr marL="266613" indent="0">
              <a:buFontTx/>
              <a:buNone/>
              <a:defRPr/>
            </a:lvl2pPr>
            <a:lvl3pPr marL="536396" indent="0">
              <a:buFontTx/>
              <a:buNone/>
              <a:defRPr/>
            </a:lvl3pPr>
            <a:lvl4pPr marL="3175" indent="0">
              <a:buFontTx/>
              <a:buNone/>
              <a:defRPr/>
            </a:lvl4pPr>
            <a:lvl5pPr marL="35871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932200" y="1809750"/>
            <a:ext cx="3780000" cy="539750"/>
          </a:xfrm>
        </p:spPr>
        <p:txBody>
          <a:bodyPr vert="horz" lIns="0" tIns="0" rIns="0" bIns="0" rtlCol="0">
            <a:noAutofit/>
          </a:bodyPr>
          <a:lstStyle>
            <a:lvl1pPr>
              <a:defRPr lang="en-US" sz="2800">
                <a:latin typeface="Myriad Pro Light Condensed" panose="020B0406030403020204" pitchFamily="34" charset="0"/>
                <a:ea typeface="Myriad Pro Light Condensed" panose="020B0406030403020204" pitchFamily="34" charset="0"/>
                <a:cs typeface="Myriad Pro Light Condensed" panose="020B0406030403020204" pitchFamily="34" charset="0"/>
              </a:defRPr>
            </a:lvl1pPr>
          </a:lstStyle>
          <a:p>
            <a:pPr marL="0" lvl="0" indent="0"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431800" y="279400"/>
            <a:ext cx="8280400" cy="36036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56194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 (vertic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3"/>
          <p:cNvSpPr>
            <a:spLocks noGrp="1"/>
          </p:cNvSpPr>
          <p:nvPr/>
        </p:nvSpPr>
        <p:spPr>
          <a:xfrm>
            <a:off x="431800" y="279400"/>
            <a:ext cx="8323014" cy="283663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458963" indent="-458963" algn="l" defTabSz="1573502" rtl="0" eaLnBrk="1" latinLnBrk="0" hangingPunct="1">
              <a:spcBef>
                <a:spcPts val="3099"/>
              </a:spcBef>
              <a:buClr>
                <a:srgbClr val="FF6600"/>
              </a:buClr>
              <a:buSzPct val="100000"/>
              <a:buFont typeface="Wingdings" panose="05000000000000000000" pitchFamily="2" charset="2"/>
              <a:buChar char="§"/>
              <a:tabLst/>
              <a:defRPr sz="4000" b="0" i="0" kern="1200" spc="0" baseline="0">
                <a:solidFill>
                  <a:schemeClr val="tx1"/>
                </a:solidFill>
                <a:latin typeface="Myriad Pro Light SemiCondensed" charset="0"/>
                <a:ea typeface="Myriad Pro Light SemiCondensed" charset="0"/>
                <a:cs typeface="Myriad Pro Light SemiCondensed" charset="0"/>
              </a:defRPr>
            </a:lvl1pPr>
            <a:lvl2pPr marL="923389" indent="-464424" algn="l" defTabSz="1573502" rtl="0" eaLnBrk="1" latinLnBrk="0" hangingPunct="1">
              <a:spcBef>
                <a:spcPts val="517"/>
              </a:spcBef>
              <a:spcAft>
                <a:spcPts val="517"/>
              </a:spcAft>
              <a:buClr>
                <a:schemeClr val="bg1">
                  <a:lumMod val="65000"/>
                </a:schemeClr>
              </a:buClr>
              <a:buSzPct val="100000"/>
              <a:buFont typeface="Wingdings" panose="05000000000000000000" pitchFamily="2" charset="2"/>
              <a:buChar char="§"/>
              <a:tabLst/>
              <a:defRPr sz="3600" b="0" i="0" kern="1200" spc="0" baseline="0">
                <a:solidFill>
                  <a:schemeClr val="tx1"/>
                </a:solidFill>
                <a:latin typeface="Myriad Pro Light SemiCondensed" charset="0"/>
                <a:ea typeface="Myriad Pro Light SemiCondensed" charset="0"/>
                <a:cs typeface="Myriad Pro Light SemiCondensed" charset="0"/>
              </a:defRPr>
            </a:lvl2pPr>
            <a:lvl3pPr marL="1390546" indent="-467158" algn="l" defTabSz="1573502" rtl="0" eaLnBrk="1" latinLnBrk="0" hangingPunct="1">
              <a:spcBef>
                <a:spcPts val="517"/>
              </a:spcBef>
              <a:spcAft>
                <a:spcPts val="517"/>
              </a:spcAft>
              <a:buClr>
                <a:schemeClr val="bg1">
                  <a:lumMod val="85000"/>
                </a:schemeClr>
              </a:buClr>
              <a:buSzPct val="100000"/>
              <a:buFont typeface="Wingdings" panose="05000000000000000000" pitchFamily="2" charset="2"/>
              <a:buChar char="§"/>
              <a:tabLst/>
              <a:defRPr sz="3600" b="0" i="0" kern="1200" spc="0" baseline="0">
                <a:solidFill>
                  <a:schemeClr val="tx1"/>
                </a:solidFill>
                <a:latin typeface="Myriad Pro Light SemiCondensed" charset="0"/>
                <a:ea typeface="Myriad Pro Light SemiCondensed" charset="0"/>
                <a:cs typeface="Myriad Pro Light SemiCondensed" charset="0"/>
              </a:defRPr>
            </a:lvl3pPr>
            <a:lvl4pPr marL="792376" indent="-786914" algn="l" defTabSz="4332599" rtl="0" eaLnBrk="1" latinLnBrk="0" hangingPunct="1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100000"/>
              <a:buFont typeface="+mj-lt"/>
              <a:buAutoNum type="arabicPeriod"/>
              <a:tabLst/>
              <a:defRPr lang="en-US" sz="4820" b="0" i="0" kern="1200" spc="0" baseline="0" noProof="0" dirty="0" smtClean="0">
                <a:solidFill>
                  <a:schemeClr val="tx1"/>
                </a:solidFill>
                <a:latin typeface="Latin Modern Mono Light Cond 10" charset="0"/>
                <a:ea typeface="Latin Modern Mono Light Cond 10" charset="0"/>
                <a:cs typeface="Latin Modern Mono Light Cond 10" charset="0"/>
              </a:defRPr>
            </a:lvl4pPr>
            <a:lvl5pPr marL="1404421" indent="-786914" algn="l" defTabSz="1573502" rtl="0" eaLnBrk="1" latinLnBrk="0" hangingPunct="1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100000"/>
              <a:buFont typeface="+mj-lt"/>
              <a:buAutoNum type="arabicPeriod"/>
              <a:tabLst/>
              <a:defRPr lang="pt-BR" sz="4820" b="0" i="0" kern="1200" spc="0" baseline="0" noProof="0" dirty="0">
                <a:solidFill>
                  <a:schemeClr val="tx1"/>
                </a:solidFill>
                <a:latin typeface="Latin Modern Mono Light Cond 10" charset="0"/>
                <a:ea typeface="Latin Modern Mono Light Cond 10" charset="0"/>
                <a:cs typeface="Latin Modern Mono Light Cond 10" charset="0"/>
              </a:defRPr>
            </a:lvl5pPr>
            <a:lvl6pPr marL="4327140" indent="-393375" algn="l" defTabSz="157350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4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113889" indent="-393375" algn="l" defTabSz="157350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4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900643" indent="-393375" algn="l" defTabSz="157350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4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687391" indent="-393375" algn="l" defTabSz="157350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4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2324" noProof="0" dirty="0"/>
              <a:t>Click to edit Master text styles</a:t>
            </a:r>
          </a:p>
          <a:p>
            <a:pPr lvl="1"/>
            <a:r>
              <a:rPr lang="en-US" sz="2091" noProof="0" dirty="0"/>
              <a:t>Second level</a:t>
            </a:r>
          </a:p>
          <a:p>
            <a:pPr lvl="2"/>
            <a:r>
              <a:rPr lang="en-US" sz="2091" noProof="0" dirty="0"/>
              <a:t>Third level</a:t>
            </a:r>
          </a:p>
          <a:p>
            <a:pPr lvl="3"/>
            <a:r>
              <a:rPr lang="en-US" sz="2800" noProof="0" dirty="0"/>
              <a:t>Fourth level</a:t>
            </a:r>
          </a:p>
          <a:p>
            <a:pPr lvl="4"/>
            <a:r>
              <a:rPr lang="en-US" sz="2800" noProof="0" dirty="0"/>
              <a:t>Fifth level</a:t>
            </a:r>
            <a:endParaRPr lang="pt-BR" sz="2800" noProof="0" dirty="0"/>
          </a:p>
        </p:txBody>
      </p:sp>
      <p:sp>
        <p:nvSpPr>
          <p:cNvPr id="4" name="Content Placeholder 3"/>
          <p:cNvSpPr>
            <a:spLocks noGrp="1"/>
          </p:cNvSpPr>
          <p:nvPr/>
        </p:nvSpPr>
        <p:spPr>
          <a:xfrm>
            <a:off x="389185" y="3743465"/>
            <a:ext cx="8365630" cy="271888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458963" indent="-458963" algn="l" defTabSz="1573502" rtl="0" eaLnBrk="1" latinLnBrk="0" hangingPunct="1">
              <a:spcBef>
                <a:spcPts val="3099"/>
              </a:spcBef>
              <a:buClr>
                <a:srgbClr val="FF6600"/>
              </a:buClr>
              <a:buSzPct val="100000"/>
              <a:buFont typeface="Wingdings" panose="05000000000000000000" pitchFamily="2" charset="2"/>
              <a:buChar char="§"/>
              <a:tabLst/>
              <a:defRPr sz="4000" b="0" i="0" kern="1200" spc="0" baseline="0">
                <a:solidFill>
                  <a:schemeClr val="tx1"/>
                </a:solidFill>
                <a:latin typeface="Myriad Pro Light SemiCondensed" charset="0"/>
                <a:ea typeface="Myriad Pro Light SemiCondensed" charset="0"/>
                <a:cs typeface="Myriad Pro Light SemiCondensed" charset="0"/>
              </a:defRPr>
            </a:lvl1pPr>
            <a:lvl2pPr marL="923389" indent="-464424" algn="l" defTabSz="1573502" rtl="0" eaLnBrk="1" latinLnBrk="0" hangingPunct="1">
              <a:spcBef>
                <a:spcPts val="517"/>
              </a:spcBef>
              <a:spcAft>
                <a:spcPts val="517"/>
              </a:spcAft>
              <a:buClr>
                <a:schemeClr val="bg1">
                  <a:lumMod val="65000"/>
                </a:schemeClr>
              </a:buClr>
              <a:buSzPct val="100000"/>
              <a:buFont typeface="Wingdings" panose="05000000000000000000" pitchFamily="2" charset="2"/>
              <a:buChar char="§"/>
              <a:tabLst/>
              <a:defRPr sz="3600" b="0" i="0" kern="1200" spc="0" baseline="0">
                <a:solidFill>
                  <a:schemeClr val="tx1"/>
                </a:solidFill>
                <a:latin typeface="Myriad Pro Light SemiCondensed" charset="0"/>
                <a:ea typeface="Myriad Pro Light SemiCondensed" charset="0"/>
                <a:cs typeface="Myriad Pro Light SemiCondensed" charset="0"/>
              </a:defRPr>
            </a:lvl2pPr>
            <a:lvl3pPr marL="1390546" indent="-467158" algn="l" defTabSz="1573502" rtl="0" eaLnBrk="1" latinLnBrk="0" hangingPunct="1">
              <a:spcBef>
                <a:spcPts val="517"/>
              </a:spcBef>
              <a:spcAft>
                <a:spcPts val="517"/>
              </a:spcAft>
              <a:buClr>
                <a:schemeClr val="bg1">
                  <a:lumMod val="85000"/>
                </a:schemeClr>
              </a:buClr>
              <a:buSzPct val="100000"/>
              <a:buFont typeface="Wingdings" panose="05000000000000000000" pitchFamily="2" charset="2"/>
              <a:buChar char="§"/>
              <a:tabLst/>
              <a:defRPr sz="3600" b="0" i="0" kern="1200" spc="0" baseline="0">
                <a:solidFill>
                  <a:schemeClr val="tx1"/>
                </a:solidFill>
                <a:latin typeface="Myriad Pro Light SemiCondensed" charset="0"/>
                <a:ea typeface="Myriad Pro Light SemiCondensed" charset="0"/>
                <a:cs typeface="Myriad Pro Light SemiCondensed" charset="0"/>
              </a:defRPr>
            </a:lvl3pPr>
            <a:lvl4pPr marL="792376" indent="-786914" algn="l" defTabSz="4332599" rtl="0" eaLnBrk="1" latinLnBrk="0" hangingPunct="1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100000"/>
              <a:buFont typeface="+mj-lt"/>
              <a:buAutoNum type="arabicPeriod"/>
              <a:tabLst/>
              <a:defRPr lang="en-US" sz="4820" b="0" i="0" kern="1200" spc="0" baseline="0" noProof="0" dirty="0" smtClean="0">
                <a:solidFill>
                  <a:schemeClr val="tx1"/>
                </a:solidFill>
                <a:latin typeface="Latin Modern Mono Light Cond 10" charset="0"/>
                <a:ea typeface="Latin Modern Mono Light Cond 10" charset="0"/>
                <a:cs typeface="Latin Modern Mono Light Cond 10" charset="0"/>
              </a:defRPr>
            </a:lvl4pPr>
            <a:lvl5pPr marL="1404421" indent="-786914" algn="l" defTabSz="1573502" rtl="0" eaLnBrk="1" latinLnBrk="0" hangingPunct="1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100000"/>
              <a:buFont typeface="+mj-lt"/>
              <a:buAutoNum type="arabicPeriod"/>
              <a:tabLst/>
              <a:defRPr lang="pt-BR" sz="4820" b="0" i="0" kern="1200" spc="0" baseline="0" noProof="0" dirty="0">
                <a:solidFill>
                  <a:schemeClr val="tx1"/>
                </a:solidFill>
                <a:latin typeface="Latin Modern Mono Light Cond 10" charset="0"/>
                <a:ea typeface="Latin Modern Mono Light Cond 10" charset="0"/>
                <a:cs typeface="Latin Modern Mono Light Cond 10" charset="0"/>
              </a:defRPr>
            </a:lvl5pPr>
            <a:lvl6pPr marL="4327140" indent="-393375" algn="l" defTabSz="157350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4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113889" indent="-393375" algn="l" defTabSz="157350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4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900643" indent="-393375" algn="l" defTabSz="157350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4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687391" indent="-393375" algn="l" defTabSz="157350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4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2324" noProof="0" dirty="0"/>
              <a:t>Click to edit Master text styles</a:t>
            </a:r>
          </a:p>
          <a:p>
            <a:pPr lvl="1"/>
            <a:r>
              <a:rPr lang="en-US" sz="2091" noProof="0" dirty="0"/>
              <a:t>Second level</a:t>
            </a:r>
          </a:p>
          <a:p>
            <a:pPr lvl="2"/>
            <a:r>
              <a:rPr lang="en-US" sz="2091" noProof="0" dirty="0"/>
              <a:t>Third level</a:t>
            </a:r>
          </a:p>
          <a:p>
            <a:pPr lvl="3"/>
            <a:r>
              <a:rPr lang="en-US" sz="2800" noProof="0" dirty="0"/>
              <a:t>Fourth level</a:t>
            </a:r>
          </a:p>
          <a:p>
            <a:pPr lvl="4"/>
            <a:r>
              <a:rPr lang="en-US" sz="2800" noProof="0" dirty="0"/>
              <a:t>Fifth level</a:t>
            </a:r>
            <a:endParaRPr lang="pt-BR" sz="2800" noProof="0" dirty="0"/>
          </a:p>
        </p:txBody>
      </p:sp>
    </p:spTree>
    <p:extLst>
      <p:ext uri="{BB962C8B-B14F-4D97-AF65-F5344CB8AC3E}">
        <p14:creationId xmlns:p14="http://schemas.microsoft.com/office/powerpoint/2010/main" val="1815999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 (vertical com títul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809749"/>
            <a:ext cx="8280400" cy="2160000"/>
          </a:xfrm>
        </p:spPr>
        <p:txBody>
          <a:bodyPr/>
          <a:lstStyle>
            <a:lvl1pPr>
              <a:buSzPct val="80000"/>
              <a:defRPr sz="2800">
                <a:latin typeface="+mn-lt"/>
                <a:ea typeface="Avenir Next Condensed" charset="0"/>
                <a:cs typeface="Avenir Next Condensed" charset="0"/>
              </a:defRPr>
            </a:lvl1pPr>
            <a:lvl2pPr>
              <a:buSzPct val="80000"/>
              <a:defRPr sz="2400">
                <a:latin typeface="+mn-lt"/>
                <a:ea typeface="Avenir Next Condensed" charset="0"/>
                <a:cs typeface="Avenir Next Condensed" charset="0"/>
              </a:defRPr>
            </a:lvl2pPr>
            <a:lvl3pPr marL="711200" indent="-171450">
              <a:buSzPct val="80000"/>
              <a:tabLst/>
              <a:defRPr sz="2000">
                <a:latin typeface="+mn-lt"/>
                <a:ea typeface="Avenir Next Condensed" charset="0"/>
                <a:cs typeface="Avenir Next Condensed" charset="0"/>
              </a:defRPr>
            </a:lvl3pPr>
            <a:lvl4pPr marL="460291" indent="-457118">
              <a:spcBef>
                <a:spcPts val="0"/>
              </a:spcBef>
              <a:defRPr lang="en-US" sz="2000" b="0" i="0" kern="1200" spc="0" baseline="0" noProof="0" smtClean="0">
                <a:solidFill>
                  <a:schemeClr val="tx1"/>
                </a:solidFill>
                <a:latin typeface="CMU Typewriter Text Light" panose="02000309000000000000" pitchFamily="49" charset="0"/>
                <a:ea typeface="CMU Typewriter Text Light" panose="02000309000000000000" pitchFamily="49" charset="0"/>
                <a:cs typeface="CMU Typewriter Text Light" panose="02000309000000000000" pitchFamily="49" charset="0"/>
              </a:defRPr>
            </a:lvl4pPr>
            <a:lvl5pPr>
              <a:spcBef>
                <a:spcPts val="0"/>
              </a:spcBef>
              <a:defRPr lang="pt-BR" sz="2000" b="0" i="0" kern="1200" spc="0" baseline="0" noProof="0" dirty="0">
                <a:solidFill>
                  <a:schemeClr val="tx1"/>
                </a:solidFill>
                <a:latin typeface="CMU Typewriter Text Light" panose="02000309000000000000" pitchFamily="49" charset="0"/>
                <a:ea typeface="CMU Typewriter Text Light" panose="02000309000000000000" pitchFamily="49" charset="0"/>
                <a:cs typeface="CMU Typewriter Text Light" panose="02000309000000000000" pitchFamily="49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1800" y="4329700"/>
            <a:ext cx="8280400" cy="2160000"/>
          </a:xfrm>
        </p:spPr>
        <p:txBody>
          <a:bodyPr/>
          <a:lstStyle>
            <a:lvl1pPr>
              <a:buSzPct val="80000"/>
              <a:defRPr sz="2800">
                <a:latin typeface="+mn-lt"/>
                <a:ea typeface="Avenir Next Condensed" charset="0"/>
                <a:cs typeface="Avenir Next Condensed" charset="0"/>
              </a:defRPr>
            </a:lvl1pPr>
            <a:lvl2pPr>
              <a:buSzPct val="80000"/>
              <a:defRPr sz="2400">
                <a:latin typeface="+mn-lt"/>
                <a:ea typeface="Avenir Next Condensed" charset="0"/>
                <a:cs typeface="Avenir Next Condensed" charset="0"/>
              </a:defRPr>
            </a:lvl2pPr>
            <a:lvl3pPr marL="711200" indent="-171450">
              <a:buSzPct val="80000"/>
              <a:tabLst/>
              <a:defRPr sz="2000">
                <a:latin typeface="+mn-lt"/>
                <a:ea typeface="Avenir Next Condensed" charset="0"/>
                <a:cs typeface="Avenir Next Condensed" charset="0"/>
              </a:defRPr>
            </a:lvl3pPr>
            <a:lvl4pPr marL="460291" indent="-457118">
              <a:spcBef>
                <a:spcPts val="0"/>
              </a:spcBef>
              <a:defRPr lang="en-US" sz="2000" b="0" i="0" kern="1200" spc="0" baseline="0" noProof="0" smtClean="0">
                <a:solidFill>
                  <a:schemeClr val="tx1"/>
                </a:solidFill>
                <a:latin typeface="CMU Typewriter Text Light" panose="02000309000000000000" pitchFamily="49" charset="0"/>
                <a:ea typeface="CMU Typewriter Text Light" panose="02000309000000000000" pitchFamily="49" charset="0"/>
                <a:cs typeface="CMU Typewriter Text Light" panose="02000309000000000000" pitchFamily="49" charset="0"/>
              </a:defRPr>
            </a:lvl4pPr>
            <a:lvl5pPr>
              <a:spcBef>
                <a:spcPts val="0"/>
              </a:spcBef>
              <a:defRPr lang="pt-BR" sz="2000" b="0" i="0" kern="1200" spc="0" baseline="0" noProof="0" dirty="0">
                <a:solidFill>
                  <a:schemeClr val="tx1"/>
                </a:solidFill>
                <a:latin typeface="CMU Typewriter Text Light" panose="02000309000000000000" pitchFamily="49" charset="0"/>
                <a:ea typeface="CMU Typewriter Text Light" panose="02000309000000000000" pitchFamily="49" charset="0"/>
                <a:cs typeface="CMU Typewriter Text Light" panose="02000309000000000000" pitchFamily="49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0" tIns="36000" rIns="0" bIns="0" rtlCol="0" anchor="t">
            <a:noAutofit/>
          </a:bodyPr>
          <a:lstStyle>
            <a:lvl1pPr>
              <a:defRPr lang="pt-BR" noProof="0" dirty="0"/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800" y="260351"/>
            <a:ext cx="8280400" cy="360362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2000" smtClean="0"/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74461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0" y="646171"/>
            <a:ext cx="8280402" cy="809625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noProof="0" dirty="0">
                <a:latin typeface="+mn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799" y="279400"/>
            <a:ext cx="8280402" cy="360363"/>
          </a:xfrm>
        </p:spPr>
        <p:txBody>
          <a:bodyPr vert="horz" lIns="0" tIns="0" rIns="0" bIns="0" rtlCol="0" anchor="b">
            <a:noAutofit/>
          </a:bodyPr>
          <a:lstStyle>
            <a:lvl1pPr>
              <a:buFontTx/>
              <a:buNone/>
              <a:defRPr lang="en-US" sz="2000" smtClean="0"/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03030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Default - 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4828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ítulo e Conteúdo (esquerd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1" y="1628777"/>
            <a:ext cx="3784599" cy="4824413"/>
          </a:xfrm>
        </p:spPr>
        <p:txBody>
          <a:bodyPr vert="horz" lIns="0" tIns="0" rIns="0" bIns="0" rtlCol="0">
            <a:normAutofit/>
          </a:bodyPr>
          <a:lstStyle>
            <a:lvl1pPr>
              <a:buSzPct val="80000"/>
              <a:defRPr lang="x-none" smtClean="0"/>
            </a:lvl1pPr>
            <a:lvl2pPr marL="536438" indent="-269805">
              <a:buSzPct val="80000"/>
              <a:defRPr lang="en-US" sz="2000" kern="1200" spc="0" baseline="0" noProof="0" dirty="0" smtClean="0">
                <a:solidFill>
                  <a:schemeClr val="tx1"/>
                </a:solidFill>
                <a:latin typeface="+mn-lt"/>
                <a:ea typeface="Avenir Next Condensed" charset="0"/>
                <a:cs typeface="Avenir Next Condensed" charset="0"/>
              </a:defRPr>
            </a:lvl2pPr>
            <a:lvl3pPr>
              <a:buSzPct val="80000"/>
              <a:defRPr lang="x-none" smtClean="0"/>
            </a:lvl3pPr>
            <a:lvl4pPr marL="460327" indent="-457154">
              <a:spcBef>
                <a:spcPts val="0"/>
              </a:spcBef>
              <a:defRPr lang="en-US" sz="2400" kern="1200" spc="0" baseline="0" noProof="0" smtClean="0">
                <a:solidFill>
                  <a:schemeClr val="tx1"/>
                </a:solidFill>
                <a:latin typeface="Latin Modern Mono Light Cond 10" charset="0"/>
                <a:ea typeface="+mn-ea"/>
                <a:cs typeface="Calibri" pitchFamily="34" charset="0"/>
              </a:defRPr>
            </a:lvl4pPr>
            <a:lvl5pPr marL="873035" indent="-514298">
              <a:spcBef>
                <a:spcPts val="0"/>
              </a:spcBef>
              <a:defRPr lang="pt-BR" sz="2400" kern="1200" spc="0" baseline="0" noProof="0" dirty="0">
                <a:solidFill>
                  <a:schemeClr val="tx1"/>
                </a:solidFill>
                <a:latin typeface="Latin Modern Mono Light Cond 10" charset="0"/>
                <a:ea typeface="+mn-ea"/>
                <a:cs typeface="Calibri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31801" y="549277"/>
            <a:ext cx="8280400" cy="863598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noProof="0" dirty="0"/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801" y="188914"/>
            <a:ext cx="8280400" cy="360362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2000" smtClean="0"/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38729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ítulo e Conteúdo (direit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32041" y="1628776"/>
            <a:ext cx="3780159" cy="4824412"/>
          </a:xfrm>
        </p:spPr>
        <p:txBody>
          <a:bodyPr/>
          <a:lstStyle>
            <a:lvl1pPr>
              <a:buSzPct val="80000"/>
              <a:defRPr sz="2800">
                <a:latin typeface="+mn-lt"/>
                <a:ea typeface="Avenir Next Condensed" charset="0"/>
                <a:cs typeface="Avenir Next Condensed" charset="0"/>
              </a:defRPr>
            </a:lvl1pPr>
            <a:lvl2pPr>
              <a:buSzPct val="80000"/>
              <a:defRPr sz="2400">
                <a:latin typeface="+mn-lt"/>
                <a:ea typeface="Avenir Next Condensed" charset="0"/>
                <a:cs typeface="Avenir Next Condensed" charset="0"/>
              </a:defRPr>
            </a:lvl2pPr>
            <a:lvl3pPr>
              <a:buSzPct val="80000"/>
              <a:defRPr sz="2000">
                <a:latin typeface="+mn-lt"/>
                <a:ea typeface="Avenir Next Condensed" charset="0"/>
                <a:cs typeface="Avenir Next Condensed" charset="0"/>
              </a:defRPr>
            </a:lvl3pPr>
            <a:lvl4pPr marL="460327" indent="-457154">
              <a:spcBef>
                <a:spcPts val="0"/>
              </a:spcBef>
              <a:defRPr lang="en-US" sz="2400" kern="1200" spc="0" baseline="0" noProof="0" dirty="0" smtClean="0">
                <a:solidFill>
                  <a:schemeClr val="tx1"/>
                </a:solidFill>
                <a:latin typeface="Latin Modern Mono Light Cond 10" charset="0"/>
                <a:ea typeface="+mn-ea"/>
                <a:cs typeface="Calibri" pitchFamily="34" charset="0"/>
              </a:defRPr>
            </a:lvl4pPr>
            <a:lvl5pPr marL="873035" indent="-514298">
              <a:spcBef>
                <a:spcPts val="0"/>
              </a:spcBef>
              <a:defRPr lang="pt-BR" sz="2400" kern="1200" spc="0" baseline="0" noProof="0" dirty="0">
                <a:solidFill>
                  <a:schemeClr val="tx1"/>
                </a:solidFill>
                <a:latin typeface="Latin Modern Mono Light Cond 10" charset="0"/>
                <a:ea typeface="+mn-ea"/>
                <a:cs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31801" y="549277"/>
            <a:ext cx="8280400" cy="863598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noProof="0" dirty="0"/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801" y="188914"/>
            <a:ext cx="8280399" cy="360362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2000" smtClean="0"/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48062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31801" y="1449387"/>
            <a:ext cx="8280400" cy="1093665"/>
          </a:xfrm>
        </p:spPr>
        <p:txBody>
          <a:bodyPr anchor="t"/>
          <a:lstStyle>
            <a:lvl1pPr algn="l" defTabSz="914118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pt-BR" sz="5400" b="0" i="0" kern="1200" spc="-100" baseline="0" noProof="0" dirty="0">
                <a:solidFill>
                  <a:schemeClr val="tx1"/>
                </a:solidFill>
                <a:latin typeface="+mn-lt"/>
                <a:ea typeface="Avenir Next Condensed" charset="0"/>
                <a:cs typeface="Avenir Next Condensed" charset="0"/>
              </a:defRPr>
            </a:lvl1pPr>
          </a:lstStyle>
          <a:p>
            <a:r>
              <a:rPr lang="pt-BR" noProof="0" dirty="0"/>
              <a:t>Título do exemplo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431800" y="2543053"/>
            <a:ext cx="8280401" cy="1606672"/>
          </a:xfrm>
        </p:spPr>
        <p:txBody>
          <a:bodyPr anchor="t"/>
          <a:lstStyle>
            <a:lvl1pPr marL="0" indent="0">
              <a:buNone/>
              <a:defRPr sz="2400">
                <a:solidFill>
                  <a:schemeClr val="tx1"/>
                </a:solidFill>
                <a:latin typeface="+mn-lt"/>
                <a:ea typeface="Avenir Next Condensed" charset="0"/>
                <a:cs typeface="Avenir Next Condensed" charset="0"/>
              </a:defRPr>
            </a:lvl1pPr>
            <a:lvl2pPr marL="45705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1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3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29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1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47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noProof="0" dirty="0"/>
              <a:t>Algum detalhe sobre o exemplo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31801" y="865540"/>
            <a:ext cx="8280399" cy="569787"/>
          </a:xfrm>
        </p:spPr>
        <p:txBody>
          <a:bodyPr anchor="b">
            <a:normAutofit/>
          </a:bodyPr>
          <a:lstStyle>
            <a:lvl1pPr marL="0" indent="0">
              <a:buNone/>
              <a:defRPr sz="2800"/>
            </a:lvl1pPr>
            <a:lvl2pPr marL="269791" indent="0">
              <a:buNone/>
              <a:defRPr/>
            </a:lvl2pPr>
            <a:lvl3pPr marL="544345" indent="0">
              <a:buNone/>
              <a:defRPr/>
            </a:lvl3pPr>
            <a:lvl4pPr marL="801442" indent="0">
              <a:buNone/>
              <a:defRPr/>
            </a:lvl4pPr>
            <a:lvl5pPr marL="1082342" indent="0">
              <a:buNone/>
              <a:defRPr/>
            </a:lvl5pPr>
          </a:lstStyle>
          <a:p>
            <a:pPr lvl="0"/>
            <a:r>
              <a:rPr lang="pt-BR" noProof="0" dirty="0"/>
              <a:t>Número do exemplo</a:t>
            </a:r>
          </a:p>
        </p:txBody>
      </p:sp>
    </p:spTree>
    <p:extLst>
      <p:ext uri="{BB962C8B-B14F-4D97-AF65-F5344CB8AC3E}">
        <p14:creationId xmlns:p14="http://schemas.microsoft.com/office/powerpoint/2010/main" val="3541250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799" y="639763"/>
            <a:ext cx="8280401" cy="809625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sz="4000" noProof="0" dirty="0"/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31799" y="1449388"/>
            <a:ext cx="8280401" cy="5040312"/>
          </a:xfrm>
        </p:spPr>
        <p:txBody>
          <a:bodyPr vert="horz" lIns="0" tIns="0" rIns="0" bIns="0" rtlCol="0">
            <a:normAutofit/>
          </a:bodyPr>
          <a:lstStyle>
            <a:lvl1pPr marL="266612" indent="-266612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ct val="100000"/>
              <a:defRPr lang="en-US" sz="2400" noProof="0" smtClean="0"/>
            </a:lvl1pPr>
            <a:lvl2pPr>
              <a:lnSpc>
                <a:spcPct val="100000"/>
              </a:lnSpc>
              <a:spcBef>
                <a:spcPts val="600"/>
              </a:spcBef>
              <a:buSzPct val="100000"/>
              <a:defRPr lang="en-US" sz="2400" noProof="0" smtClean="0"/>
            </a:lvl2pPr>
            <a:lvl3pPr marL="715725" indent="-179329">
              <a:lnSpc>
                <a:spcPct val="100000"/>
              </a:lnSpc>
              <a:spcBef>
                <a:spcPts val="300"/>
              </a:spcBef>
              <a:buSzPct val="100000"/>
              <a:defRPr lang="en-US" sz="2000" noProof="0" smtClean="0"/>
            </a:lvl3pPr>
            <a:lvl4pPr marL="454025" indent="-454025">
              <a:lnSpc>
                <a:spcPct val="90000"/>
              </a:lnSpc>
              <a:buClr>
                <a:schemeClr val="bg1">
                  <a:lumMod val="50000"/>
                </a:schemeClr>
              </a:buClr>
              <a:buSzPct val="75000"/>
              <a:buFont typeface="+mj-lt"/>
              <a:buAutoNum type="arabicPeriod"/>
              <a:tabLst/>
              <a:defRPr lang="en-US" sz="2000" b="0" i="0" noProof="0" smtClean="0">
                <a:latin typeface="CMU Typewriter Text Light" panose="02000309000000000000" pitchFamily="49" charset="0"/>
                <a:ea typeface="CMU Typewriter Text Light" panose="02000309000000000000" pitchFamily="49" charset="0"/>
                <a:cs typeface="CMU Typewriter Text Light" panose="02000309000000000000" pitchFamily="49" charset="0"/>
              </a:defRPr>
            </a:lvl4pPr>
            <a:lvl5pPr marL="711200" indent="-442913">
              <a:lnSpc>
                <a:spcPct val="9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75000"/>
              <a:buFont typeface="+mj-lt"/>
              <a:buAutoNum type="arabicPeriod"/>
              <a:tabLst>
                <a:tab pos="989013" algn="l"/>
                <a:tab pos="1349375" algn="l"/>
                <a:tab pos="1709738" algn="l"/>
                <a:tab pos="2068513" algn="l"/>
              </a:tabLst>
              <a:defRPr lang="pt-BR" sz="2000" b="0" i="0" kern="1200" spc="0" baseline="0" noProof="0" dirty="0">
                <a:solidFill>
                  <a:schemeClr val="tx1"/>
                </a:solidFill>
                <a:latin typeface="CMU Typewriter Text Light" panose="02000309000000000000" pitchFamily="49" charset="0"/>
                <a:ea typeface="CMU Typewriter Text Light" panose="02000309000000000000" pitchFamily="49" charset="0"/>
                <a:cs typeface="CMU Typewriter Text Light" panose="02000309000000000000" pitchFamily="49" charset="0"/>
              </a:defRPr>
            </a:lvl5pPr>
            <a:lvl6pPr marL="889000" indent="-352425" defTabSz="360000">
              <a:lnSpc>
                <a:spcPct val="9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75000"/>
              <a:buFont typeface="+mj-lt"/>
              <a:buAutoNum type="arabicPeriod"/>
              <a:tabLst>
                <a:tab pos="1079500" algn="l"/>
                <a:tab pos="1439863" algn="l"/>
                <a:tab pos="1798638" algn="l"/>
              </a:tabLst>
              <a:defRPr lang="pt-BR" sz="2800" b="0" i="0" kern="1200" spc="0" baseline="0" noProof="0" dirty="0">
                <a:solidFill>
                  <a:schemeClr val="tx1"/>
                </a:solidFill>
                <a:latin typeface="Latin Modern Mono Light Cond 10" charset="0"/>
                <a:ea typeface="Latin Modern Mono Light Cond 10" charset="0"/>
                <a:cs typeface="Latin Modern Mono Light Cond 10" charset="0"/>
              </a:defRPr>
            </a:lvl6pPr>
            <a:lvl7pPr marL="628650" indent="-360000" defTabSz="360000">
              <a:lnSpc>
                <a:spcPct val="10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tabLst>
                <a:tab pos="990000" algn="l"/>
                <a:tab pos="1350000" algn="l"/>
                <a:tab pos="1710000" algn="l"/>
                <a:tab pos="2070000" algn="l"/>
              </a:tabLst>
              <a:defRPr sz="1800" b="0" i="0">
                <a:latin typeface="Cambria" charset="0"/>
                <a:ea typeface="Cambria" charset="0"/>
                <a:cs typeface="Cambria" charset="0"/>
              </a:defRPr>
            </a:lvl7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799" y="279400"/>
            <a:ext cx="8280402" cy="360363"/>
          </a:xfrm>
        </p:spPr>
        <p:txBody>
          <a:bodyPr vert="horz" lIns="0" tIns="0" rIns="0" bIns="0" rtlCol="0" anchor="b">
            <a:noAutofit/>
          </a:bodyPr>
          <a:lstStyle>
            <a:lvl1pPr>
              <a:buFontTx/>
              <a:buNone/>
              <a:defRPr lang="en-US" sz="2000" noProof="0" smtClean="0"/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0264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xemplo (spec)"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799" y="639763"/>
            <a:ext cx="8280401" cy="809625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sz="4000" b="0" i="0" noProof="0" dirty="0">
                <a:solidFill>
                  <a:srgbClr val="EBEBEB"/>
                </a:solidFill>
                <a:latin typeface="+mj-lt"/>
                <a:ea typeface="Myriad Pro Condensed" charset="0"/>
                <a:cs typeface="Myriad Pro Condensed" charset="0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31799" y="1809750"/>
            <a:ext cx="8280401" cy="4679950"/>
          </a:xfrm>
        </p:spPr>
        <p:txBody>
          <a:bodyPr vert="horz" lIns="0" tIns="0" rIns="0" bIns="0" rtlCol="0">
            <a:normAutofit/>
          </a:bodyPr>
          <a:lstStyle>
            <a:lvl1pPr>
              <a:spcBef>
                <a:spcPts val="1200"/>
              </a:spcBef>
              <a:spcAft>
                <a:spcPts val="600"/>
              </a:spcAft>
              <a:defRPr lang="en-US" sz="2400" b="0" i="0" noProof="0" smtClean="0">
                <a:solidFill>
                  <a:srgbClr val="EBEBEB"/>
                </a:solidFill>
                <a:latin typeface="+mn-lt"/>
                <a:ea typeface="Myriad Pro SemiCondensed" charset="0"/>
                <a:cs typeface="Myriad Pro SemiCondensed" charset="0"/>
              </a:defRPr>
            </a:lvl1pPr>
            <a:lvl2pPr>
              <a:defRPr lang="en-US" sz="2400" noProof="0" smtClean="0">
                <a:solidFill>
                  <a:srgbClr val="EBEBEB"/>
                </a:solidFill>
                <a:latin typeface="+mn-lt"/>
              </a:defRPr>
            </a:lvl2pPr>
            <a:lvl3pPr>
              <a:defRPr lang="en-US" sz="2000" noProof="0" smtClean="0">
                <a:solidFill>
                  <a:srgbClr val="EBEBEB"/>
                </a:solidFill>
                <a:latin typeface="+mn-lt"/>
              </a:defRPr>
            </a:lvl3pPr>
            <a:lvl4pPr>
              <a:defRPr lang="en-US" noProof="0" smtClean="0">
                <a:solidFill>
                  <a:srgbClr val="EBEBEB"/>
                </a:solidFill>
              </a:defRPr>
            </a:lvl4pPr>
            <a:lvl5pPr>
              <a:defRPr lang="pt-BR" noProof="0" dirty="0">
                <a:solidFill>
                  <a:srgbClr val="EBEBEB"/>
                </a:solidFill>
              </a:defRPr>
            </a:lvl5pPr>
          </a:lstStyle>
          <a:p>
            <a:pPr lvl="0">
              <a:lnSpc>
                <a:spcPct val="100000"/>
              </a:lnSpc>
            </a:pPr>
            <a:r>
              <a:rPr lang="en-US" noProof="0"/>
              <a:t>Edit Master text styles</a:t>
            </a:r>
          </a:p>
          <a:p>
            <a:pPr lvl="1">
              <a:lnSpc>
                <a:spcPct val="100000"/>
              </a:lnSpc>
            </a:pPr>
            <a:r>
              <a:rPr lang="en-US" noProof="0"/>
              <a:t>Second level</a:t>
            </a:r>
          </a:p>
          <a:p>
            <a:pPr lvl="2">
              <a:lnSpc>
                <a:spcPct val="100000"/>
              </a:lnSpc>
            </a:pPr>
            <a:r>
              <a:rPr lang="en-US" noProof="0"/>
              <a:t>Third level</a:t>
            </a:r>
          </a:p>
          <a:p>
            <a:pPr lvl="3">
              <a:lnSpc>
                <a:spcPct val="100000"/>
              </a:lnSpc>
            </a:pPr>
            <a:r>
              <a:rPr lang="en-US" noProof="0"/>
              <a:t>Fourth level</a:t>
            </a:r>
          </a:p>
          <a:p>
            <a:pPr lvl="4">
              <a:lnSpc>
                <a:spcPct val="100000"/>
              </a:lnSpc>
            </a:pPr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800" y="279400"/>
            <a:ext cx="8280400" cy="360363"/>
          </a:xfrm>
        </p:spPr>
        <p:txBody>
          <a:bodyPr vert="horz" lIns="0" tIns="0" rIns="0" bIns="0" rtlCol="0" anchor="b">
            <a:noAutofit/>
          </a:bodyPr>
          <a:lstStyle>
            <a:lvl1pPr marL="266612" indent="-266612">
              <a:buFontTx/>
              <a:buNone/>
              <a:defRPr lang="en-US" sz="2000" smtClean="0">
                <a:solidFill>
                  <a:srgbClr val="EBEBEB"/>
                </a:solidFill>
              </a:defRPr>
            </a:lvl1pPr>
          </a:lstStyle>
          <a:p>
            <a:pPr marL="0" lvl="0" indent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84378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xemplo (desenvolviment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799" y="639763"/>
            <a:ext cx="8280401" cy="809625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sz="4800" noProof="0" dirty="0"/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31799" y="1449388"/>
            <a:ext cx="8280401" cy="5040312"/>
          </a:xfrm>
        </p:spPr>
        <p:txBody>
          <a:bodyPr vert="horz" lIns="0" tIns="0" rIns="0" bIns="0" rtlCol="0">
            <a:normAutofit/>
          </a:bodyPr>
          <a:lstStyle>
            <a:lvl1pPr marL="266612" indent="-266612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SzPct val="100000"/>
              <a:defRPr lang="en-US" sz="2400" noProof="0" smtClean="0"/>
            </a:lvl1pPr>
            <a:lvl2pPr>
              <a:lnSpc>
                <a:spcPct val="100000"/>
              </a:lnSpc>
              <a:spcBef>
                <a:spcPts val="600"/>
              </a:spcBef>
              <a:buSzPct val="100000"/>
              <a:defRPr lang="en-US" sz="2400" noProof="0" smtClean="0"/>
            </a:lvl2pPr>
            <a:lvl3pPr marL="715725" indent="-179329">
              <a:lnSpc>
                <a:spcPct val="100000"/>
              </a:lnSpc>
              <a:spcBef>
                <a:spcPts val="300"/>
              </a:spcBef>
              <a:buSzPct val="100000"/>
              <a:defRPr lang="en-US" sz="2000" noProof="0" smtClean="0"/>
            </a:lvl3pPr>
            <a:lvl4pPr marL="358710" indent="-358710">
              <a:lnSpc>
                <a:spcPct val="90000"/>
              </a:lnSpc>
              <a:buClr>
                <a:schemeClr val="bg1">
                  <a:lumMod val="50000"/>
                </a:schemeClr>
              </a:buClr>
              <a:buSzPct val="75000"/>
              <a:buFont typeface="+mj-lt"/>
              <a:buAutoNum type="arabicPeriod"/>
              <a:defRPr lang="en-US" sz="1800" b="0" i="0" noProof="0" smtClean="0">
                <a:latin typeface="CMU Typewriter Text Light" panose="02000309000000000000" pitchFamily="49" charset="0"/>
                <a:ea typeface="CMU Typewriter Text Light" panose="02000309000000000000" pitchFamily="49" charset="0"/>
                <a:cs typeface="CMU Typewriter Text Light" panose="02000309000000000000" pitchFamily="49" charset="0"/>
              </a:defRPr>
            </a:lvl4pPr>
            <a:lvl5pPr marL="628650" indent="-355600">
              <a:lnSpc>
                <a:spcPct val="9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75000"/>
              <a:buFont typeface="+mj-lt"/>
              <a:buAutoNum type="arabicPeriod"/>
              <a:tabLst>
                <a:tab pos="990000" algn="l"/>
                <a:tab pos="1350000" algn="l"/>
                <a:tab pos="1710000" algn="l"/>
                <a:tab pos="2070000" algn="l"/>
              </a:tabLst>
              <a:defRPr lang="pt-BR" sz="1800" b="0" i="0" kern="1200" spc="0" baseline="0" noProof="0" dirty="0">
                <a:solidFill>
                  <a:schemeClr val="tx1"/>
                </a:solidFill>
                <a:latin typeface="CMU Typewriter Text Light" panose="02000309000000000000" pitchFamily="49" charset="0"/>
                <a:ea typeface="CMU Typewriter Text Light" panose="02000309000000000000" pitchFamily="49" charset="0"/>
                <a:cs typeface="CMU Typewriter Text Light" panose="02000309000000000000" pitchFamily="49" charset="0"/>
              </a:defRPr>
            </a:lvl5pPr>
            <a:lvl6pPr marL="889000" indent="-352425" defTabSz="360000">
              <a:lnSpc>
                <a:spcPct val="9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75000"/>
              <a:buFont typeface="+mj-lt"/>
              <a:buAutoNum type="arabicPeriod"/>
              <a:tabLst>
                <a:tab pos="1079500" algn="l"/>
                <a:tab pos="1439863" algn="l"/>
                <a:tab pos="1798638" algn="l"/>
              </a:tabLst>
              <a:defRPr lang="pt-BR" sz="2800" b="0" i="0" kern="1200" spc="0" baseline="0" noProof="0" dirty="0">
                <a:solidFill>
                  <a:schemeClr val="tx1"/>
                </a:solidFill>
                <a:latin typeface="Latin Modern Mono Light Cond 10" charset="0"/>
                <a:ea typeface="Latin Modern Mono Light Cond 10" charset="0"/>
                <a:cs typeface="Latin Modern Mono Light Cond 10" charset="0"/>
              </a:defRPr>
            </a:lvl6pPr>
            <a:lvl7pPr marL="628650" indent="-360000" defTabSz="360000">
              <a:lnSpc>
                <a:spcPct val="10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tabLst>
                <a:tab pos="990000" algn="l"/>
                <a:tab pos="1350000" algn="l"/>
                <a:tab pos="1710000" algn="l"/>
                <a:tab pos="2070000" algn="l"/>
              </a:tabLst>
              <a:defRPr sz="1800" b="0" i="0">
                <a:latin typeface="Cambria" charset="0"/>
                <a:ea typeface="Cambria" charset="0"/>
                <a:cs typeface="Cambria" charset="0"/>
              </a:defRPr>
            </a:lvl7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799" y="279400"/>
            <a:ext cx="8280402" cy="360363"/>
          </a:xfrm>
          <a:noFill/>
        </p:spPr>
        <p:txBody>
          <a:bodyPr vert="horz" lIns="0" tIns="0" rIns="0" bIns="0" rtlCol="0" anchor="b">
            <a:noAutofit/>
          </a:bodyPr>
          <a:lstStyle>
            <a:lvl1pPr>
              <a:buFontTx/>
              <a:buNone/>
              <a:defRPr lang="en-US" sz="2000" noProof="0" smtClean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63686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extLst mod="1">
    <p:ext uri="{DCECCB84-F9BA-43D5-87BE-67443E8EF086}">
      <p15:sldGuideLst xmlns:p15="http://schemas.microsoft.com/office/powerpoint/2012/main">
        <p15:guide id="1" pos="612">
          <p15:clr>
            <a:srgbClr val="FBAE40"/>
          </p15:clr>
        </p15:guide>
        <p15:guide id="2" pos="459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31800" y="279400"/>
            <a:ext cx="8280400" cy="6210300"/>
          </a:xfrm>
        </p:spPr>
        <p:txBody>
          <a:bodyPr/>
          <a:lstStyle>
            <a:lvl4pPr marL="454025" indent="-450850">
              <a:buFont typeface="+mj-lt"/>
              <a:buAutoNum type="arabicPeriod"/>
              <a:defRPr b="0" i="0">
                <a:latin typeface="CMU Typewriter Text Light" panose="02000309000000000000" pitchFamily="49" charset="0"/>
                <a:ea typeface="CMU Typewriter Text Light" panose="02000309000000000000" pitchFamily="49" charset="0"/>
                <a:cs typeface="CMU Typewriter Text Light" panose="02000309000000000000" pitchFamily="49" charset="0"/>
              </a:defRPr>
            </a:lvl4pPr>
            <a:lvl5pPr marL="711200" indent="-442913">
              <a:buFont typeface="+mj-lt"/>
              <a:buAutoNum type="arabicPeriod"/>
              <a:defRPr b="0" i="0">
                <a:latin typeface="CMU Typewriter Text Light" panose="02000309000000000000" pitchFamily="49" charset="0"/>
                <a:ea typeface="CMU Typewriter Text Light" panose="02000309000000000000" pitchFamily="49" charset="0"/>
                <a:cs typeface="CMU Typewriter Text Light" panose="02000309000000000000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47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799" y="639763"/>
            <a:ext cx="8280401" cy="809625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noProof="0" dirty="0"/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31800" y="1809750"/>
            <a:ext cx="3869268" cy="4679950"/>
          </a:xfrm>
        </p:spPr>
        <p:txBody>
          <a:bodyPr vert="horz" lIns="0" tIns="0" rIns="0" bIns="0" rtlCol="0">
            <a:normAutofit/>
          </a:bodyPr>
          <a:lstStyle>
            <a:lvl1pPr marL="266612" indent="-266612">
              <a:lnSpc>
                <a:spcPct val="100000"/>
              </a:lnSpc>
              <a:spcBef>
                <a:spcPts val="1800"/>
              </a:spcBef>
              <a:buSzPct val="100000"/>
              <a:defRPr lang="en-US" sz="2324" noProof="0" smtClean="0"/>
            </a:lvl1pPr>
            <a:lvl2pPr>
              <a:lnSpc>
                <a:spcPct val="100000"/>
              </a:lnSpc>
              <a:spcBef>
                <a:spcPts val="300"/>
              </a:spcBef>
              <a:buSzPct val="100000"/>
              <a:defRPr lang="en-US" sz="2091" noProof="0" smtClean="0"/>
            </a:lvl2pPr>
            <a:lvl3pPr marL="715725" indent="-179329">
              <a:lnSpc>
                <a:spcPct val="100000"/>
              </a:lnSpc>
              <a:spcBef>
                <a:spcPts val="300"/>
              </a:spcBef>
              <a:buSzPct val="100000"/>
              <a:defRPr lang="en-US" sz="2091" noProof="0" smtClean="0"/>
            </a:lvl3pPr>
            <a:lvl4pPr marL="358710" indent="-358710"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defRPr lang="en-US" sz="2000" b="0" i="0" noProof="0" smtClean="0">
                <a:latin typeface="CMU Typewriter Text Light" panose="02000309000000000000" pitchFamily="49" charset="0"/>
                <a:ea typeface="CMU Typewriter Text Light" panose="02000309000000000000" pitchFamily="49" charset="0"/>
                <a:cs typeface="CMU Typewriter Text Light" panose="02000309000000000000" pitchFamily="49" charset="0"/>
              </a:defRPr>
            </a:lvl4pPr>
            <a:lvl5pPr marL="719138" indent="-360363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tabLst/>
              <a:defRPr lang="pt-BR" sz="2000" b="0" i="0" kern="1200" spc="0" baseline="0" noProof="0" dirty="0">
                <a:solidFill>
                  <a:schemeClr val="tx1"/>
                </a:solidFill>
                <a:latin typeface="CMU Typewriter Text Light" panose="02000309000000000000" pitchFamily="49" charset="0"/>
                <a:ea typeface="CMU Typewriter Text Light" panose="02000309000000000000" pitchFamily="49" charset="0"/>
                <a:cs typeface="CMU Typewriter Text Light" panose="02000309000000000000" pitchFamily="49" charset="0"/>
              </a:defRPr>
            </a:lvl5pPr>
            <a:lvl6pPr marL="995285" indent="-457165">
              <a:spcBef>
                <a:spcPts val="0"/>
              </a:spcBef>
              <a:buClr>
                <a:schemeClr val="bg1">
                  <a:lumMod val="75000"/>
                </a:schemeClr>
              </a:buClr>
              <a:buSzPct val="80000"/>
              <a:buFont typeface="+mj-lt"/>
              <a:buAutoNum type="arabicPeriod"/>
              <a:defRPr sz="2800">
                <a:latin typeface="LM Mono Light Cond 10" panose="00000509000000000000" pitchFamily="49" charset="0"/>
              </a:defRPr>
            </a:lvl6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799" y="279400"/>
            <a:ext cx="8280402" cy="360363"/>
          </a:xfrm>
        </p:spPr>
        <p:txBody>
          <a:bodyPr vert="horz" lIns="0" tIns="0" rIns="0" bIns="0" rtlCol="0" anchor="b">
            <a:noAutofit/>
          </a:bodyPr>
          <a:lstStyle>
            <a:lvl1pPr>
              <a:buFontTx/>
              <a:buNone/>
              <a:defRPr lang="en-US" sz="2000" noProof="0" smtClean="0"/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4859338" y="1809750"/>
            <a:ext cx="3852862" cy="4679950"/>
          </a:xfrm>
        </p:spPr>
        <p:txBody>
          <a:bodyPr/>
          <a:lstStyle>
            <a:lvl4pPr>
              <a:defRPr b="0" i="0">
                <a:latin typeface="CMU Typewriter Text Light" panose="02000309000000000000" pitchFamily="49" charset="0"/>
                <a:ea typeface="CMU Typewriter Text Light" panose="02000309000000000000" pitchFamily="49" charset="0"/>
                <a:cs typeface="CMU Typewriter Text Light" panose="02000309000000000000" pitchFamily="49" charset="0"/>
              </a:defRPr>
            </a:lvl4pPr>
            <a:lvl5pPr>
              <a:defRPr b="0" i="0">
                <a:latin typeface="CMU Typewriter Text Light" panose="02000309000000000000" pitchFamily="49" charset="0"/>
                <a:ea typeface="CMU Typewriter Text Light" panose="02000309000000000000" pitchFamily="49" charset="0"/>
                <a:cs typeface="CMU Typewriter Text Light" panose="02000309000000000000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511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 (esq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799" y="639763"/>
            <a:ext cx="8280401" cy="809625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noProof="0" dirty="0"/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31800" y="1809750"/>
            <a:ext cx="3869268" cy="4679950"/>
          </a:xfrm>
        </p:spPr>
        <p:txBody>
          <a:bodyPr vert="horz" lIns="0" tIns="0" rIns="0" bIns="0" rtlCol="0">
            <a:normAutofit/>
          </a:bodyPr>
          <a:lstStyle>
            <a:lvl1pPr marL="266612" indent="-266612">
              <a:lnSpc>
                <a:spcPct val="100000"/>
              </a:lnSpc>
              <a:spcBef>
                <a:spcPts val="1800"/>
              </a:spcBef>
              <a:buSzPct val="100000"/>
              <a:defRPr lang="en-US" sz="2324" noProof="0" smtClean="0"/>
            </a:lvl1pPr>
            <a:lvl2pPr>
              <a:lnSpc>
                <a:spcPct val="100000"/>
              </a:lnSpc>
              <a:spcBef>
                <a:spcPts val="300"/>
              </a:spcBef>
              <a:buSzPct val="100000"/>
              <a:defRPr lang="en-US" sz="2091" noProof="0" smtClean="0"/>
            </a:lvl2pPr>
            <a:lvl3pPr marL="715725" indent="-179329">
              <a:lnSpc>
                <a:spcPct val="100000"/>
              </a:lnSpc>
              <a:spcBef>
                <a:spcPts val="300"/>
              </a:spcBef>
              <a:buSzPct val="100000"/>
              <a:defRPr lang="en-US" sz="2091" noProof="0" smtClean="0"/>
            </a:lvl3pPr>
            <a:lvl4pPr marL="358710" indent="-358710"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defRPr lang="en-US" sz="2000" b="0" i="0" noProof="0" smtClean="0">
                <a:latin typeface="CMU Typewriter Text Light" panose="02000309000000000000" pitchFamily="49" charset="0"/>
                <a:ea typeface="CMU Typewriter Text Light" panose="02000309000000000000" pitchFamily="49" charset="0"/>
                <a:cs typeface="CMU Typewriter Text Light" panose="02000309000000000000" pitchFamily="49" charset="0"/>
              </a:defRPr>
            </a:lvl4pPr>
            <a:lvl5pPr marL="719138" indent="-360363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tabLst/>
              <a:defRPr lang="pt-BR" sz="2000" b="0" i="0" kern="1200" spc="0" baseline="0" noProof="0" dirty="0">
                <a:solidFill>
                  <a:schemeClr val="tx1"/>
                </a:solidFill>
                <a:latin typeface="CMU Typewriter Text Light" panose="02000309000000000000" pitchFamily="49" charset="0"/>
                <a:ea typeface="CMU Typewriter Text Light" panose="02000309000000000000" pitchFamily="49" charset="0"/>
                <a:cs typeface="CMU Typewriter Text Light" panose="02000309000000000000" pitchFamily="49" charset="0"/>
              </a:defRPr>
            </a:lvl5pPr>
            <a:lvl6pPr marL="995285" indent="-457165">
              <a:spcBef>
                <a:spcPts val="0"/>
              </a:spcBef>
              <a:buClr>
                <a:schemeClr val="bg1">
                  <a:lumMod val="75000"/>
                </a:schemeClr>
              </a:buClr>
              <a:buSzPct val="80000"/>
              <a:buFont typeface="+mj-lt"/>
              <a:buAutoNum type="arabicPeriod"/>
              <a:defRPr sz="2800">
                <a:latin typeface="LM Mono Light Cond 10" panose="00000509000000000000" pitchFamily="49" charset="0"/>
              </a:defRPr>
            </a:lvl6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799" y="279400"/>
            <a:ext cx="8280402" cy="360363"/>
          </a:xfrm>
        </p:spPr>
        <p:txBody>
          <a:bodyPr vert="horz" lIns="0" tIns="0" rIns="0" bIns="0" rtlCol="0" anchor="b">
            <a:noAutofit/>
          </a:bodyPr>
          <a:lstStyle>
            <a:lvl1pPr>
              <a:buFontTx/>
              <a:buNone/>
              <a:defRPr lang="en-US" sz="2000" noProof="0" smtClean="0"/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632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 (di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799" y="639763"/>
            <a:ext cx="8280401" cy="809625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noProof="0" dirty="0"/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799" y="279400"/>
            <a:ext cx="8280402" cy="360363"/>
          </a:xfrm>
        </p:spPr>
        <p:txBody>
          <a:bodyPr vert="horz" lIns="0" tIns="0" rIns="0" bIns="0" rtlCol="0" anchor="b">
            <a:noAutofit/>
          </a:bodyPr>
          <a:lstStyle>
            <a:lvl1pPr>
              <a:buFontTx/>
              <a:buNone/>
              <a:defRPr lang="en-US" sz="2000" noProof="0" smtClean="0"/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4859338" y="1809750"/>
            <a:ext cx="3852862" cy="46799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319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1800" y="620713"/>
            <a:ext cx="8280400" cy="1189037"/>
          </a:xfrm>
          <a:prstGeom prst="rect">
            <a:avLst/>
          </a:prstGeom>
        </p:spPr>
        <p:txBody>
          <a:bodyPr vert="horz" lIns="0" tIns="36000" rIns="0" bIns="0" rtlCol="0" anchor="t">
            <a:noAutofit/>
          </a:bodyPr>
          <a:lstStyle/>
          <a:p>
            <a:r>
              <a:rPr lang="pt-BR" noProof="0" dirty="0"/>
              <a:t>Clique para editar </a:t>
            </a:r>
            <a:br>
              <a:rPr lang="pt-BR" noProof="0" dirty="0"/>
            </a:br>
            <a:r>
              <a:rPr lang="pt-BR" noProof="0" dirty="0"/>
              <a:t>o título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1809750"/>
            <a:ext cx="8280400" cy="467995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79092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92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047" rtl="0" eaLnBrk="1" latinLnBrk="0" hangingPunct="1">
        <a:lnSpc>
          <a:spcPct val="80000"/>
        </a:lnSpc>
        <a:spcBef>
          <a:spcPct val="0"/>
        </a:spcBef>
        <a:buNone/>
        <a:defRPr sz="4000" b="0" i="0" kern="1200" spc="-50" baseline="0">
          <a:solidFill>
            <a:schemeClr val="tx1">
              <a:lumMod val="75000"/>
              <a:lumOff val="25000"/>
            </a:schemeClr>
          </a:solidFill>
          <a:latin typeface="+mn-lt"/>
          <a:ea typeface="Roboto Condensed Light" charset="0"/>
          <a:cs typeface="Roboto Condensed Light" charset="0"/>
        </a:defRPr>
      </a:lvl1pPr>
    </p:titleStyle>
    <p:bodyStyle>
      <a:lvl1pPr marL="266612" indent="-266612" algn="l" defTabSz="914047" rtl="0" eaLnBrk="1" latinLnBrk="0" hangingPunct="1">
        <a:spcBef>
          <a:spcPts val="1800"/>
        </a:spcBef>
        <a:buClr>
          <a:schemeClr val="accent2"/>
        </a:buClr>
        <a:buSzPct val="100000"/>
        <a:buFont typeface="Wingdings" panose="05000000000000000000" pitchFamily="2" charset="2"/>
        <a:buChar char="§"/>
        <a:tabLst/>
        <a:defRPr sz="2400" b="0" i="0" kern="1200" spc="0" baseline="0">
          <a:solidFill>
            <a:schemeClr val="tx1"/>
          </a:solidFill>
          <a:latin typeface="+mn-lt"/>
          <a:ea typeface="Roboto Condensed Light" charset="0"/>
          <a:cs typeface="Roboto Condensed Light" charset="0"/>
        </a:defRPr>
      </a:lvl1pPr>
      <a:lvl2pPr marL="536397" indent="-269784" algn="l" defTabSz="914047" rtl="0" eaLnBrk="1" latinLnBrk="0" hangingPunct="1">
        <a:spcBef>
          <a:spcPts val="600"/>
        </a:spcBef>
        <a:spcAft>
          <a:spcPts val="0"/>
        </a:spcAft>
        <a:buClr>
          <a:schemeClr val="bg1">
            <a:lumMod val="65000"/>
          </a:schemeClr>
        </a:buClr>
        <a:buSzPct val="100000"/>
        <a:buFont typeface="Wingdings" panose="05000000000000000000" pitchFamily="2" charset="2"/>
        <a:buChar char="§"/>
        <a:tabLst/>
        <a:defRPr sz="2400" b="0" i="0" kern="1200" spc="0" baseline="0">
          <a:solidFill>
            <a:schemeClr val="tx1"/>
          </a:solidFill>
          <a:latin typeface="+mn-lt"/>
          <a:ea typeface="Roboto Condensed Light" charset="0"/>
          <a:cs typeface="Roboto Condensed Light" charset="0"/>
        </a:defRPr>
      </a:lvl2pPr>
      <a:lvl3pPr marL="803275" indent="-268288" algn="l" defTabSz="914047" rtl="0" eaLnBrk="1" latinLnBrk="0" hangingPunct="1">
        <a:spcBef>
          <a:spcPts val="300"/>
        </a:spcBef>
        <a:spcAft>
          <a:spcPts val="0"/>
        </a:spcAft>
        <a:buClr>
          <a:schemeClr val="bg1">
            <a:lumMod val="85000"/>
          </a:schemeClr>
        </a:buClr>
        <a:buSzPct val="100000"/>
        <a:buFont typeface="Wingdings" panose="05000000000000000000" pitchFamily="2" charset="2"/>
        <a:buChar char="§"/>
        <a:tabLst/>
        <a:defRPr sz="2000" b="0" i="0" kern="1200" spc="0" baseline="0">
          <a:solidFill>
            <a:schemeClr val="tx1"/>
          </a:solidFill>
          <a:latin typeface="+mn-lt"/>
          <a:ea typeface="Roboto Condensed Light" charset="0"/>
          <a:cs typeface="Roboto Condensed Light" charset="0"/>
        </a:defRPr>
      </a:lvl3pPr>
      <a:lvl4pPr marL="454025" indent="-450850" algn="l" defTabSz="2516807" rtl="0" eaLnBrk="1" latinLnBrk="0" hangingPunct="1">
        <a:spcBef>
          <a:spcPts val="0"/>
        </a:spcBef>
        <a:buClr>
          <a:schemeClr val="bg1">
            <a:lumMod val="50000"/>
          </a:schemeClr>
        </a:buClr>
        <a:buSzPct val="80000"/>
        <a:buFont typeface="+mj-lt"/>
        <a:buAutoNum type="arabicPeriod"/>
        <a:tabLst/>
        <a:defRPr lang="en-US" sz="2400" b="0" i="0" kern="1200" spc="0" baseline="0" noProof="0" dirty="0" smtClean="0">
          <a:solidFill>
            <a:schemeClr val="tx1"/>
          </a:solidFill>
          <a:latin typeface="Latin Modern Mono Light Cond 10" pitchFamily="49" charset="77"/>
          <a:ea typeface="CMU Typewriter Text Light" panose="02000309000000000000" pitchFamily="49" charset="0"/>
          <a:cs typeface="CMU Typewriter Text Light" panose="02000309000000000000" pitchFamily="49" charset="0"/>
        </a:defRPr>
      </a:lvl4pPr>
      <a:lvl5pPr marL="711200" indent="-442913" algn="l" defTabSz="914047" rtl="0" eaLnBrk="1" latinLnBrk="0" hangingPunct="1">
        <a:spcBef>
          <a:spcPts val="0"/>
        </a:spcBef>
        <a:buClr>
          <a:schemeClr val="bg1">
            <a:lumMod val="50000"/>
          </a:schemeClr>
        </a:buClr>
        <a:buSzPct val="80000"/>
        <a:buFont typeface="+mj-lt"/>
        <a:buAutoNum type="arabicPeriod"/>
        <a:tabLst/>
        <a:defRPr lang="pt-BR" sz="2400" b="0" i="0" kern="1200" spc="0" baseline="0" noProof="0" dirty="0">
          <a:solidFill>
            <a:schemeClr val="tx1"/>
          </a:solidFill>
          <a:latin typeface="Latin Modern Mono Light Cond 10" pitchFamily="49" charset="77"/>
          <a:ea typeface="CMU Typewriter Text Light" panose="02000309000000000000" pitchFamily="49" charset="0"/>
          <a:cs typeface="CMU Typewriter Text Light" panose="02000309000000000000" pitchFamily="49" charset="0"/>
        </a:defRPr>
      </a:lvl5pPr>
      <a:lvl6pPr marL="990000" indent="-540000" algn="l" defTabSz="914047" rtl="0" eaLnBrk="1" latinLnBrk="0" hangingPunct="1">
        <a:spcBef>
          <a:spcPct val="20000"/>
        </a:spcBef>
        <a:buClr>
          <a:schemeClr val="bg1">
            <a:lumMod val="50000"/>
          </a:schemeClr>
        </a:buClr>
        <a:buSzPct val="80000"/>
        <a:buFont typeface="+mj-lt"/>
        <a:buAutoNum type="arabicPeriod"/>
        <a:tabLst/>
        <a:defRPr sz="2000" b="0" i="0" kern="1200">
          <a:solidFill>
            <a:schemeClr val="tx1"/>
          </a:solidFill>
          <a:latin typeface="Fira Code" charset="0"/>
          <a:ea typeface="Fira Code" charset="0"/>
          <a:cs typeface="Fira Code" charset="0"/>
        </a:defRPr>
      </a:lvl6pPr>
      <a:lvl7pPr marL="2970658" indent="-228512" algn="l" defTabSz="91404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684" indent="-228512" algn="l" defTabSz="91404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705" indent="-228512" algn="l" defTabSz="91404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24" algn="l" defTabSz="9140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47" algn="l" defTabSz="9140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074" algn="l" defTabSz="9140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098" algn="l" defTabSz="9140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121" algn="l" defTabSz="9140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148" algn="l" defTabSz="9140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169" algn="l" defTabSz="9140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196" algn="l" defTabSz="9140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1" pos="9493">
          <p15:clr>
            <a:srgbClr val="F26B43"/>
          </p15:clr>
        </p15:guide>
        <p15:guide id="42" pos="2880">
          <p15:clr>
            <a:srgbClr val="F26B43"/>
          </p15:clr>
        </p15:guide>
        <p15:guide id="54" pos="5488">
          <p15:clr>
            <a:srgbClr val="F26B43"/>
          </p15:clr>
        </p15:guide>
        <p15:guide id="55" pos="272">
          <p15:clr>
            <a:srgbClr val="F26B43"/>
          </p15:clr>
        </p15:guide>
        <p15:guide id="56" orient="horz" pos="4088">
          <p15:clr>
            <a:srgbClr val="F26B43"/>
          </p15:clr>
        </p15:guide>
        <p15:guide id="57" orient="horz" pos="7007">
          <p15:clr>
            <a:srgbClr val="F26B43"/>
          </p15:clr>
        </p15:guide>
        <p15:guide id="58" orient="horz" pos="1140">
          <p15:clr>
            <a:srgbClr val="F26B43"/>
          </p15:clr>
        </p15:guide>
        <p15:guide id="59" pos="7120">
          <p15:clr>
            <a:srgbClr val="F26B43"/>
          </p15:clr>
        </p15:guide>
        <p15:guide id="61" orient="horz" pos="2614">
          <p15:clr>
            <a:srgbClr val="F26B43"/>
          </p15:clr>
        </p15:guide>
        <p15:guide id="62" orient="horz" pos="176">
          <p15:clr>
            <a:srgbClr val="F26B43"/>
          </p15:clr>
        </p15:guide>
        <p15:guide id="63" orient="horz" pos="391">
          <p15:clr>
            <a:srgbClr val="F26B43"/>
          </p15:clr>
        </p15:guide>
        <p15:guide id="64" orient="horz" pos="91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pages.cs.wisc.edu/~remzi/OSTEP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tiff"/><Relationship Id="rId4" Type="http://schemas.openxmlformats.org/officeDocument/2006/relationships/image" Target="../media/image1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763CD31-EF88-E745-B01B-13B6F1F672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CPU Virtualization: Scheduling</a:t>
            </a:r>
            <a:br>
              <a:rPr lang="en-US" sz="4000" dirty="0"/>
            </a:br>
            <a:r>
              <a:rPr lang="en-US" dirty="0"/>
              <a:t>Proportional Share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Myriad Pro Light Condensed" panose="020B0406030403020204" pitchFamily="34" charset="0"/>
              </a:rPr>
              <a:t>Ch.9 of Operating Systems: Three Easy Pieces by </a:t>
            </a:r>
            <a:r>
              <a:rPr lang="en-US" dirty="0" err="1">
                <a:latin typeface="Myriad Pro Light Condensed" panose="020B0406030403020204" pitchFamily="34" charset="0"/>
              </a:rPr>
              <a:t>Remzi</a:t>
            </a:r>
            <a:r>
              <a:rPr lang="en-US" dirty="0">
                <a:latin typeface="Myriad Pro Light Condensed" panose="020B0406030403020204" pitchFamily="34" charset="0"/>
              </a:rPr>
              <a:t> and Andrea </a:t>
            </a:r>
            <a:r>
              <a:rPr lang="en-US" dirty="0" err="1">
                <a:latin typeface="Myriad Pro Light Condensed" panose="020B0406030403020204" pitchFamily="34" charset="0"/>
              </a:rPr>
              <a:t>Arpaci-Dusseau</a:t>
            </a:r>
            <a:r>
              <a:rPr lang="en-US" dirty="0">
                <a:latin typeface="Myriad Pro Light Condensed" panose="020B0406030403020204" pitchFamily="34" charset="0"/>
              </a:rPr>
              <a:t> (</a:t>
            </a:r>
            <a:r>
              <a:rPr lang="en-US" dirty="0">
                <a:latin typeface="Myriad Pro Light Condensed" panose="020B0406030403020204" pitchFamily="34" charset="0"/>
                <a:hlinkClick r:id="rId3"/>
              </a:rPr>
              <a:t>pages.cs.wisc.edu/~remzi/OSTEP/</a:t>
            </a:r>
            <a:r>
              <a:rPr lang="en-US" dirty="0">
                <a:latin typeface="Myriad Pro Light Condensed" panose="020B0406030403020204" pitchFamily="34" charset="0"/>
              </a:rPr>
              <a:t>)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28A10D3-D535-4949-A965-B6B516237A9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T06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2821B36-EA8A-1D4A-870E-B87E8D42F29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931844" y="4232731"/>
            <a:ext cx="1378583" cy="276999"/>
          </a:xfrm>
        </p:spPr>
        <p:txBody>
          <a:bodyPr/>
          <a:lstStyle/>
          <a:p>
            <a:r>
              <a:rPr lang="en-US" dirty="0"/>
              <a:t>20 de </a:t>
            </a:r>
            <a:r>
              <a:rPr lang="en-US" dirty="0" err="1"/>
              <a:t>agosto</a:t>
            </a:r>
            <a:r>
              <a:rPr lang="en-US" dirty="0"/>
              <a:t> de 2018</a:t>
            </a:r>
          </a:p>
        </p:txBody>
      </p:sp>
    </p:spTree>
    <p:extLst>
      <p:ext uri="{BB962C8B-B14F-4D97-AF65-F5344CB8AC3E}">
        <p14:creationId xmlns:p14="http://schemas.microsoft.com/office/powerpoint/2010/main" val="1259891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Brief study of lottery fairness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/>
                  <a:t>Consider two jobs competing against each other with the same number of tickets and same run time.</a:t>
                </a:r>
              </a:p>
              <a:p>
                <a:r>
                  <a:rPr lang="en-US" altLang="ko-KR" dirty="0"/>
                  <a:t>Let us define an unfairness metric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  <a:cs typeface="Courier New" pitchFamily="49" charset="0"/>
                      </a:rPr>
                      <m:t>𝑈</m:t>
                    </m:r>
                  </m:oMath>
                </a14:m>
                <a:r>
                  <a:rPr lang="en-US" altLang="ko-KR" dirty="0"/>
                  <a:t> as the ratio between the times to completion of the first and the second job to finish.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  <a:cs typeface="Courier New" pitchFamily="49" charset="0"/>
                      </a:rPr>
                      <m:t>𝑈</m:t>
                    </m:r>
                  </m:oMath>
                </a14:m>
                <a:r>
                  <a:rPr lang="en-US" altLang="ko-KR" dirty="0"/>
                  <a:t> will be close to 1 when both jobs finish at nearly the same time.</a:t>
                </a:r>
              </a:p>
              <a:p>
                <a:pPr lvl="1"/>
                <a:r>
                  <a:rPr lang="en-US" altLang="ko-KR" dirty="0"/>
                  <a:t>Since both jobs have the same number of tickets and run time, the closer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altLang="ko-KR" dirty="0"/>
                  <a:t> is to 1, the fairer the scheduler.</a:t>
                </a:r>
              </a:p>
              <a:p>
                <a:r>
                  <a:rPr lang="en-US" altLang="ko-KR" dirty="0"/>
                  <a:t>Example:</a:t>
                </a:r>
              </a:p>
              <a:p>
                <a:pPr lvl="1"/>
                <a:r>
                  <a:rPr lang="en-US" altLang="ko-KR" dirty="0"/>
                  <a:t>First job finishes at time 10 and the second job finishes at time 20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10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</a:rPr>
                          <m:t>20</m:t>
                        </m:r>
                      </m:den>
                    </m:f>
                    <m:r>
                      <a:rPr lang="en-US" altLang="ko-KR" b="0" i="1" smtClean="0">
                        <a:latin typeface="Cambria Math"/>
                      </a:rPr>
                      <m:t>=0.5</m:t>
                    </m:r>
                  </m:oMath>
                </a14:m>
                <a:endParaRPr lang="en-US" altLang="ko-KR" dirty="0"/>
              </a:p>
              <a:p>
                <a:pPr lvl="1"/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1991" t="-1759" r="-24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8BB384E-F183-2041-99D5-229855BA6C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171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Brief study of lottery fairness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431799" y="1449388"/>
            <a:ext cx="8280401" cy="5408612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altLang="ko-KR" dirty="0"/>
              <a:t>Two jobs with the same number of tickets</a:t>
            </a:r>
          </a:p>
          <a:p>
            <a:pPr>
              <a:spcBef>
                <a:spcPts val="600"/>
              </a:spcBef>
            </a:pPr>
            <a:r>
              <a:rPr lang="en-US" altLang="ko-KR" dirty="0"/>
              <a:t>Job duration varying from 1 to 1000 with step = 10</a:t>
            </a:r>
          </a:p>
          <a:p>
            <a:pPr>
              <a:spcBef>
                <a:spcPts val="600"/>
              </a:spcBef>
            </a:pPr>
            <a:r>
              <a:rPr lang="en-US" altLang="ko-KR" dirty="0"/>
              <a:t>10 simulation runs for each job duration</a:t>
            </a:r>
          </a:p>
          <a:p>
            <a:pPr>
              <a:spcBef>
                <a:spcPts val="600"/>
              </a:spcBef>
            </a:pPr>
            <a:endParaRPr lang="en-US" altLang="ko-KR" dirty="0"/>
          </a:p>
          <a:p>
            <a:pPr>
              <a:spcBef>
                <a:spcPts val="600"/>
              </a:spcBef>
            </a:pPr>
            <a:endParaRPr lang="en-US" altLang="ko-KR" dirty="0"/>
          </a:p>
          <a:p>
            <a:pPr>
              <a:spcBef>
                <a:spcPts val="600"/>
              </a:spcBef>
            </a:pPr>
            <a:endParaRPr lang="en-US" altLang="ko-KR" dirty="0"/>
          </a:p>
          <a:p>
            <a:pPr>
              <a:spcBef>
                <a:spcPts val="600"/>
              </a:spcBef>
            </a:pPr>
            <a:endParaRPr lang="en-US" altLang="ko-KR" dirty="0"/>
          </a:p>
          <a:p>
            <a:pPr>
              <a:spcBef>
                <a:spcPts val="600"/>
              </a:spcBef>
            </a:pPr>
            <a:endParaRPr lang="en-US" altLang="ko-KR" dirty="0"/>
          </a:p>
          <a:p>
            <a:pPr>
              <a:spcBef>
                <a:spcPts val="600"/>
              </a:spcBef>
            </a:pPr>
            <a:endParaRPr lang="en-US" altLang="ko-KR" dirty="0"/>
          </a:p>
          <a:p>
            <a:pPr>
              <a:spcBef>
                <a:spcPts val="600"/>
              </a:spcBef>
            </a:pPr>
            <a:endParaRPr lang="en-US" altLang="ko-KR" dirty="0"/>
          </a:p>
          <a:p>
            <a:pPr>
              <a:spcBef>
                <a:spcPts val="600"/>
              </a:spcBef>
            </a:pPr>
            <a:endParaRPr lang="en-US" altLang="ko-KR" dirty="0"/>
          </a:p>
          <a:p>
            <a:pPr>
              <a:spcBef>
                <a:spcPts val="0"/>
              </a:spcBef>
            </a:pPr>
            <a:r>
              <a:rPr lang="en-US" altLang="ko-KR" dirty="0"/>
              <a:t>For short job durations, unfairness can be quite severe.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3788CB3-397D-614E-9A27-9641FB2AD26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520B41E-E0E4-E948-AC2D-1D48A00F88D2}"/>
              </a:ext>
            </a:extLst>
          </p:cNvPr>
          <p:cNvGrpSpPr/>
          <p:nvPr/>
        </p:nvGrpSpPr>
        <p:grpSpPr>
          <a:xfrm>
            <a:off x="683568" y="2857744"/>
            <a:ext cx="5847011" cy="3379568"/>
            <a:chOff x="1173261" y="2580213"/>
            <a:chExt cx="5847011" cy="3379568"/>
          </a:xfrm>
        </p:grpSpPr>
        <p:graphicFrame>
          <p:nvGraphicFramePr>
            <p:cNvPr id="9" name="Chart 8">
              <a:extLst>
                <a:ext uri="{FF2B5EF4-FFF2-40B4-BE49-F238E27FC236}">
                  <a16:creationId xmlns:a16="http://schemas.microsoft.com/office/drawing/2014/main" id="{92205BFE-3746-D84E-912E-D49230581DE6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550507062"/>
                </p:ext>
              </p:extLst>
            </p:nvPr>
          </p:nvGraphicFramePr>
          <p:xfrm>
            <a:off x="1547664" y="2580213"/>
            <a:ext cx="5472608" cy="301023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43F2674-5A92-0A4A-B826-42D23929FF45}"/>
                </a:ext>
              </a:extLst>
            </p:cNvPr>
            <p:cNvSpPr txBox="1"/>
            <p:nvPr/>
          </p:nvSpPr>
          <p:spPr>
            <a:xfrm>
              <a:off x="3651423" y="5590449"/>
              <a:ext cx="12650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Job Duration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B890492-6846-9E4F-9895-08504BDDD8C8}"/>
                </a:ext>
              </a:extLst>
            </p:cNvPr>
            <p:cNvSpPr txBox="1"/>
            <p:nvPr/>
          </p:nvSpPr>
          <p:spPr>
            <a:xfrm rot="16200000">
              <a:off x="413597" y="3900665"/>
              <a:ext cx="18886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Unfairness (average)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33669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Stride Scheduling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The behavior of lottery scheduling is non-deterministic and only probabilistically correct.</a:t>
            </a:r>
          </a:p>
          <a:p>
            <a:r>
              <a:rPr lang="en-US" altLang="ko-KR" dirty="0"/>
              <a:t>Stride scheduling is an also straightforward deterministic fair-share method.</a:t>
            </a:r>
          </a:p>
          <a:p>
            <a:r>
              <a:rPr lang="en-US" altLang="ko-KR" dirty="0"/>
              <a:t>Each job in a system has a </a:t>
            </a:r>
            <a:r>
              <a:rPr lang="en-US" altLang="ko-KR" i="1" dirty="0"/>
              <a:t>stride</a:t>
            </a:r>
            <a:r>
              <a:rPr lang="en-US" altLang="ko-KR" dirty="0"/>
              <a:t> which is inversely proportional to its number of tickets.</a:t>
            </a:r>
          </a:p>
          <a:p>
            <a:pPr lvl="1"/>
            <a:r>
              <a:rPr lang="en-US" altLang="ko-KR" dirty="0"/>
              <a:t>The more tickets a job has, the smaller its </a:t>
            </a:r>
            <a:r>
              <a:rPr lang="en-US" altLang="ko-KR" i="1" dirty="0"/>
              <a:t>stride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Each job also has a </a:t>
            </a:r>
            <a:r>
              <a:rPr lang="en-US" altLang="ko-KR" i="1" dirty="0"/>
              <a:t>pass</a:t>
            </a:r>
            <a:r>
              <a:rPr lang="en-US" altLang="ko-KR" dirty="0"/>
              <a:t>, which is an indicator of its progress.</a:t>
            </a:r>
          </a:p>
          <a:p>
            <a:r>
              <a:rPr lang="en-US" altLang="ko-KR" dirty="0"/>
              <a:t>Every time a job runs, its </a:t>
            </a:r>
            <a:r>
              <a:rPr lang="en-US" altLang="ko-KR" i="1" dirty="0"/>
              <a:t>pass</a:t>
            </a:r>
            <a:r>
              <a:rPr lang="en-US" altLang="ko-KR" dirty="0"/>
              <a:t> is incremented by its </a:t>
            </a:r>
            <a:r>
              <a:rPr lang="en-US" altLang="ko-KR" i="1" dirty="0"/>
              <a:t>stride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Every time the scheduler needs a process, it picks the one with the lowest </a:t>
            </a:r>
            <a:r>
              <a:rPr lang="en-US" altLang="ko-KR" i="1" dirty="0"/>
              <a:t>pass</a:t>
            </a:r>
            <a:r>
              <a:rPr lang="en-US" altLang="ko-KR" dirty="0"/>
              <a:t> value.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0A0F39C-AF72-9E4E-9852-9AD9D024BD5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524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 example of stride scheduling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431799" y="1449390"/>
            <a:ext cx="8280401" cy="802316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ko-KR" dirty="0"/>
              <a:t>Consider processes A, B and C with </a:t>
            </a:r>
            <a:r>
              <a:rPr lang="en-US" altLang="ko-KR" i="1" dirty="0"/>
              <a:t>stride</a:t>
            </a:r>
            <a:r>
              <a:rPr lang="en-US" altLang="ko-KR" dirty="0"/>
              <a:t> values of 100, 200 and 40, all with </a:t>
            </a:r>
            <a:r>
              <a:rPr lang="en-US" altLang="ko-KR" i="1" dirty="0"/>
              <a:t>pass</a:t>
            </a:r>
            <a:r>
              <a:rPr lang="en-US" altLang="ko-KR" dirty="0"/>
              <a:t> values initially at 0, and the following scheduling algorithm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C0D0F62-94B5-574C-834F-65972729C79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C61452E-5E54-C74A-BEBB-E826F3B328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2222594"/>
            <a:ext cx="8028632" cy="1062390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24B2C8C-B0C2-DF44-9329-E30631AB13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609914"/>
              </p:ext>
            </p:extLst>
          </p:nvPr>
        </p:nvGraphicFramePr>
        <p:xfrm>
          <a:off x="3779912" y="3452113"/>
          <a:ext cx="4932290" cy="3048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86458">
                  <a:extLst>
                    <a:ext uri="{9D8B030D-6E8A-4147-A177-3AD203B41FA5}">
                      <a16:colId xmlns:a16="http://schemas.microsoft.com/office/drawing/2014/main" val="1837009750"/>
                    </a:ext>
                  </a:extLst>
                </a:gridCol>
                <a:gridCol w="986458">
                  <a:extLst>
                    <a:ext uri="{9D8B030D-6E8A-4147-A177-3AD203B41FA5}">
                      <a16:colId xmlns:a16="http://schemas.microsoft.com/office/drawing/2014/main" val="3684178048"/>
                    </a:ext>
                  </a:extLst>
                </a:gridCol>
                <a:gridCol w="986458">
                  <a:extLst>
                    <a:ext uri="{9D8B030D-6E8A-4147-A177-3AD203B41FA5}">
                      <a16:colId xmlns:a16="http://schemas.microsoft.com/office/drawing/2014/main" val="476117195"/>
                    </a:ext>
                  </a:extLst>
                </a:gridCol>
                <a:gridCol w="986458">
                  <a:extLst>
                    <a:ext uri="{9D8B030D-6E8A-4147-A177-3AD203B41FA5}">
                      <a16:colId xmlns:a16="http://schemas.microsoft.com/office/drawing/2014/main" val="1349731131"/>
                    </a:ext>
                  </a:extLst>
                </a:gridCol>
                <a:gridCol w="986458">
                  <a:extLst>
                    <a:ext uri="{9D8B030D-6E8A-4147-A177-3AD203B41FA5}">
                      <a16:colId xmlns:a16="http://schemas.microsoft.com/office/drawing/2014/main" val="2327763424"/>
                    </a:ext>
                  </a:extLst>
                </a:gridCol>
              </a:tblGrid>
              <a:tr h="25405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i="0" dirty="0">
                          <a:latin typeface="Myriad Pro Light Condensed" panose="020B0406030403020204" pitchFamily="34" charset="0"/>
                        </a:rPr>
                        <a:t>Time slice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i="0" dirty="0">
                          <a:latin typeface="Myriad Pro Light Condensed" panose="020B0406030403020204" pitchFamily="34" charset="0"/>
                        </a:rPr>
                        <a:t>Pass(A)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i="0" dirty="0">
                          <a:latin typeface="Myriad Pro Light Condensed" panose="020B0406030403020204" pitchFamily="34" charset="0"/>
                        </a:rPr>
                        <a:t>Pass(B)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i="0" dirty="0">
                          <a:latin typeface="Myriad Pro Light Condensed" panose="020B0406030403020204" pitchFamily="34" charset="0"/>
                        </a:rPr>
                        <a:t>Pass(C)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i="0" dirty="0">
                          <a:latin typeface="Myriad Pro Light Condensed" panose="020B0406030403020204" pitchFamily="34" charset="0"/>
                        </a:rPr>
                        <a:t>Who runs?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182470329"/>
                  </a:ext>
                </a:extLst>
              </a:tr>
              <a:tr h="25405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i="0" dirty="0">
                          <a:latin typeface="Myriad Pro Light Condensed" panose="020B0406030403020204" pitchFamily="34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i="0" dirty="0">
                          <a:latin typeface="Myriad Pro Light Condensed" panose="020B0406030403020204" pitchFamily="34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i="0" dirty="0">
                          <a:latin typeface="Myriad Pro Light Condensed" panose="020B0406030403020204" pitchFamily="34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i="0" dirty="0">
                          <a:latin typeface="Myriad Pro Light Condensed" panose="020B0406030403020204" pitchFamily="34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i="0" dirty="0">
                          <a:latin typeface="Myriad Pro Light Condensed" panose="020B0406030403020204" pitchFamily="34" charset="0"/>
                        </a:rPr>
                        <a:t>A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5874415"/>
                  </a:ext>
                </a:extLst>
              </a:tr>
              <a:tr h="25405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i="0" dirty="0">
                          <a:latin typeface="Myriad Pro Light Condensed" panose="020B0406030403020204" pitchFamily="34" charset="0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i="0" dirty="0">
                          <a:latin typeface="Myriad Pro Light Condensed" panose="020B0406030403020204" pitchFamily="34" charset="0"/>
                        </a:rPr>
                        <a:t>100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i="0" dirty="0">
                          <a:latin typeface="Myriad Pro Light Condensed" panose="020B0406030403020204" pitchFamily="34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i="0" dirty="0">
                          <a:latin typeface="Myriad Pro Light Condensed" panose="020B0406030403020204" pitchFamily="34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i="0" dirty="0">
                          <a:latin typeface="Myriad Pro Light Condensed" panose="020B0406030403020204" pitchFamily="34" charset="0"/>
                        </a:rPr>
                        <a:t>B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966958167"/>
                  </a:ext>
                </a:extLst>
              </a:tr>
              <a:tr h="25405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i="0" dirty="0">
                          <a:latin typeface="Myriad Pro Light Condensed" panose="020B0406030403020204" pitchFamily="34" charset="0"/>
                        </a:rPr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i="0" dirty="0">
                          <a:latin typeface="Myriad Pro Light Condensed" panose="020B0406030403020204" pitchFamily="34" charset="0"/>
                        </a:rPr>
                        <a:t>100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i="0" dirty="0">
                          <a:latin typeface="Myriad Pro Light Condensed" panose="020B0406030403020204" pitchFamily="34" charset="0"/>
                        </a:rPr>
                        <a:t>200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i="0" dirty="0">
                          <a:latin typeface="Myriad Pro Light Condensed" panose="020B0406030403020204" pitchFamily="34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i="0" dirty="0">
                          <a:latin typeface="Myriad Pro Light Condensed" panose="020B0406030403020204" pitchFamily="34" charset="0"/>
                        </a:rPr>
                        <a:t>C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22170606"/>
                  </a:ext>
                </a:extLst>
              </a:tr>
              <a:tr h="25405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i="0" dirty="0">
                          <a:latin typeface="Myriad Pro Light Condensed" panose="020B0406030403020204" pitchFamily="34" charset="0"/>
                        </a:rPr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i="0" dirty="0">
                          <a:latin typeface="Myriad Pro Light Condensed" panose="020B0406030403020204" pitchFamily="34" charset="0"/>
                        </a:rPr>
                        <a:t>100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i="0" dirty="0">
                          <a:latin typeface="Myriad Pro Light Condensed" panose="020B0406030403020204" pitchFamily="34" charset="0"/>
                        </a:rPr>
                        <a:t>200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i="0" dirty="0">
                          <a:latin typeface="Myriad Pro Light Condensed" panose="020B0406030403020204" pitchFamily="34" charset="0"/>
                        </a:rPr>
                        <a:t>40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i="0" dirty="0">
                          <a:latin typeface="Myriad Pro Light Condensed" panose="020B0406030403020204" pitchFamily="34" charset="0"/>
                        </a:rPr>
                        <a:t>C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5336084"/>
                  </a:ext>
                </a:extLst>
              </a:tr>
              <a:tr h="25405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i="0" dirty="0">
                          <a:latin typeface="Myriad Pro Light Condensed" panose="020B0406030403020204" pitchFamily="34" charset="0"/>
                        </a:rPr>
                        <a:t>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i="0" dirty="0">
                          <a:latin typeface="Myriad Pro Light Condensed" panose="020B0406030403020204" pitchFamily="34" charset="0"/>
                        </a:rPr>
                        <a:t>100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i="0" dirty="0">
                          <a:latin typeface="Myriad Pro Light Condensed" panose="020B0406030403020204" pitchFamily="34" charset="0"/>
                        </a:rPr>
                        <a:t>200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i="0" dirty="0">
                          <a:latin typeface="Myriad Pro Light Condensed" panose="020B0406030403020204" pitchFamily="34" charset="0"/>
                        </a:rPr>
                        <a:t>80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i="0" dirty="0">
                          <a:latin typeface="Myriad Pro Light Condensed" panose="020B0406030403020204" pitchFamily="34" charset="0"/>
                        </a:rPr>
                        <a:t>C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473210"/>
                  </a:ext>
                </a:extLst>
              </a:tr>
              <a:tr h="25405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i="0" dirty="0">
                          <a:latin typeface="Myriad Pro Light Condensed" panose="020B0406030403020204" pitchFamily="34" charset="0"/>
                        </a:rPr>
                        <a:t>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i="0" dirty="0">
                          <a:latin typeface="Myriad Pro Light Condensed" panose="020B0406030403020204" pitchFamily="34" charset="0"/>
                        </a:rPr>
                        <a:t>100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i="0" dirty="0">
                          <a:latin typeface="Myriad Pro Light Condensed" panose="020B0406030403020204" pitchFamily="34" charset="0"/>
                        </a:rPr>
                        <a:t>200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i="0" dirty="0">
                          <a:latin typeface="Myriad Pro Light Condensed" panose="020B0406030403020204" pitchFamily="34" charset="0"/>
                        </a:rPr>
                        <a:t>120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i="0" dirty="0">
                          <a:latin typeface="Myriad Pro Light Condensed" panose="020B0406030403020204" pitchFamily="34" charset="0"/>
                        </a:rPr>
                        <a:t>A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7438196"/>
                  </a:ext>
                </a:extLst>
              </a:tr>
              <a:tr h="25405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i="0" dirty="0">
                          <a:latin typeface="Myriad Pro Light Condensed" panose="020B0406030403020204" pitchFamily="34" charset="0"/>
                        </a:rPr>
                        <a:t>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i="0" dirty="0">
                          <a:latin typeface="Myriad Pro Light Condensed" panose="020B0406030403020204" pitchFamily="34" charset="0"/>
                        </a:rPr>
                        <a:t>200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i="0" dirty="0">
                          <a:latin typeface="Myriad Pro Light Condensed" panose="020B0406030403020204" pitchFamily="34" charset="0"/>
                        </a:rPr>
                        <a:t>200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i="0" dirty="0">
                          <a:latin typeface="Myriad Pro Light Condensed" panose="020B0406030403020204" pitchFamily="34" charset="0"/>
                        </a:rPr>
                        <a:t>120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i="0" dirty="0">
                          <a:latin typeface="Myriad Pro Light Condensed" panose="020B0406030403020204" pitchFamily="34" charset="0"/>
                        </a:rPr>
                        <a:t>C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27280194"/>
                  </a:ext>
                </a:extLst>
              </a:tr>
              <a:tr h="25405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i="0" dirty="0">
                          <a:latin typeface="Myriad Pro Light Condensed" panose="020B0406030403020204" pitchFamily="34" charset="0"/>
                        </a:rPr>
                        <a:t>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i="0" dirty="0">
                          <a:latin typeface="Myriad Pro Light Condensed" panose="020B0406030403020204" pitchFamily="34" charset="0"/>
                        </a:rPr>
                        <a:t>200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i="0" dirty="0">
                          <a:latin typeface="Myriad Pro Light Condensed" panose="020B0406030403020204" pitchFamily="34" charset="0"/>
                        </a:rPr>
                        <a:t>200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i="0" dirty="0">
                          <a:latin typeface="Myriad Pro Light Condensed" panose="020B0406030403020204" pitchFamily="34" charset="0"/>
                        </a:rPr>
                        <a:t>160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i="0" dirty="0">
                          <a:latin typeface="Myriad Pro Light Condensed" panose="020B0406030403020204" pitchFamily="34" charset="0"/>
                        </a:rPr>
                        <a:t>C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46263726"/>
                  </a:ext>
                </a:extLst>
              </a:tr>
              <a:tr h="25405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i="0" dirty="0">
                          <a:latin typeface="Myriad Pro Light Condensed" panose="020B0406030403020204" pitchFamily="34" charset="0"/>
                        </a:rPr>
                        <a:t>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i="0" dirty="0">
                          <a:latin typeface="Myriad Pro Light Condensed" panose="020B0406030403020204" pitchFamily="34" charset="0"/>
                        </a:rPr>
                        <a:t>200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i="0" dirty="0">
                          <a:latin typeface="Myriad Pro Light Condensed" panose="020B0406030403020204" pitchFamily="34" charset="0"/>
                        </a:rPr>
                        <a:t>200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i="0" dirty="0">
                          <a:latin typeface="Myriad Pro Light Condensed" panose="020B0406030403020204" pitchFamily="34" charset="0"/>
                        </a:rPr>
                        <a:t>200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i="0" dirty="0">
                          <a:latin typeface="Myriad Pro Light Condensed" panose="020B0406030403020204" pitchFamily="34" charset="0"/>
                        </a:rPr>
                        <a:t>…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70970959"/>
                  </a:ext>
                </a:extLst>
              </a:tr>
            </a:tbl>
          </a:graphicData>
        </a:graphic>
      </p:graphicFrame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84B25C02-B000-2345-A6CF-B26AC1F618D3}"/>
              </a:ext>
            </a:extLst>
          </p:cNvPr>
          <p:cNvSpPr txBox="1">
            <a:spLocks/>
          </p:cNvSpPr>
          <p:nvPr/>
        </p:nvSpPr>
        <p:spPr>
          <a:xfrm>
            <a:off x="431800" y="3465613"/>
            <a:ext cx="3348112" cy="30345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66612" indent="-266612" algn="l" defTabSz="914047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Wingdings" panose="05000000000000000000" pitchFamily="2" charset="2"/>
              <a:buChar char="§"/>
              <a:tabLst/>
              <a:defRPr lang="en-US" sz="2400" b="0" i="0" kern="1200" spc="0" baseline="0" noProof="0" smtClean="0">
                <a:solidFill>
                  <a:schemeClr val="tx1"/>
                </a:solidFill>
                <a:latin typeface="+mn-lt"/>
                <a:ea typeface="Roboto Condensed Light" charset="0"/>
                <a:cs typeface="Roboto Condensed Light" charset="0"/>
              </a:defRPr>
            </a:lvl1pPr>
            <a:lvl2pPr marL="536397" indent="-269784" algn="l" defTabSz="91404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100000"/>
              <a:buFont typeface="Wingdings" panose="05000000000000000000" pitchFamily="2" charset="2"/>
              <a:buChar char="§"/>
              <a:tabLst/>
              <a:defRPr lang="en-US" sz="2400" b="0" i="0" kern="1200" spc="0" baseline="0" noProof="0" smtClean="0">
                <a:solidFill>
                  <a:schemeClr val="tx1"/>
                </a:solidFill>
                <a:latin typeface="+mn-lt"/>
                <a:ea typeface="Roboto Condensed Light" charset="0"/>
                <a:cs typeface="Roboto Condensed Light" charset="0"/>
              </a:defRPr>
            </a:lvl2pPr>
            <a:lvl3pPr marL="715725" indent="-179329" algn="l" defTabSz="914047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bg1">
                  <a:lumMod val="85000"/>
                </a:schemeClr>
              </a:buClr>
              <a:buSzPct val="100000"/>
              <a:buFont typeface="Wingdings" panose="05000000000000000000" pitchFamily="2" charset="2"/>
              <a:buChar char="§"/>
              <a:tabLst/>
              <a:defRPr lang="en-US" sz="2000" b="0" i="0" kern="1200" spc="0" baseline="0" noProof="0" smtClean="0">
                <a:solidFill>
                  <a:schemeClr val="tx1"/>
                </a:solidFill>
                <a:latin typeface="+mn-lt"/>
                <a:ea typeface="Roboto Condensed Light" charset="0"/>
                <a:cs typeface="Roboto Condensed Light" charset="0"/>
              </a:defRPr>
            </a:lvl3pPr>
            <a:lvl4pPr marL="454025" indent="-454025" algn="l" defTabSz="2516807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75000"/>
              <a:buFont typeface="+mj-lt"/>
              <a:buAutoNum type="arabicPeriod"/>
              <a:tabLst/>
              <a:defRPr lang="en-US" sz="2000" b="0" i="0" kern="1200" spc="0" baseline="0" noProof="0" smtClean="0">
                <a:solidFill>
                  <a:schemeClr val="tx1"/>
                </a:solidFill>
                <a:latin typeface="CMU Typewriter Text Light" panose="02000309000000000000" pitchFamily="49" charset="0"/>
                <a:ea typeface="CMU Typewriter Text Light" panose="02000309000000000000" pitchFamily="49" charset="0"/>
                <a:cs typeface="CMU Typewriter Text Light" panose="02000309000000000000" pitchFamily="49" charset="0"/>
              </a:defRPr>
            </a:lvl4pPr>
            <a:lvl5pPr marL="711200" indent="-442913" algn="l" defTabSz="914047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75000"/>
              <a:buFont typeface="+mj-lt"/>
              <a:buAutoNum type="arabicPeriod"/>
              <a:tabLst>
                <a:tab pos="989013" algn="l"/>
                <a:tab pos="1349375" algn="l"/>
                <a:tab pos="1709738" algn="l"/>
                <a:tab pos="2068513" algn="l"/>
              </a:tabLst>
              <a:defRPr lang="pt-BR" sz="2000" b="0" i="0" kern="1200" spc="0" baseline="0" noProof="0" dirty="0">
                <a:solidFill>
                  <a:schemeClr val="tx1"/>
                </a:solidFill>
                <a:latin typeface="CMU Typewriter Text Light" panose="02000309000000000000" pitchFamily="49" charset="0"/>
                <a:ea typeface="CMU Typewriter Text Light" panose="02000309000000000000" pitchFamily="49" charset="0"/>
                <a:cs typeface="CMU Typewriter Text Light" panose="02000309000000000000" pitchFamily="49" charset="0"/>
              </a:defRPr>
            </a:lvl5pPr>
            <a:lvl6pPr marL="889000" indent="-352425" algn="l" defTabSz="3600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75000"/>
              <a:buFont typeface="+mj-lt"/>
              <a:buAutoNum type="arabicPeriod"/>
              <a:tabLst>
                <a:tab pos="1079500" algn="l"/>
                <a:tab pos="1439863" algn="l"/>
                <a:tab pos="1798638" algn="l"/>
              </a:tabLst>
              <a:defRPr lang="pt-BR" sz="2800" b="0" i="0" kern="1200" spc="0" baseline="0" noProof="0" dirty="0">
                <a:solidFill>
                  <a:schemeClr val="tx1"/>
                </a:solidFill>
                <a:latin typeface="Latin Modern Mono Light Cond 10" charset="0"/>
                <a:ea typeface="Latin Modern Mono Light Cond 10" charset="0"/>
                <a:cs typeface="Latin Modern Mono Light Cond 10" charset="0"/>
              </a:defRPr>
            </a:lvl6pPr>
            <a:lvl7pPr marL="628650" indent="-360000" algn="l" defTabSz="3600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tabLst>
                <a:tab pos="990000" algn="l"/>
                <a:tab pos="1350000" algn="l"/>
                <a:tab pos="1710000" algn="l"/>
                <a:tab pos="2070000" algn="l"/>
              </a:tabLst>
              <a:defRPr sz="1800" b="0" i="0" kern="1200">
                <a:solidFill>
                  <a:schemeClr val="tx1"/>
                </a:solidFill>
                <a:latin typeface="Cambria" charset="0"/>
                <a:ea typeface="Cambria" charset="0"/>
                <a:cs typeface="Cambria" charset="0"/>
              </a:defRPr>
            </a:lvl7pPr>
            <a:lvl8pPr marL="3427684" indent="-228512" algn="l" defTabSz="91404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705" indent="-228512" algn="l" defTabSz="91404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ko-KR" dirty="0"/>
              <a:t>The behavior of the scheduler over time could be as shown in the table. 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ko-KR" dirty="0"/>
              <a:t>Can you demonstrate that the allocation was precise?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D151D0EC-5DFF-8B4E-906E-C97F13B7049B}"/>
              </a:ext>
            </a:extLst>
          </p:cNvPr>
          <p:cNvSpPr/>
          <p:nvPr/>
        </p:nvSpPr>
        <p:spPr>
          <a:xfrm>
            <a:off x="3779912" y="3797506"/>
            <a:ext cx="4968552" cy="2755188"/>
          </a:xfrm>
          <a:custGeom>
            <a:avLst/>
            <a:gdLst>
              <a:gd name="connsiteX0" fmla="*/ 3960440 w 4968552"/>
              <a:gd name="connsiteY0" fmla="*/ 0 h 2755188"/>
              <a:gd name="connsiteX1" fmla="*/ 4968552 w 4968552"/>
              <a:gd name="connsiteY1" fmla="*/ 0 h 2755188"/>
              <a:gd name="connsiteX2" fmla="*/ 4968552 w 4968552"/>
              <a:gd name="connsiteY2" fmla="*/ 288032 h 2755188"/>
              <a:gd name="connsiteX3" fmla="*/ 4932288 w 4968552"/>
              <a:gd name="connsiteY3" fmla="*/ 288032 h 2755188"/>
              <a:gd name="connsiteX4" fmla="*/ 4932288 w 4968552"/>
              <a:gd name="connsiteY4" fmla="*/ 2755188 h 2755188"/>
              <a:gd name="connsiteX5" fmla="*/ 0 w 4968552"/>
              <a:gd name="connsiteY5" fmla="*/ 2755188 h 2755188"/>
              <a:gd name="connsiteX6" fmla="*/ 0 w 4968552"/>
              <a:gd name="connsiteY6" fmla="*/ 279044 h 2755188"/>
              <a:gd name="connsiteX7" fmla="*/ 3960440 w 4968552"/>
              <a:gd name="connsiteY7" fmla="*/ 279044 h 2755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68552" h="2755188">
                <a:moveTo>
                  <a:pt x="3960440" y="0"/>
                </a:moveTo>
                <a:lnTo>
                  <a:pt x="4968552" y="0"/>
                </a:lnTo>
                <a:lnTo>
                  <a:pt x="4968552" y="288032"/>
                </a:lnTo>
                <a:lnTo>
                  <a:pt x="4932288" y="288032"/>
                </a:lnTo>
                <a:lnTo>
                  <a:pt x="4932288" y="2755188"/>
                </a:lnTo>
                <a:lnTo>
                  <a:pt x="0" y="2755188"/>
                </a:lnTo>
                <a:lnTo>
                  <a:pt x="0" y="279044"/>
                </a:lnTo>
                <a:lnTo>
                  <a:pt x="3960440" y="279044"/>
                </a:lnTo>
                <a:close/>
              </a:path>
            </a:pathLst>
          </a:custGeom>
          <a:solidFill>
            <a:schemeClr val="bg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CC67B317-47AF-8843-8D61-1395D94B03EB}"/>
              </a:ext>
            </a:extLst>
          </p:cNvPr>
          <p:cNvSpPr/>
          <p:nvPr/>
        </p:nvSpPr>
        <p:spPr>
          <a:xfrm>
            <a:off x="3779912" y="4103244"/>
            <a:ext cx="4968552" cy="2755188"/>
          </a:xfrm>
          <a:custGeom>
            <a:avLst/>
            <a:gdLst>
              <a:gd name="connsiteX0" fmla="*/ 3960440 w 4968552"/>
              <a:gd name="connsiteY0" fmla="*/ 0 h 2755188"/>
              <a:gd name="connsiteX1" fmla="*/ 4968552 w 4968552"/>
              <a:gd name="connsiteY1" fmla="*/ 0 h 2755188"/>
              <a:gd name="connsiteX2" fmla="*/ 4968552 w 4968552"/>
              <a:gd name="connsiteY2" fmla="*/ 288032 h 2755188"/>
              <a:gd name="connsiteX3" fmla="*/ 4932288 w 4968552"/>
              <a:gd name="connsiteY3" fmla="*/ 288032 h 2755188"/>
              <a:gd name="connsiteX4" fmla="*/ 4932288 w 4968552"/>
              <a:gd name="connsiteY4" fmla="*/ 2755188 h 2755188"/>
              <a:gd name="connsiteX5" fmla="*/ 0 w 4968552"/>
              <a:gd name="connsiteY5" fmla="*/ 2755188 h 2755188"/>
              <a:gd name="connsiteX6" fmla="*/ 0 w 4968552"/>
              <a:gd name="connsiteY6" fmla="*/ 279044 h 2755188"/>
              <a:gd name="connsiteX7" fmla="*/ 3960440 w 4968552"/>
              <a:gd name="connsiteY7" fmla="*/ 279044 h 2755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68552" h="2755188">
                <a:moveTo>
                  <a:pt x="3960440" y="0"/>
                </a:moveTo>
                <a:lnTo>
                  <a:pt x="4968552" y="0"/>
                </a:lnTo>
                <a:lnTo>
                  <a:pt x="4968552" y="288032"/>
                </a:lnTo>
                <a:lnTo>
                  <a:pt x="4932288" y="288032"/>
                </a:lnTo>
                <a:lnTo>
                  <a:pt x="4932288" y="2755188"/>
                </a:lnTo>
                <a:lnTo>
                  <a:pt x="0" y="2755188"/>
                </a:lnTo>
                <a:lnTo>
                  <a:pt x="0" y="279044"/>
                </a:lnTo>
                <a:lnTo>
                  <a:pt x="3960440" y="279044"/>
                </a:lnTo>
                <a:close/>
              </a:path>
            </a:pathLst>
          </a:custGeom>
          <a:solidFill>
            <a:schemeClr val="bg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0D96F11C-8DF9-F24A-BBC4-3F04EDAEF06F}"/>
              </a:ext>
            </a:extLst>
          </p:cNvPr>
          <p:cNvSpPr/>
          <p:nvPr/>
        </p:nvSpPr>
        <p:spPr>
          <a:xfrm>
            <a:off x="3779912" y="4397468"/>
            <a:ext cx="4968552" cy="2755188"/>
          </a:xfrm>
          <a:custGeom>
            <a:avLst/>
            <a:gdLst>
              <a:gd name="connsiteX0" fmla="*/ 3960440 w 4968552"/>
              <a:gd name="connsiteY0" fmla="*/ 0 h 2755188"/>
              <a:gd name="connsiteX1" fmla="*/ 4968552 w 4968552"/>
              <a:gd name="connsiteY1" fmla="*/ 0 h 2755188"/>
              <a:gd name="connsiteX2" fmla="*/ 4968552 w 4968552"/>
              <a:gd name="connsiteY2" fmla="*/ 288032 h 2755188"/>
              <a:gd name="connsiteX3" fmla="*/ 4932288 w 4968552"/>
              <a:gd name="connsiteY3" fmla="*/ 288032 h 2755188"/>
              <a:gd name="connsiteX4" fmla="*/ 4932288 w 4968552"/>
              <a:gd name="connsiteY4" fmla="*/ 2755188 h 2755188"/>
              <a:gd name="connsiteX5" fmla="*/ 0 w 4968552"/>
              <a:gd name="connsiteY5" fmla="*/ 2755188 h 2755188"/>
              <a:gd name="connsiteX6" fmla="*/ 0 w 4968552"/>
              <a:gd name="connsiteY6" fmla="*/ 279044 h 2755188"/>
              <a:gd name="connsiteX7" fmla="*/ 3960440 w 4968552"/>
              <a:gd name="connsiteY7" fmla="*/ 279044 h 2755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68552" h="2755188">
                <a:moveTo>
                  <a:pt x="3960440" y="0"/>
                </a:moveTo>
                <a:lnTo>
                  <a:pt x="4968552" y="0"/>
                </a:lnTo>
                <a:lnTo>
                  <a:pt x="4968552" y="288032"/>
                </a:lnTo>
                <a:lnTo>
                  <a:pt x="4932288" y="288032"/>
                </a:lnTo>
                <a:lnTo>
                  <a:pt x="4932288" y="2755188"/>
                </a:lnTo>
                <a:lnTo>
                  <a:pt x="0" y="2755188"/>
                </a:lnTo>
                <a:lnTo>
                  <a:pt x="0" y="279044"/>
                </a:lnTo>
                <a:lnTo>
                  <a:pt x="3960440" y="279044"/>
                </a:lnTo>
                <a:close/>
              </a:path>
            </a:pathLst>
          </a:custGeom>
          <a:solidFill>
            <a:schemeClr val="bg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70828F30-9465-E741-B678-EB4B9B582348}"/>
              </a:ext>
            </a:extLst>
          </p:cNvPr>
          <p:cNvSpPr/>
          <p:nvPr/>
        </p:nvSpPr>
        <p:spPr>
          <a:xfrm>
            <a:off x="3779912" y="4719740"/>
            <a:ext cx="4968552" cy="2755188"/>
          </a:xfrm>
          <a:custGeom>
            <a:avLst/>
            <a:gdLst>
              <a:gd name="connsiteX0" fmla="*/ 3960440 w 4968552"/>
              <a:gd name="connsiteY0" fmla="*/ 0 h 2755188"/>
              <a:gd name="connsiteX1" fmla="*/ 4968552 w 4968552"/>
              <a:gd name="connsiteY1" fmla="*/ 0 h 2755188"/>
              <a:gd name="connsiteX2" fmla="*/ 4968552 w 4968552"/>
              <a:gd name="connsiteY2" fmla="*/ 288032 h 2755188"/>
              <a:gd name="connsiteX3" fmla="*/ 4932288 w 4968552"/>
              <a:gd name="connsiteY3" fmla="*/ 288032 h 2755188"/>
              <a:gd name="connsiteX4" fmla="*/ 4932288 w 4968552"/>
              <a:gd name="connsiteY4" fmla="*/ 2755188 h 2755188"/>
              <a:gd name="connsiteX5" fmla="*/ 0 w 4968552"/>
              <a:gd name="connsiteY5" fmla="*/ 2755188 h 2755188"/>
              <a:gd name="connsiteX6" fmla="*/ 0 w 4968552"/>
              <a:gd name="connsiteY6" fmla="*/ 279044 h 2755188"/>
              <a:gd name="connsiteX7" fmla="*/ 3960440 w 4968552"/>
              <a:gd name="connsiteY7" fmla="*/ 279044 h 2755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68552" h="2755188">
                <a:moveTo>
                  <a:pt x="3960440" y="0"/>
                </a:moveTo>
                <a:lnTo>
                  <a:pt x="4968552" y="0"/>
                </a:lnTo>
                <a:lnTo>
                  <a:pt x="4968552" y="288032"/>
                </a:lnTo>
                <a:lnTo>
                  <a:pt x="4932288" y="288032"/>
                </a:lnTo>
                <a:lnTo>
                  <a:pt x="4932288" y="2755188"/>
                </a:lnTo>
                <a:lnTo>
                  <a:pt x="0" y="2755188"/>
                </a:lnTo>
                <a:lnTo>
                  <a:pt x="0" y="279044"/>
                </a:lnTo>
                <a:lnTo>
                  <a:pt x="3960440" y="279044"/>
                </a:lnTo>
                <a:close/>
              </a:path>
            </a:pathLst>
          </a:custGeom>
          <a:solidFill>
            <a:schemeClr val="bg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074AA8FA-66A6-034A-9B5C-CF7E8272D951}"/>
              </a:ext>
            </a:extLst>
          </p:cNvPr>
          <p:cNvSpPr/>
          <p:nvPr/>
        </p:nvSpPr>
        <p:spPr>
          <a:xfrm>
            <a:off x="3779912" y="5013964"/>
            <a:ext cx="4968552" cy="2755188"/>
          </a:xfrm>
          <a:custGeom>
            <a:avLst/>
            <a:gdLst>
              <a:gd name="connsiteX0" fmla="*/ 3960440 w 4968552"/>
              <a:gd name="connsiteY0" fmla="*/ 0 h 2755188"/>
              <a:gd name="connsiteX1" fmla="*/ 4968552 w 4968552"/>
              <a:gd name="connsiteY1" fmla="*/ 0 h 2755188"/>
              <a:gd name="connsiteX2" fmla="*/ 4968552 w 4968552"/>
              <a:gd name="connsiteY2" fmla="*/ 288032 h 2755188"/>
              <a:gd name="connsiteX3" fmla="*/ 4932288 w 4968552"/>
              <a:gd name="connsiteY3" fmla="*/ 288032 h 2755188"/>
              <a:gd name="connsiteX4" fmla="*/ 4932288 w 4968552"/>
              <a:gd name="connsiteY4" fmla="*/ 2755188 h 2755188"/>
              <a:gd name="connsiteX5" fmla="*/ 0 w 4968552"/>
              <a:gd name="connsiteY5" fmla="*/ 2755188 h 2755188"/>
              <a:gd name="connsiteX6" fmla="*/ 0 w 4968552"/>
              <a:gd name="connsiteY6" fmla="*/ 279044 h 2755188"/>
              <a:gd name="connsiteX7" fmla="*/ 3960440 w 4968552"/>
              <a:gd name="connsiteY7" fmla="*/ 279044 h 2755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68552" h="2755188">
                <a:moveTo>
                  <a:pt x="3960440" y="0"/>
                </a:moveTo>
                <a:lnTo>
                  <a:pt x="4968552" y="0"/>
                </a:lnTo>
                <a:lnTo>
                  <a:pt x="4968552" y="288032"/>
                </a:lnTo>
                <a:lnTo>
                  <a:pt x="4932288" y="288032"/>
                </a:lnTo>
                <a:lnTo>
                  <a:pt x="4932288" y="2755188"/>
                </a:lnTo>
                <a:lnTo>
                  <a:pt x="0" y="2755188"/>
                </a:lnTo>
                <a:lnTo>
                  <a:pt x="0" y="279044"/>
                </a:lnTo>
                <a:lnTo>
                  <a:pt x="3960440" y="279044"/>
                </a:lnTo>
                <a:close/>
              </a:path>
            </a:pathLst>
          </a:custGeom>
          <a:solidFill>
            <a:schemeClr val="bg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BEF54771-CB1E-4B42-B6C8-C635F6C75B8C}"/>
              </a:ext>
            </a:extLst>
          </p:cNvPr>
          <p:cNvSpPr/>
          <p:nvPr/>
        </p:nvSpPr>
        <p:spPr>
          <a:xfrm>
            <a:off x="3779912" y="5589240"/>
            <a:ext cx="4968552" cy="2755188"/>
          </a:xfrm>
          <a:custGeom>
            <a:avLst/>
            <a:gdLst>
              <a:gd name="connsiteX0" fmla="*/ 3960440 w 4968552"/>
              <a:gd name="connsiteY0" fmla="*/ 0 h 2755188"/>
              <a:gd name="connsiteX1" fmla="*/ 4968552 w 4968552"/>
              <a:gd name="connsiteY1" fmla="*/ 0 h 2755188"/>
              <a:gd name="connsiteX2" fmla="*/ 4968552 w 4968552"/>
              <a:gd name="connsiteY2" fmla="*/ 288032 h 2755188"/>
              <a:gd name="connsiteX3" fmla="*/ 4932288 w 4968552"/>
              <a:gd name="connsiteY3" fmla="*/ 288032 h 2755188"/>
              <a:gd name="connsiteX4" fmla="*/ 4932288 w 4968552"/>
              <a:gd name="connsiteY4" fmla="*/ 2755188 h 2755188"/>
              <a:gd name="connsiteX5" fmla="*/ 0 w 4968552"/>
              <a:gd name="connsiteY5" fmla="*/ 2755188 h 2755188"/>
              <a:gd name="connsiteX6" fmla="*/ 0 w 4968552"/>
              <a:gd name="connsiteY6" fmla="*/ 279044 h 2755188"/>
              <a:gd name="connsiteX7" fmla="*/ 3960440 w 4968552"/>
              <a:gd name="connsiteY7" fmla="*/ 279044 h 2755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68552" h="2755188">
                <a:moveTo>
                  <a:pt x="3960440" y="0"/>
                </a:moveTo>
                <a:lnTo>
                  <a:pt x="4968552" y="0"/>
                </a:lnTo>
                <a:lnTo>
                  <a:pt x="4968552" y="288032"/>
                </a:lnTo>
                <a:lnTo>
                  <a:pt x="4932288" y="288032"/>
                </a:lnTo>
                <a:lnTo>
                  <a:pt x="4932288" y="2755188"/>
                </a:lnTo>
                <a:lnTo>
                  <a:pt x="0" y="2755188"/>
                </a:lnTo>
                <a:lnTo>
                  <a:pt x="0" y="279044"/>
                </a:lnTo>
                <a:lnTo>
                  <a:pt x="3960440" y="279044"/>
                </a:lnTo>
                <a:close/>
              </a:path>
            </a:pathLst>
          </a:custGeom>
          <a:solidFill>
            <a:schemeClr val="bg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544A5F7E-D4A0-3E4A-914A-7CA9E5732C7E}"/>
              </a:ext>
            </a:extLst>
          </p:cNvPr>
          <p:cNvSpPr/>
          <p:nvPr/>
        </p:nvSpPr>
        <p:spPr>
          <a:xfrm>
            <a:off x="3779912" y="5911512"/>
            <a:ext cx="4968552" cy="2755188"/>
          </a:xfrm>
          <a:custGeom>
            <a:avLst/>
            <a:gdLst>
              <a:gd name="connsiteX0" fmla="*/ 3960440 w 4968552"/>
              <a:gd name="connsiteY0" fmla="*/ 0 h 2755188"/>
              <a:gd name="connsiteX1" fmla="*/ 4968552 w 4968552"/>
              <a:gd name="connsiteY1" fmla="*/ 0 h 2755188"/>
              <a:gd name="connsiteX2" fmla="*/ 4968552 w 4968552"/>
              <a:gd name="connsiteY2" fmla="*/ 288032 h 2755188"/>
              <a:gd name="connsiteX3" fmla="*/ 4932288 w 4968552"/>
              <a:gd name="connsiteY3" fmla="*/ 288032 h 2755188"/>
              <a:gd name="connsiteX4" fmla="*/ 4932288 w 4968552"/>
              <a:gd name="connsiteY4" fmla="*/ 2755188 h 2755188"/>
              <a:gd name="connsiteX5" fmla="*/ 0 w 4968552"/>
              <a:gd name="connsiteY5" fmla="*/ 2755188 h 2755188"/>
              <a:gd name="connsiteX6" fmla="*/ 0 w 4968552"/>
              <a:gd name="connsiteY6" fmla="*/ 279044 h 2755188"/>
              <a:gd name="connsiteX7" fmla="*/ 3960440 w 4968552"/>
              <a:gd name="connsiteY7" fmla="*/ 279044 h 2755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68552" h="2755188">
                <a:moveTo>
                  <a:pt x="3960440" y="0"/>
                </a:moveTo>
                <a:lnTo>
                  <a:pt x="4968552" y="0"/>
                </a:lnTo>
                <a:lnTo>
                  <a:pt x="4968552" y="288032"/>
                </a:lnTo>
                <a:lnTo>
                  <a:pt x="4932288" y="288032"/>
                </a:lnTo>
                <a:lnTo>
                  <a:pt x="4932288" y="2755188"/>
                </a:lnTo>
                <a:lnTo>
                  <a:pt x="0" y="2755188"/>
                </a:lnTo>
                <a:lnTo>
                  <a:pt x="0" y="279044"/>
                </a:lnTo>
                <a:lnTo>
                  <a:pt x="3960440" y="279044"/>
                </a:lnTo>
                <a:close/>
              </a:path>
            </a:pathLst>
          </a:custGeom>
          <a:solidFill>
            <a:schemeClr val="bg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DFB5CECF-5824-C44F-AB86-5D5449ED9746}"/>
              </a:ext>
            </a:extLst>
          </p:cNvPr>
          <p:cNvSpPr/>
          <p:nvPr/>
        </p:nvSpPr>
        <p:spPr>
          <a:xfrm>
            <a:off x="3779912" y="5303148"/>
            <a:ext cx="4968552" cy="2755188"/>
          </a:xfrm>
          <a:custGeom>
            <a:avLst/>
            <a:gdLst>
              <a:gd name="connsiteX0" fmla="*/ 3960440 w 4968552"/>
              <a:gd name="connsiteY0" fmla="*/ 0 h 2755188"/>
              <a:gd name="connsiteX1" fmla="*/ 4968552 w 4968552"/>
              <a:gd name="connsiteY1" fmla="*/ 0 h 2755188"/>
              <a:gd name="connsiteX2" fmla="*/ 4968552 w 4968552"/>
              <a:gd name="connsiteY2" fmla="*/ 288032 h 2755188"/>
              <a:gd name="connsiteX3" fmla="*/ 4932288 w 4968552"/>
              <a:gd name="connsiteY3" fmla="*/ 288032 h 2755188"/>
              <a:gd name="connsiteX4" fmla="*/ 4932288 w 4968552"/>
              <a:gd name="connsiteY4" fmla="*/ 2755188 h 2755188"/>
              <a:gd name="connsiteX5" fmla="*/ 0 w 4968552"/>
              <a:gd name="connsiteY5" fmla="*/ 2755188 h 2755188"/>
              <a:gd name="connsiteX6" fmla="*/ 0 w 4968552"/>
              <a:gd name="connsiteY6" fmla="*/ 279044 h 2755188"/>
              <a:gd name="connsiteX7" fmla="*/ 3960440 w 4968552"/>
              <a:gd name="connsiteY7" fmla="*/ 279044 h 2755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68552" h="2755188">
                <a:moveTo>
                  <a:pt x="3960440" y="0"/>
                </a:moveTo>
                <a:lnTo>
                  <a:pt x="4968552" y="0"/>
                </a:lnTo>
                <a:lnTo>
                  <a:pt x="4968552" y="288032"/>
                </a:lnTo>
                <a:lnTo>
                  <a:pt x="4932288" y="288032"/>
                </a:lnTo>
                <a:lnTo>
                  <a:pt x="4932288" y="2755188"/>
                </a:lnTo>
                <a:lnTo>
                  <a:pt x="0" y="2755188"/>
                </a:lnTo>
                <a:lnTo>
                  <a:pt x="0" y="279044"/>
                </a:lnTo>
                <a:lnTo>
                  <a:pt x="3960440" y="279044"/>
                </a:lnTo>
                <a:close/>
              </a:path>
            </a:pathLst>
          </a:custGeom>
          <a:solidFill>
            <a:schemeClr val="bg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174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336B7-1C5C-1847-8E91-51F382821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DFFCA-90E1-AC43-AC71-C2718195B46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Although lottery and stride scheduling are conceptually interesting and straightforward to implement, they have not achieved widespread adoption as CPU schedulers for a number of reasons, e.g.</a:t>
            </a:r>
          </a:p>
          <a:p>
            <a:pPr lvl="1"/>
            <a:r>
              <a:rPr lang="en-US" dirty="0"/>
              <a:t>They do not address I/O</a:t>
            </a:r>
          </a:p>
          <a:p>
            <a:pPr lvl="1"/>
            <a:r>
              <a:rPr lang="en-US" dirty="0"/>
              <a:t>They leave open the hard problem of ticket assignment.</a:t>
            </a:r>
          </a:p>
          <a:p>
            <a:r>
              <a:rPr lang="en-US" dirty="0"/>
              <a:t>General-purpose schedulers such as MLFQ do better and thus are more widely adopted.</a:t>
            </a:r>
          </a:p>
          <a:p>
            <a:r>
              <a:rPr lang="en-US" dirty="0"/>
              <a:t>On the other hand, proportional-share schedulers are more useful in virtualized scenarios (e.g. VMWare) where fair-sharing of resources is important and some of these problems are relatively less impacting.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C038EA-B69B-2E44-B5E8-9995500F9D9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316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Proportional Share Scheduler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Also referred to as a </a:t>
            </a:r>
            <a:r>
              <a:rPr lang="en-US" altLang="ko-KR" i="1" dirty="0"/>
              <a:t>fair-share scheduler</a:t>
            </a:r>
          </a:p>
          <a:p>
            <a:r>
              <a:rPr lang="en-US" altLang="ko-KR" dirty="0"/>
              <a:t>Tries to guarantee that each job obtains a certain percentage of CPU time.</a:t>
            </a:r>
          </a:p>
          <a:p>
            <a:r>
              <a:rPr lang="en-US" altLang="ko-KR" dirty="0"/>
              <a:t>Is not optimized for turnaround or response time.</a:t>
            </a:r>
          </a:p>
          <a:p>
            <a:r>
              <a:rPr lang="en-US" altLang="ko-KR" dirty="0"/>
              <a:t>We will discuss two implementations</a:t>
            </a:r>
          </a:p>
          <a:p>
            <a:pPr lvl="1"/>
            <a:r>
              <a:rPr lang="en-US" altLang="ko-KR" dirty="0"/>
              <a:t>Lottery scheduling</a:t>
            </a:r>
          </a:p>
          <a:p>
            <a:pPr lvl="1"/>
            <a:r>
              <a:rPr lang="en-US" altLang="ko-KR" dirty="0"/>
              <a:t>Stride scheduling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C9FA31A-2269-354A-8D4D-A12191C3155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322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E2061-161D-EC41-AA2F-402D68F9B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33484-E4DB-1741-9D69-EA8DFABBCEF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90000"/>
              </a:lnSpc>
              <a:spcBef>
                <a:spcPts val="2400"/>
              </a:spcBef>
              <a:buNone/>
            </a:pPr>
            <a:r>
              <a:rPr lang="en-US" sz="4000" dirty="0"/>
              <a:t>How can we design a scheduler to share the CPU in a proportional manner? </a:t>
            </a:r>
          </a:p>
          <a:p>
            <a:pPr marL="0" indent="0">
              <a:lnSpc>
                <a:spcPct val="90000"/>
              </a:lnSpc>
              <a:spcBef>
                <a:spcPts val="2400"/>
              </a:spcBef>
              <a:buNone/>
            </a:pPr>
            <a:r>
              <a:rPr lang="en-US" sz="4000" dirty="0"/>
              <a:t>What are the key mechanisms for doing so? </a:t>
            </a:r>
          </a:p>
          <a:p>
            <a:pPr marL="0" indent="0">
              <a:lnSpc>
                <a:spcPct val="90000"/>
              </a:lnSpc>
              <a:spcBef>
                <a:spcPts val="2400"/>
              </a:spcBef>
              <a:buNone/>
            </a:pPr>
            <a:r>
              <a:rPr lang="en-US" sz="4000" dirty="0"/>
              <a:t>How effective are they?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0B049F-0381-C440-B676-BB05191C963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87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Basic Concept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Tickets </a:t>
            </a:r>
            <a:r>
              <a:rPr lang="en-US" altLang="ko-KR" dirty="0"/>
              <a:t>are the basic concept underlying proportional-share scheduling:</a:t>
            </a:r>
          </a:p>
          <a:p>
            <a:pPr lvl="1"/>
            <a:r>
              <a:rPr lang="en-US" altLang="ko-KR" dirty="0"/>
              <a:t>Indicate the relative amount of a resource that a process should receive.</a:t>
            </a:r>
          </a:p>
          <a:p>
            <a:pPr lvl="1"/>
            <a:r>
              <a:rPr lang="en-US" altLang="ko-KR" dirty="0"/>
              <a:t>The percent of tickets that a process holds represents its share of the system resource in question.</a:t>
            </a:r>
          </a:p>
          <a:p>
            <a:r>
              <a:rPr lang="en-US" altLang="ko-KR" dirty="0"/>
              <a:t>Example</a:t>
            </a:r>
          </a:p>
          <a:p>
            <a:pPr lvl="1"/>
            <a:r>
              <a:rPr lang="en-US" altLang="ko-KR" dirty="0"/>
              <a:t>There are two processes, A and B, in a system with 40 tickets.</a:t>
            </a:r>
          </a:p>
          <a:p>
            <a:pPr lvl="2"/>
            <a:r>
              <a:rPr lang="en-US" altLang="ko-KR" dirty="0"/>
              <a:t>Process A has 30 tickets </a:t>
            </a:r>
            <a:r>
              <a:rPr lang="en-US" altLang="ko-KR" dirty="0">
                <a:sym typeface="Wingdings" pitchFamily="2" charset="2"/>
              </a:rPr>
              <a:t>→ it is supposed to receive 75% of the CPU</a:t>
            </a:r>
            <a:endParaRPr lang="en-US" altLang="ko-KR" dirty="0"/>
          </a:p>
          <a:p>
            <a:pPr lvl="2"/>
            <a:r>
              <a:rPr lang="en-US" altLang="ko-KR" dirty="0"/>
              <a:t>Process B has 10 tickets </a:t>
            </a:r>
            <a:r>
              <a:rPr lang="en-US" altLang="ko-KR" dirty="0">
                <a:sym typeface="Wingdings" pitchFamily="2" charset="2"/>
              </a:rPr>
              <a:t>→ it is supposed to receive 25% of the CPU</a:t>
            </a:r>
          </a:p>
          <a:p>
            <a:r>
              <a:rPr lang="en-US" altLang="ko-KR" spc="-10" dirty="0"/>
              <a:t>Lottery scheduling achieves this probabilistically (</a:t>
            </a:r>
            <a:r>
              <a:rPr lang="en-US" altLang="ko-KR" i="1" spc="-10" dirty="0"/>
              <a:t>but not deterministically</a:t>
            </a:r>
            <a:r>
              <a:rPr lang="en-US" altLang="ko-KR" spc="-10" dirty="0"/>
              <a:t>) </a:t>
            </a:r>
            <a:r>
              <a:rPr lang="en-US" altLang="ko-KR" dirty="0"/>
              <a:t>by holding a lottery every so often (say, every time slice).</a:t>
            </a:r>
            <a:endParaRPr lang="ko-KR" alt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9A052FF-2ECD-E04A-9196-6BCDA6DF038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288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Lottery scheduling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431799" y="1449388"/>
            <a:ext cx="8280401" cy="5040312"/>
          </a:xfrm>
        </p:spPr>
        <p:txBody>
          <a:bodyPr>
            <a:normAutofit/>
          </a:bodyPr>
          <a:lstStyle/>
          <a:p>
            <a:r>
              <a:rPr lang="en-US" altLang="ko-KR" dirty="0"/>
              <a:t>The scheduler knows how many tickets are in the system.</a:t>
            </a:r>
          </a:p>
          <a:p>
            <a:r>
              <a:rPr lang="en-US" altLang="ko-KR" dirty="0"/>
              <a:t>The scheduler picks a winning ticket, loads the state of that </a:t>
            </a:r>
            <a:r>
              <a:rPr lang="en-US" altLang="ko-KR" i="1" dirty="0"/>
              <a:t>winning process </a:t>
            </a:r>
            <a:r>
              <a:rPr lang="en-US" altLang="ko-KR" dirty="0"/>
              <a:t>and runs it.</a:t>
            </a:r>
          </a:p>
          <a:p>
            <a:r>
              <a:rPr lang="en-US" altLang="ko-KR" dirty="0"/>
              <a:t>Example</a:t>
            </a:r>
          </a:p>
          <a:p>
            <a:pPr lvl="1"/>
            <a:r>
              <a:rPr lang="en-US" altLang="ko-KR" dirty="0"/>
              <a:t>There are 100 tickets</a:t>
            </a:r>
          </a:p>
          <a:p>
            <a:pPr lvl="1"/>
            <a:r>
              <a:rPr lang="en-US" altLang="ko-KR" dirty="0"/>
              <a:t>Process A has 75 tickets (</a:t>
            </a:r>
            <a:r>
              <a:rPr lang="en-US" altLang="ko-KR" dirty="0">
                <a:latin typeface="Myriad Pro Light Condensed" panose="020B0406030403020204" pitchFamily="34" charset="0"/>
              </a:rPr>
              <a:t>0 → 74</a:t>
            </a:r>
            <a:r>
              <a:rPr lang="en-US" altLang="ko-KR" dirty="0"/>
              <a:t>) and Process B has 25 tickets (</a:t>
            </a:r>
            <a:r>
              <a:rPr lang="en-US" altLang="ko-KR" dirty="0">
                <a:latin typeface="Myriad Pro Light Condensed" panose="020B0406030403020204" pitchFamily="34" charset="0"/>
              </a:rPr>
              <a:t>75 → 99</a:t>
            </a:r>
            <a:r>
              <a:rPr lang="en-US" altLang="ko-KR" dirty="0"/>
              <a:t>).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r>
              <a:rPr lang="en-US" altLang="ko-KR" dirty="0"/>
              <a:t>Randomness leads to probabilistic correctness but no guarantee.</a:t>
            </a:r>
          </a:p>
          <a:p>
            <a:pPr lvl="1"/>
            <a:r>
              <a:rPr lang="en-US" altLang="ko-KR" dirty="0"/>
              <a:t>In the example, B got 20% of CPU time instead of desired 25%.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FC93D13-BB3A-FE40-9029-60CA53FACBD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192697FD-72C7-9342-83F1-0102123044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2247551"/>
              </p:ext>
            </p:extLst>
          </p:nvPr>
        </p:nvGraphicFramePr>
        <p:xfrm>
          <a:off x="944149" y="4509120"/>
          <a:ext cx="7729309" cy="8229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51709">
                  <a:extLst>
                    <a:ext uri="{9D8B030D-6E8A-4147-A177-3AD203B41FA5}">
                      <a16:colId xmlns:a16="http://schemas.microsoft.com/office/drawing/2014/main" val="2247853769"/>
                    </a:ext>
                  </a:extLst>
                </a:gridCol>
                <a:gridCol w="318880">
                  <a:extLst>
                    <a:ext uri="{9D8B030D-6E8A-4147-A177-3AD203B41FA5}">
                      <a16:colId xmlns:a16="http://schemas.microsoft.com/office/drawing/2014/main" val="956813543"/>
                    </a:ext>
                  </a:extLst>
                </a:gridCol>
                <a:gridCol w="318880">
                  <a:extLst>
                    <a:ext uri="{9D8B030D-6E8A-4147-A177-3AD203B41FA5}">
                      <a16:colId xmlns:a16="http://schemas.microsoft.com/office/drawing/2014/main" val="1999724957"/>
                    </a:ext>
                  </a:extLst>
                </a:gridCol>
                <a:gridCol w="318880">
                  <a:extLst>
                    <a:ext uri="{9D8B030D-6E8A-4147-A177-3AD203B41FA5}">
                      <a16:colId xmlns:a16="http://schemas.microsoft.com/office/drawing/2014/main" val="2633479442"/>
                    </a:ext>
                  </a:extLst>
                </a:gridCol>
                <a:gridCol w="318880">
                  <a:extLst>
                    <a:ext uri="{9D8B030D-6E8A-4147-A177-3AD203B41FA5}">
                      <a16:colId xmlns:a16="http://schemas.microsoft.com/office/drawing/2014/main" val="1743537576"/>
                    </a:ext>
                  </a:extLst>
                </a:gridCol>
                <a:gridCol w="318880">
                  <a:extLst>
                    <a:ext uri="{9D8B030D-6E8A-4147-A177-3AD203B41FA5}">
                      <a16:colId xmlns:a16="http://schemas.microsoft.com/office/drawing/2014/main" val="2400957601"/>
                    </a:ext>
                  </a:extLst>
                </a:gridCol>
                <a:gridCol w="318880">
                  <a:extLst>
                    <a:ext uri="{9D8B030D-6E8A-4147-A177-3AD203B41FA5}">
                      <a16:colId xmlns:a16="http://schemas.microsoft.com/office/drawing/2014/main" val="214573860"/>
                    </a:ext>
                  </a:extLst>
                </a:gridCol>
                <a:gridCol w="318880">
                  <a:extLst>
                    <a:ext uri="{9D8B030D-6E8A-4147-A177-3AD203B41FA5}">
                      <a16:colId xmlns:a16="http://schemas.microsoft.com/office/drawing/2014/main" val="403516683"/>
                    </a:ext>
                  </a:extLst>
                </a:gridCol>
                <a:gridCol w="318880">
                  <a:extLst>
                    <a:ext uri="{9D8B030D-6E8A-4147-A177-3AD203B41FA5}">
                      <a16:colId xmlns:a16="http://schemas.microsoft.com/office/drawing/2014/main" val="1658183165"/>
                    </a:ext>
                  </a:extLst>
                </a:gridCol>
                <a:gridCol w="318880">
                  <a:extLst>
                    <a:ext uri="{9D8B030D-6E8A-4147-A177-3AD203B41FA5}">
                      <a16:colId xmlns:a16="http://schemas.microsoft.com/office/drawing/2014/main" val="3259203815"/>
                    </a:ext>
                  </a:extLst>
                </a:gridCol>
                <a:gridCol w="318880">
                  <a:extLst>
                    <a:ext uri="{9D8B030D-6E8A-4147-A177-3AD203B41FA5}">
                      <a16:colId xmlns:a16="http://schemas.microsoft.com/office/drawing/2014/main" val="132545793"/>
                    </a:ext>
                  </a:extLst>
                </a:gridCol>
                <a:gridCol w="318880">
                  <a:extLst>
                    <a:ext uri="{9D8B030D-6E8A-4147-A177-3AD203B41FA5}">
                      <a16:colId xmlns:a16="http://schemas.microsoft.com/office/drawing/2014/main" val="632800057"/>
                    </a:ext>
                  </a:extLst>
                </a:gridCol>
                <a:gridCol w="318880">
                  <a:extLst>
                    <a:ext uri="{9D8B030D-6E8A-4147-A177-3AD203B41FA5}">
                      <a16:colId xmlns:a16="http://schemas.microsoft.com/office/drawing/2014/main" val="1274776692"/>
                    </a:ext>
                  </a:extLst>
                </a:gridCol>
                <a:gridCol w="318880">
                  <a:extLst>
                    <a:ext uri="{9D8B030D-6E8A-4147-A177-3AD203B41FA5}">
                      <a16:colId xmlns:a16="http://schemas.microsoft.com/office/drawing/2014/main" val="957653787"/>
                    </a:ext>
                  </a:extLst>
                </a:gridCol>
                <a:gridCol w="318880">
                  <a:extLst>
                    <a:ext uri="{9D8B030D-6E8A-4147-A177-3AD203B41FA5}">
                      <a16:colId xmlns:a16="http://schemas.microsoft.com/office/drawing/2014/main" val="156270581"/>
                    </a:ext>
                  </a:extLst>
                </a:gridCol>
                <a:gridCol w="318880">
                  <a:extLst>
                    <a:ext uri="{9D8B030D-6E8A-4147-A177-3AD203B41FA5}">
                      <a16:colId xmlns:a16="http://schemas.microsoft.com/office/drawing/2014/main" val="569070436"/>
                    </a:ext>
                  </a:extLst>
                </a:gridCol>
                <a:gridCol w="318880">
                  <a:extLst>
                    <a:ext uri="{9D8B030D-6E8A-4147-A177-3AD203B41FA5}">
                      <a16:colId xmlns:a16="http://schemas.microsoft.com/office/drawing/2014/main" val="160966090"/>
                    </a:ext>
                  </a:extLst>
                </a:gridCol>
                <a:gridCol w="318880">
                  <a:extLst>
                    <a:ext uri="{9D8B030D-6E8A-4147-A177-3AD203B41FA5}">
                      <a16:colId xmlns:a16="http://schemas.microsoft.com/office/drawing/2014/main" val="1271423464"/>
                    </a:ext>
                  </a:extLst>
                </a:gridCol>
                <a:gridCol w="318880">
                  <a:extLst>
                    <a:ext uri="{9D8B030D-6E8A-4147-A177-3AD203B41FA5}">
                      <a16:colId xmlns:a16="http://schemas.microsoft.com/office/drawing/2014/main" val="4039507995"/>
                    </a:ext>
                  </a:extLst>
                </a:gridCol>
                <a:gridCol w="318880">
                  <a:extLst>
                    <a:ext uri="{9D8B030D-6E8A-4147-A177-3AD203B41FA5}">
                      <a16:colId xmlns:a16="http://schemas.microsoft.com/office/drawing/2014/main" val="385944406"/>
                    </a:ext>
                  </a:extLst>
                </a:gridCol>
                <a:gridCol w="318880">
                  <a:extLst>
                    <a:ext uri="{9D8B030D-6E8A-4147-A177-3AD203B41FA5}">
                      <a16:colId xmlns:a16="http://schemas.microsoft.com/office/drawing/2014/main" val="2575222741"/>
                    </a:ext>
                  </a:extLst>
                </a:gridCol>
              </a:tblGrid>
              <a:tr h="217015"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latin typeface="Myriad Pro Light Condensed" panose="020B0406030403020204" pitchFamily="34" charset="0"/>
                        </a:rPr>
                        <a:t>Winning tickets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i="0" dirty="0">
                          <a:latin typeface="Myriad Pro Light Condensed" panose="020B0406030403020204" pitchFamily="34" charset="0"/>
                        </a:rPr>
                        <a:t>63</a:t>
                      </a:r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i="0" dirty="0">
                          <a:latin typeface="Myriad Pro Light Condensed" panose="020B0406030403020204" pitchFamily="34" charset="0"/>
                        </a:rPr>
                        <a:t>85</a:t>
                      </a:r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i="0" dirty="0">
                          <a:latin typeface="Myriad Pro Light Condensed" panose="020B0406030403020204" pitchFamily="34" charset="0"/>
                        </a:rPr>
                        <a:t>70</a:t>
                      </a:r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i="0" dirty="0">
                          <a:latin typeface="Myriad Pro Light Condensed" panose="020B0406030403020204" pitchFamily="34" charset="0"/>
                        </a:rPr>
                        <a:t>39</a:t>
                      </a:r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i="0" dirty="0">
                          <a:latin typeface="Myriad Pro Light Condensed" panose="020B0406030403020204" pitchFamily="34" charset="0"/>
                        </a:rPr>
                        <a:t>76</a:t>
                      </a:r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i="0" dirty="0">
                          <a:latin typeface="Myriad Pro Light Condensed" panose="020B0406030403020204" pitchFamily="34" charset="0"/>
                        </a:rPr>
                        <a:t>17</a:t>
                      </a:r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i="0" dirty="0">
                          <a:latin typeface="Myriad Pro Light Condensed" panose="020B0406030403020204" pitchFamily="34" charset="0"/>
                        </a:rPr>
                        <a:t>29</a:t>
                      </a:r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i="0" dirty="0">
                          <a:latin typeface="Myriad Pro Light Condensed" panose="020B0406030403020204" pitchFamily="34" charset="0"/>
                        </a:rPr>
                        <a:t>41</a:t>
                      </a:r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i="0" dirty="0">
                          <a:latin typeface="Myriad Pro Light Condensed" panose="020B0406030403020204" pitchFamily="34" charset="0"/>
                        </a:rPr>
                        <a:t>36</a:t>
                      </a:r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i="0" dirty="0">
                          <a:latin typeface="Myriad Pro Light Condensed" panose="020B0406030403020204" pitchFamily="34" charset="0"/>
                        </a:rPr>
                        <a:t>39</a:t>
                      </a:r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i="0" dirty="0">
                          <a:latin typeface="Myriad Pro Light Condensed" panose="020B0406030403020204" pitchFamily="34" charset="0"/>
                        </a:rPr>
                        <a:t>10</a:t>
                      </a:r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i="0" dirty="0">
                          <a:latin typeface="Myriad Pro Light Condensed" panose="020B0406030403020204" pitchFamily="34" charset="0"/>
                        </a:rPr>
                        <a:t>99</a:t>
                      </a:r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i="0" dirty="0">
                          <a:latin typeface="Myriad Pro Light Condensed" panose="020B0406030403020204" pitchFamily="34" charset="0"/>
                        </a:rPr>
                        <a:t>68</a:t>
                      </a:r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i="0" dirty="0">
                          <a:latin typeface="Myriad Pro Light Condensed" panose="020B0406030403020204" pitchFamily="34" charset="0"/>
                        </a:rPr>
                        <a:t>83</a:t>
                      </a:r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i="0" dirty="0">
                          <a:latin typeface="Myriad Pro Light Condensed" panose="020B0406030403020204" pitchFamily="34" charset="0"/>
                        </a:rPr>
                        <a:t>63</a:t>
                      </a:r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i="0" dirty="0">
                          <a:latin typeface="Myriad Pro Light Condensed" panose="020B0406030403020204" pitchFamily="34" charset="0"/>
                        </a:rPr>
                        <a:t>62</a:t>
                      </a:r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i="0" dirty="0">
                          <a:latin typeface="Myriad Pro Light Condensed" panose="020B0406030403020204" pitchFamily="34" charset="0"/>
                        </a:rPr>
                        <a:t>43</a:t>
                      </a:r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latin typeface="Myriad Pro Light Condensed" panose="020B0406030403020204" pitchFamily="34" charset="0"/>
                        </a:rPr>
                        <a:t>0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i="0" dirty="0">
                          <a:latin typeface="Myriad Pro Light Condensed" panose="020B0406030403020204" pitchFamily="34" charset="0"/>
                        </a:rPr>
                        <a:t>49</a:t>
                      </a:r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i="0" dirty="0">
                          <a:latin typeface="Myriad Pro Light Condensed" panose="020B0406030403020204" pitchFamily="34" charset="0"/>
                        </a:rPr>
                        <a:t>49</a:t>
                      </a:r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1062704"/>
                  </a:ext>
                </a:extLst>
              </a:tr>
              <a:tr h="217015"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latin typeface="Myriad Pro Light Condensed" panose="020B0406030403020204" pitchFamily="34" charset="0"/>
                        </a:rPr>
                        <a:t>Resulting schedule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latin typeface="Myriad Pro Light Condensed" panose="020B0406030403020204" pitchFamily="34" charset="0"/>
                        </a:rPr>
                        <a:t>A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latin typeface="Myriad Pro Light Condensed" panose="020B0406030403020204" pitchFamily="34" charset="0"/>
                        </a:rPr>
                        <a:t>A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latin typeface="Myriad Pro Light Condensed" panose="020B0406030403020204" pitchFamily="34" charset="0"/>
                        </a:rPr>
                        <a:t>A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latin typeface="Myriad Pro Light Condensed" panose="020B0406030403020204" pitchFamily="34" charset="0"/>
                        </a:rPr>
                        <a:t>A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latin typeface="Myriad Pro Light Condensed" panose="020B0406030403020204" pitchFamily="34" charset="0"/>
                        </a:rPr>
                        <a:t>A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latin typeface="Myriad Pro Light Condensed" panose="020B0406030403020204" pitchFamily="34" charset="0"/>
                        </a:rPr>
                        <a:t>A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latin typeface="Myriad Pro Light Condensed" panose="020B0406030403020204" pitchFamily="34" charset="0"/>
                        </a:rPr>
                        <a:t>A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latin typeface="Myriad Pro Light Condensed" panose="020B0406030403020204" pitchFamily="34" charset="0"/>
                        </a:rPr>
                        <a:t>A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latin typeface="Myriad Pro Light Condensed" panose="020B0406030403020204" pitchFamily="34" charset="0"/>
                        </a:rPr>
                        <a:t>A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latin typeface="Myriad Pro Light Condensed" panose="020B0406030403020204" pitchFamily="34" charset="0"/>
                        </a:rPr>
                        <a:t>A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latin typeface="Myriad Pro Light Condensed" panose="020B0406030403020204" pitchFamily="34" charset="0"/>
                        </a:rPr>
                        <a:t>A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latin typeface="Myriad Pro Light Condensed" panose="020B0406030403020204" pitchFamily="34" charset="0"/>
                        </a:rPr>
                        <a:t>A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latin typeface="Myriad Pro Light Condensed" panose="020B0406030403020204" pitchFamily="34" charset="0"/>
                        </a:rPr>
                        <a:t>A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latin typeface="Myriad Pro Light Condensed" panose="020B0406030403020204" pitchFamily="34" charset="0"/>
                        </a:rPr>
                        <a:t>A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latin typeface="Myriad Pro Light Condensed" panose="020B0406030403020204" pitchFamily="34" charset="0"/>
                        </a:rPr>
                        <a:t>A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latin typeface="Myriad Pro Light Condensed" panose="020B0406030403020204" pitchFamily="34" charset="0"/>
                        </a:rPr>
                        <a:t>A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887786"/>
                  </a:ext>
                </a:extLst>
              </a:tr>
              <a:tr h="214042">
                <a:tc>
                  <a:txBody>
                    <a:bodyPr/>
                    <a:lstStyle/>
                    <a:p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latin typeface="Myriad Pro Light Condensed" panose="020B0406030403020204" pitchFamily="34" charset="0"/>
                        </a:rPr>
                        <a:t>B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latin typeface="Myriad Pro Light Condensed" panose="020B0406030403020204" pitchFamily="34" charset="0"/>
                        </a:rPr>
                        <a:t>B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latin typeface="Myriad Pro Light Condensed" panose="020B0406030403020204" pitchFamily="34" charset="0"/>
                        </a:rPr>
                        <a:t>B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latin typeface="Myriad Pro Light Condensed" panose="020B0406030403020204" pitchFamily="34" charset="0"/>
                        </a:rPr>
                        <a:t>B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Light Condensed" panose="020B0406030403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78877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3389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Ticket Mechanisms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431799" y="1449388"/>
            <a:ext cx="8280401" cy="3563788"/>
          </a:xfrm>
        </p:spPr>
        <p:txBody>
          <a:bodyPr/>
          <a:lstStyle/>
          <a:p>
            <a:r>
              <a:rPr lang="en-US" altLang="ko-KR" dirty="0"/>
              <a:t>Ticket currency</a:t>
            </a:r>
          </a:p>
          <a:p>
            <a:pPr lvl="1"/>
            <a:r>
              <a:rPr lang="en-US" altLang="ko-KR" dirty="0"/>
              <a:t>Users allocate tickets among their own jobs in whatever currency they would like.</a:t>
            </a:r>
          </a:p>
          <a:p>
            <a:pPr lvl="1"/>
            <a:r>
              <a:rPr lang="en-US" altLang="ko-KR" dirty="0"/>
              <a:t>The system converts user’s currency into a meaningful global value.</a:t>
            </a:r>
          </a:p>
          <a:p>
            <a:pPr lvl="1"/>
            <a:r>
              <a:rPr lang="en-US" altLang="ko-KR" dirty="0"/>
              <a:t>Example</a:t>
            </a:r>
          </a:p>
          <a:p>
            <a:pPr lvl="2"/>
            <a:r>
              <a:rPr lang="en-US" altLang="ko-KR" dirty="0"/>
              <a:t>The system will share 200 tickets equally among users A and B.</a:t>
            </a:r>
          </a:p>
          <a:p>
            <a:pPr lvl="2"/>
            <a:r>
              <a:rPr lang="en-US" altLang="ko-KR" dirty="0"/>
              <a:t>User A runs two jobs A1 and A2 and has given 30 tickets to A1 and 20 to A2 (A’s currency).</a:t>
            </a:r>
          </a:p>
          <a:p>
            <a:pPr lvl="2"/>
            <a:r>
              <a:rPr lang="en-US" altLang="ko-KR" dirty="0"/>
              <a:t>User B is running only one job B1 and has given it 10 tickets (B’s currency).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94C2C3B-09A2-5D41-BF90-A19FDC53C1F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1FFEB227-2B31-BF4B-9073-EC235E4B51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7686659"/>
              </p:ext>
            </p:extLst>
          </p:nvPr>
        </p:nvGraphicFramePr>
        <p:xfrm>
          <a:off x="1187623" y="5229200"/>
          <a:ext cx="6859941" cy="126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Worksheet" r:id="rId3" imgW="2209800" imgH="406400" progId="Excel.Sheet.12">
                  <p:embed/>
                </p:oleObj>
              </mc:Choice>
              <mc:Fallback>
                <p:oleObj name="Worksheet" r:id="rId3" imgW="2209800" imgH="4064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87623" y="5229200"/>
                        <a:ext cx="6859941" cy="126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AE39908E-60EA-8B48-ACDF-3F7BBD479881}"/>
              </a:ext>
            </a:extLst>
          </p:cNvPr>
          <p:cNvSpPr/>
          <p:nvPr/>
        </p:nvSpPr>
        <p:spPr>
          <a:xfrm>
            <a:off x="3491880" y="5085184"/>
            <a:ext cx="4752528" cy="1584176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D980B3-0507-7249-89A4-CFE150DA58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9564" y="5232400"/>
            <a:ext cx="6858000" cy="125730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702314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Ticket Mechanisms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Ticket transfer</a:t>
            </a:r>
          </a:p>
          <a:p>
            <a:pPr lvl="1"/>
            <a:r>
              <a:rPr lang="en-US" altLang="ko-KR" dirty="0"/>
              <a:t>A process can temporarily hand off its tickets to another process.</a:t>
            </a:r>
          </a:p>
          <a:p>
            <a:pPr lvl="1"/>
            <a:r>
              <a:rPr lang="en-US" altLang="ko-KR" dirty="0"/>
              <a:t>Especially useful in a client/server setting, where a client can transfer its tickets to a server to increase its share of CPU time while it does some work on the client’s behalf.</a:t>
            </a:r>
          </a:p>
          <a:p>
            <a:r>
              <a:rPr lang="en-US" altLang="ko-KR" dirty="0"/>
              <a:t>Ticket inflation</a:t>
            </a:r>
          </a:p>
          <a:p>
            <a:pPr lvl="1"/>
            <a:r>
              <a:rPr lang="en-US" altLang="ko-KR" dirty="0"/>
              <a:t>This makes sense only in a cooperative scenario, where processes trust one another.</a:t>
            </a:r>
          </a:p>
          <a:p>
            <a:pPr lvl="1"/>
            <a:r>
              <a:rPr lang="en-US" altLang="ko-KR" dirty="0"/>
              <a:t>A process can temporarily raise or lower the number of tickets it owns.</a:t>
            </a:r>
          </a:p>
          <a:p>
            <a:pPr lvl="1"/>
            <a:r>
              <a:rPr lang="en-US" altLang="ko-KR" dirty="0"/>
              <a:t>If any one process needs more CPU time, it can boost its tickets and get its share increased without any communication with other processes.</a:t>
            </a:r>
          </a:p>
          <a:p>
            <a:pPr lvl="1"/>
            <a:endParaRPr lang="ko-KR" alt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E8572BE-B962-E54C-9488-5F8098927E6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289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Implementation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431799" y="1449388"/>
            <a:ext cx="8280401" cy="5040312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Requirements</a:t>
            </a:r>
          </a:p>
          <a:p>
            <a:pPr lvl="1"/>
            <a:r>
              <a:rPr lang="en-US" altLang="ko-KR" dirty="0"/>
              <a:t>Good random number generator to pick the winning tickets</a:t>
            </a:r>
          </a:p>
          <a:p>
            <a:pPr lvl="1"/>
            <a:r>
              <a:rPr lang="en-US" altLang="ko-KR" dirty="0"/>
              <a:t>A data structure to track the processes in the system</a:t>
            </a:r>
          </a:p>
          <a:p>
            <a:pPr lvl="1"/>
            <a:r>
              <a:rPr lang="en-US" altLang="ko-KR" dirty="0"/>
              <a:t>The total number of tickets</a:t>
            </a:r>
          </a:p>
          <a:p>
            <a:r>
              <a:rPr lang="en-US" altLang="ko-KR" dirty="0"/>
              <a:t>Example: </a:t>
            </a:r>
          </a:p>
          <a:p>
            <a:pPr lvl="1"/>
            <a:r>
              <a:rPr lang="en-US" altLang="ko-KR" dirty="0"/>
              <a:t>There are three processes, A, B, and C, kept in a list.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To make a decision, the scheduler picks a random number (the winner) from the total number of tickets (400, in this example).</a:t>
            </a:r>
          </a:p>
          <a:p>
            <a:pPr lvl="1"/>
            <a:r>
              <a:rPr lang="en-US" altLang="ko-KR" dirty="0"/>
              <a:t>Then, it traverses the list, using a simple counter to find the winner, as shown by the code in the next slide.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5877088-EA49-D246-8A21-B58B27779F9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8" name="그룹 15">
            <a:extLst>
              <a:ext uri="{FF2B5EF4-FFF2-40B4-BE49-F238E27FC236}">
                <a16:creationId xmlns:a16="http://schemas.microsoft.com/office/drawing/2014/main" id="{CBC391EC-BA0C-874B-A936-2A6A228E0772}"/>
              </a:ext>
            </a:extLst>
          </p:cNvPr>
          <p:cNvGrpSpPr/>
          <p:nvPr/>
        </p:nvGrpSpPr>
        <p:grpSpPr>
          <a:xfrm>
            <a:off x="1479772" y="3937158"/>
            <a:ext cx="6075452" cy="868646"/>
            <a:chOff x="1622889" y="1556792"/>
            <a:chExt cx="6075452" cy="868646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FB1CA54-8374-7D44-81C0-F5BE678185ED}"/>
                </a:ext>
              </a:extLst>
            </p:cNvPr>
            <p:cNvSpPr txBox="1"/>
            <p:nvPr/>
          </p:nvSpPr>
          <p:spPr>
            <a:xfrm>
              <a:off x="1622889" y="1844824"/>
              <a:ext cx="5421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prstClr val="black"/>
                  </a:solidFill>
                  <a:latin typeface="Myriad Pro Light Condensed" panose="020B0406030403020204" pitchFamily="34" charset="0"/>
                  <a:ea typeface="맑은 고딕" pitchFamily="50" charset="-127"/>
                </a:rPr>
                <a:t>head</a:t>
              </a:r>
              <a:endParaRPr lang="ko-KR" altLang="en-US" sz="2000" dirty="0">
                <a:solidFill>
                  <a:prstClr val="black"/>
                </a:solidFill>
                <a:latin typeface="Myriad Pro Light Condensed" panose="020B0406030403020204" pitchFamily="34" charset="0"/>
                <a:ea typeface="맑은 고딕" pitchFamily="50" charset="-127"/>
              </a:endParaRPr>
            </a:p>
          </p:txBody>
        </p:sp>
        <p:cxnSp>
          <p:nvCxnSpPr>
            <p:cNvPr id="20" name="직선 화살표 연결선 7">
              <a:extLst>
                <a:ext uri="{FF2B5EF4-FFF2-40B4-BE49-F238E27FC236}">
                  <a16:creationId xmlns:a16="http://schemas.microsoft.com/office/drawing/2014/main" id="{C8827DCD-DF56-484A-9F66-46A5011CA641}"/>
                </a:ext>
              </a:extLst>
            </p:cNvPr>
            <p:cNvCxnSpPr/>
            <p:nvPr/>
          </p:nvCxnSpPr>
          <p:spPr>
            <a:xfrm>
              <a:off x="2267744" y="2029490"/>
              <a:ext cx="5760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타원 8">
              <a:extLst>
                <a:ext uri="{FF2B5EF4-FFF2-40B4-BE49-F238E27FC236}">
                  <a16:creationId xmlns:a16="http://schemas.microsoft.com/office/drawing/2014/main" id="{CDE5200E-8200-724C-89DD-DBE11790FC00}"/>
                </a:ext>
              </a:extLst>
            </p:cNvPr>
            <p:cNvSpPr/>
            <p:nvPr/>
          </p:nvSpPr>
          <p:spPr>
            <a:xfrm>
              <a:off x="2843808" y="1561438"/>
              <a:ext cx="864000" cy="8640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dirty="0" err="1">
                  <a:solidFill>
                    <a:prstClr val="black"/>
                  </a:solidFill>
                  <a:latin typeface="Myriad Pro Light Condensed" panose="020B0406030403020204" pitchFamily="34" charset="0"/>
                  <a:ea typeface="맑은 고딕" pitchFamily="50" charset="-127"/>
                  <a:cs typeface="Courier New" pitchFamily="49" charset="0"/>
                </a:rPr>
                <a:t>Job:A</a:t>
              </a:r>
              <a:endParaRPr lang="en-US" altLang="ko-KR" dirty="0">
                <a:solidFill>
                  <a:prstClr val="black"/>
                </a:solidFill>
                <a:latin typeface="Myriad Pro Light Condensed" panose="020B0406030403020204" pitchFamily="34" charset="0"/>
                <a:ea typeface="맑은 고딕" pitchFamily="50" charset="-127"/>
                <a:cs typeface="Courier New" pitchFamily="49" charset="0"/>
              </a:endParaRPr>
            </a:p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Myriad Pro Light Condensed" panose="020B0406030403020204" pitchFamily="34" charset="0"/>
                  <a:ea typeface="맑은 고딕" pitchFamily="50" charset="-127"/>
                  <a:cs typeface="Courier New" pitchFamily="49" charset="0"/>
                </a:rPr>
                <a:t>Tkts:100</a:t>
              </a:r>
              <a:endParaRPr lang="ko-KR" altLang="en-US" dirty="0">
                <a:solidFill>
                  <a:prstClr val="black"/>
                </a:solidFill>
                <a:latin typeface="Myriad Pro Light Condensed" panose="020B0406030403020204" pitchFamily="34" charset="0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22" name="직선 화살표 연결선 9">
              <a:extLst>
                <a:ext uri="{FF2B5EF4-FFF2-40B4-BE49-F238E27FC236}">
                  <a16:creationId xmlns:a16="http://schemas.microsoft.com/office/drawing/2014/main" id="{EDAA42DB-41BF-3F44-8633-91F54BAC707C}"/>
                </a:ext>
              </a:extLst>
            </p:cNvPr>
            <p:cNvCxnSpPr/>
            <p:nvPr/>
          </p:nvCxnSpPr>
          <p:spPr>
            <a:xfrm>
              <a:off x="3719530" y="2024844"/>
              <a:ext cx="5760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타원 10">
              <a:extLst>
                <a:ext uri="{FF2B5EF4-FFF2-40B4-BE49-F238E27FC236}">
                  <a16:creationId xmlns:a16="http://schemas.microsoft.com/office/drawing/2014/main" id="{F11E215D-730D-9743-A2CE-903C164029BB}"/>
                </a:ext>
              </a:extLst>
            </p:cNvPr>
            <p:cNvSpPr/>
            <p:nvPr/>
          </p:nvSpPr>
          <p:spPr>
            <a:xfrm>
              <a:off x="4295594" y="1556792"/>
              <a:ext cx="864000" cy="86400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dirty="0" err="1">
                  <a:solidFill>
                    <a:prstClr val="black"/>
                  </a:solidFill>
                  <a:latin typeface="Myriad Pro Light Condensed" panose="020B0406030403020204" pitchFamily="34" charset="0"/>
                  <a:ea typeface="맑은 고딕" pitchFamily="50" charset="-127"/>
                  <a:cs typeface="Courier New" pitchFamily="49" charset="0"/>
                </a:rPr>
                <a:t>Job:B</a:t>
              </a:r>
              <a:endParaRPr lang="en-US" altLang="ko-KR" dirty="0">
                <a:solidFill>
                  <a:prstClr val="black"/>
                </a:solidFill>
                <a:latin typeface="Myriad Pro Light Condensed" panose="020B0406030403020204" pitchFamily="34" charset="0"/>
                <a:ea typeface="맑은 고딕" pitchFamily="50" charset="-127"/>
                <a:cs typeface="Courier New" pitchFamily="49" charset="0"/>
              </a:endParaRPr>
            </a:p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Myriad Pro Light Condensed" panose="020B0406030403020204" pitchFamily="34" charset="0"/>
                  <a:ea typeface="맑은 고딕" pitchFamily="50" charset="-127"/>
                  <a:cs typeface="Courier New" pitchFamily="49" charset="0"/>
                </a:rPr>
                <a:t>Tkts:50</a:t>
              </a:r>
              <a:endParaRPr lang="ko-KR" altLang="en-US" dirty="0">
                <a:solidFill>
                  <a:prstClr val="black"/>
                </a:solidFill>
                <a:latin typeface="Myriad Pro Light Condensed" panose="020B0406030403020204" pitchFamily="34" charset="0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24" name="직선 화살표 연결선 11">
              <a:extLst>
                <a:ext uri="{FF2B5EF4-FFF2-40B4-BE49-F238E27FC236}">
                  <a16:creationId xmlns:a16="http://schemas.microsoft.com/office/drawing/2014/main" id="{F90D6274-C67B-684B-9669-888F2F472986}"/>
                </a:ext>
              </a:extLst>
            </p:cNvPr>
            <p:cNvCxnSpPr/>
            <p:nvPr/>
          </p:nvCxnSpPr>
          <p:spPr>
            <a:xfrm>
              <a:off x="5169689" y="2024844"/>
              <a:ext cx="5760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타원 12">
              <a:extLst>
                <a:ext uri="{FF2B5EF4-FFF2-40B4-BE49-F238E27FC236}">
                  <a16:creationId xmlns:a16="http://schemas.microsoft.com/office/drawing/2014/main" id="{FDAC9B67-AE5B-E741-AD4B-3EB49F8FD85A}"/>
                </a:ext>
              </a:extLst>
            </p:cNvPr>
            <p:cNvSpPr/>
            <p:nvPr/>
          </p:nvSpPr>
          <p:spPr>
            <a:xfrm>
              <a:off x="5745753" y="1556792"/>
              <a:ext cx="864000" cy="86400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dirty="0" err="1">
                  <a:solidFill>
                    <a:prstClr val="black"/>
                  </a:solidFill>
                  <a:latin typeface="Myriad Pro Light Condensed" panose="020B0406030403020204" pitchFamily="34" charset="0"/>
                  <a:ea typeface="맑은 고딕" pitchFamily="50" charset="-127"/>
                  <a:cs typeface="Courier New" pitchFamily="49" charset="0"/>
                </a:rPr>
                <a:t>Job:C</a:t>
              </a:r>
              <a:endParaRPr lang="en-US" altLang="ko-KR" dirty="0">
                <a:solidFill>
                  <a:prstClr val="black"/>
                </a:solidFill>
                <a:latin typeface="Myriad Pro Light Condensed" panose="020B0406030403020204" pitchFamily="34" charset="0"/>
                <a:ea typeface="맑은 고딕" pitchFamily="50" charset="-127"/>
                <a:cs typeface="Courier New" pitchFamily="49" charset="0"/>
              </a:endParaRPr>
            </a:p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Myriad Pro Light Condensed" panose="020B0406030403020204" pitchFamily="34" charset="0"/>
                  <a:ea typeface="맑은 고딕" pitchFamily="50" charset="-127"/>
                  <a:cs typeface="Courier New" pitchFamily="49" charset="0"/>
                </a:rPr>
                <a:t>Tkts:250</a:t>
              </a:r>
              <a:endParaRPr lang="ko-KR" altLang="en-US" dirty="0">
                <a:solidFill>
                  <a:prstClr val="black"/>
                </a:solidFill>
                <a:latin typeface="Myriad Pro Light Condensed" panose="020B0406030403020204" pitchFamily="34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A368CBA-B136-924A-BD28-BD87174CD049}"/>
                </a:ext>
              </a:extLst>
            </p:cNvPr>
            <p:cNvSpPr txBox="1"/>
            <p:nvPr/>
          </p:nvSpPr>
          <p:spPr>
            <a:xfrm>
              <a:off x="7125748" y="1844824"/>
              <a:ext cx="5725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prstClr val="black"/>
                  </a:solidFill>
                  <a:latin typeface="Myriad Pro Light Condensed" panose="020B0406030403020204" pitchFamily="34" charset="0"/>
                  <a:ea typeface="맑은 고딕" pitchFamily="50" charset="-127"/>
                </a:rPr>
                <a:t>NULL</a:t>
              </a:r>
              <a:endParaRPr lang="ko-KR" altLang="en-US" sz="2000" dirty="0">
                <a:solidFill>
                  <a:prstClr val="black"/>
                </a:solidFill>
                <a:latin typeface="Myriad Pro Light Condensed" panose="020B0406030403020204" pitchFamily="34" charset="0"/>
                <a:ea typeface="맑은 고딕" pitchFamily="50" charset="-127"/>
              </a:endParaRPr>
            </a:p>
          </p:txBody>
        </p:sp>
        <p:cxnSp>
          <p:nvCxnSpPr>
            <p:cNvPr id="27" name="직선 화살표 연결선 14">
              <a:extLst>
                <a:ext uri="{FF2B5EF4-FFF2-40B4-BE49-F238E27FC236}">
                  <a16:creationId xmlns:a16="http://schemas.microsoft.com/office/drawing/2014/main" id="{99979B31-554B-1347-B41E-29084F4104B3}"/>
                </a:ext>
              </a:extLst>
            </p:cNvPr>
            <p:cNvCxnSpPr/>
            <p:nvPr/>
          </p:nvCxnSpPr>
          <p:spPr>
            <a:xfrm>
              <a:off x="6618475" y="2029490"/>
              <a:ext cx="5760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38926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3642B-38CB-C241-B9FC-DD1BEB24C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Lottery scheduling decision code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BDD25D-D509-4446-8F7C-E8E3E60ABEE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6F6BA102-B460-B74D-8EFD-5A7359B2BA8B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431800" y="1245867"/>
            <a:ext cx="7452568" cy="5265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396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C504-2018s2-v03">
  <a:themeElements>
    <a:clrScheme name="MC504-2018s2-v0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99DEC"/>
      </a:accent1>
      <a:accent2>
        <a:srgbClr val="FF9200"/>
      </a:accent2>
      <a:accent3>
        <a:srgbClr val="FFC000"/>
      </a:accent3>
      <a:accent4>
        <a:srgbClr val="61B545"/>
      </a:accent4>
      <a:accent5>
        <a:srgbClr val="EF2C11"/>
      </a:accent5>
      <a:accent6>
        <a:srgbClr val="8257AA"/>
      </a:accent6>
      <a:hlink>
        <a:srgbClr val="3D84CC"/>
      </a:hlink>
      <a:folHlink>
        <a:srgbClr val="CACACA"/>
      </a:folHlink>
    </a:clrScheme>
    <a:fontScheme name="Myriad Pro">
      <a:majorFont>
        <a:latin typeface="Myriad Pro SemiCondensed" panose="020F0502020204030204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Myriad Pro Light SemiCondensed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 cmpd="sng"/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MC504-2018s2-v03" id="{E93FE1DB-ED4D-5C4E-88B5-58E95D5F3A1E}" vid="{91676CBB-08BE-8146-8668-E3F6D9540D47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MC504-2018s2-v03</Template>
  <TotalTime>102824</TotalTime>
  <Words>1151</Words>
  <Application>Microsoft Macintosh PowerPoint</Application>
  <PresentationFormat>On-screen Show (4:3)</PresentationFormat>
  <Paragraphs>206</Paragraphs>
  <Slides>14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20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36" baseType="lpstr">
      <vt:lpstr>맑은 고딕</vt:lpstr>
      <vt:lpstr>Arial</vt:lpstr>
      <vt:lpstr>Avenir Next Condensed</vt:lpstr>
      <vt:lpstr>Calibri</vt:lpstr>
      <vt:lpstr>Cambria</vt:lpstr>
      <vt:lpstr>Cambria Math</vt:lpstr>
      <vt:lpstr>CMU Typewriter Text Light</vt:lpstr>
      <vt:lpstr>Courier New</vt:lpstr>
      <vt:lpstr>Fira Code</vt:lpstr>
      <vt:lpstr>Fira Sans Condensed Book</vt:lpstr>
      <vt:lpstr>Fira Sans Condensed Light</vt:lpstr>
      <vt:lpstr>Latin Modern Mono Light Cond 10</vt:lpstr>
      <vt:lpstr>LM Mono Light Cond 10</vt:lpstr>
      <vt:lpstr>Myriad Pro Condensed</vt:lpstr>
      <vt:lpstr>Myriad Pro Light Condensed</vt:lpstr>
      <vt:lpstr>Myriad Pro Light SemiCondensed</vt:lpstr>
      <vt:lpstr>Myriad Pro SemiCondensed</vt:lpstr>
      <vt:lpstr>Roboto Condensed Light</vt:lpstr>
      <vt:lpstr>Wingdings</vt:lpstr>
      <vt:lpstr>Wingdings 3</vt:lpstr>
      <vt:lpstr>MC504-2018s2-v03</vt:lpstr>
      <vt:lpstr>Worksheet</vt:lpstr>
      <vt:lpstr>CPU Virtualization: Scheduling Proportional Share</vt:lpstr>
      <vt:lpstr>Proportional Share Scheduler</vt:lpstr>
      <vt:lpstr>PowerPoint Presentation</vt:lpstr>
      <vt:lpstr>Basic Concept</vt:lpstr>
      <vt:lpstr>Lottery scheduling</vt:lpstr>
      <vt:lpstr>Ticket Mechanisms</vt:lpstr>
      <vt:lpstr>Ticket Mechanisms (Cont.)</vt:lpstr>
      <vt:lpstr>Implementation</vt:lpstr>
      <vt:lpstr>Lottery scheduling decision code</vt:lpstr>
      <vt:lpstr>Brief study of lottery fairness</vt:lpstr>
      <vt:lpstr>Brief study of lottery fairness</vt:lpstr>
      <vt:lpstr>Stride Scheduling</vt:lpstr>
      <vt:lpstr>An example of stride scheduling</vt:lpstr>
      <vt:lpstr>Summary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Arthur Catto</dc:creator>
  <cp:keywords/>
  <dc:description/>
  <cp:lastModifiedBy>Arthur Catto</cp:lastModifiedBy>
  <cp:revision>4045</cp:revision>
  <cp:lastPrinted>2015-03-03T01:48:46Z</cp:lastPrinted>
  <dcterms:created xsi:type="dcterms:W3CDTF">2011-05-01T06:09:10Z</dcterms:created>
  <dcterms:modified xsi:type="dcterms:W3CDTF">2018-08-20T22:59:57Z</dcterms:modified>
  <cp:category/>
</cp:coreProperties>
</file>