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1"/>
  </p:sldMasterIdLst>
  <p:notesMasterIdLst>
    <p:notesMasterId r:id="rId56"/>
  </p:notesMasterIdLst>
  <p:sldIdLst>
    <p:sldId id="257" r:id="rId2"/>
    <p:sldId id="258" r:id="rId3"/>
    <p:sldId id="468" r:id="rId4"/>
    <p:sldId id="260" r:id="rId5"/>
    <p:sldId id="261" r:id="rId6"/>
    <p:sldId id="262" r:id="rId7"/>
    <p:sldId id="529" r:id="rId8"/>
    <p:sldId id="530" r:id="rId9"/>
    <p:sldId id="281" r:id="rId10"/>
    <p:sldId id="282" r:id="rId11"/>
    <p:sldId id="539" r:id="rId12"/>
    <p:sldId id="277" r:id="rId13"/>
    <p:sldId id="278" r:id="rId14"/>
    <p:sldId id="279" r:id="rId15"/>
    <p:sldId id="469" r:id="rId16"/>
    <p:sldId id="263" r:id="rId17"/>
    <p:sldId id="264" r:id="rId18"/>
    <p:sldId id="265" r:id="rId19"/>
    <p:sldId id="266" r:id="rId20"/>
    <p:sldId id="267" r:id="rId21"/>
    <p:sldId id="268" r:id="rId22"/>
    <p:sldId id="471" r:id="rId23"/>
    <p:sldId id="269" r:id="rId24"/>
    <p:sldId id="271" r:id="rId25"/>
    <p:sldId id="270" r:id="rId26"/>
    <p:sldId id="535" r:id="rId27"/>
    <p:sldId id="536" r:id="rId28"/>
    <p:sldId id="537" r:id="rId29"/>
    <p:sldId id="531" r:id="rId30"/>
    <p:sldId id="283" r:id="rId31"/>
    <p:sldId id="284" r:id="rId32"/>
    <p:sldId id="285" r:id="rId33"/>
    <p:sldId id="286" r:id="rId34"/>
    <p:sldId id="288" r:id="rId35"/>
    <p:sldId id="289" r:id="rId36"/>
    <p:sldId id="290" r:id="rId37"/>
    <p:sldId id="291" r:id="rId38"/>
    <p:sldId id="292" r:id="rId39"/>
    <p:sldId id="293" r:id="rId40"/>
    <p:sldId id="355" r:id="rId41"/>
    <p:sldId id="295" r:id="rId42"/>
    <p:sldId id="296" r:id="rId43"/>
    <p:sldId id="356" r:id="rId44"/>
    <p:sldId id="357" r:id="rId45"/>
    <p:sldId id="358" r:id="rId46"/>
    <p:sldId id="300" r:id="rId47"/>
    <p:sldId id="301" r:id="rId48"/>
    <p:sldId id="302" r:id="rId49"/>
    <p:sldId id="303" r:id="rId50"/>
    <p:sldId id="304" r:id="rId51"/>
    <p:sldId id="305" r:id="rId52"/>
    <p:sldId id="359" r:id="rId53"/>
    <p:sldId id="360" r:id="rId54"/>
    <p:sldId id="53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8" orient="horz" pos="7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E7E7E7"/>
    <a:srgbClr val="7F7F7F"/>
    <a:srgbClr val="FFFD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6452"/>
    <p:restoredTop sz="86445"/>
  </p:normalViewPr>
  <p:slideViewPr>
    <p:cSldViewPr snapToGrid="0" snapToObjects="1" showGuides="1">
      <p:cViewPr varScale="1">
        <p:scale>
          <a:sx n="121" d="100"/>
          <a:sy n="121" d="100"/>
        </p:scale>
        <p:origin x="176" y="1760"/>
      </p:cViewPr>
      <p:guideLst>
        <p:guide orient="horz" pos="754"/>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11FC61-A655-483F-A95D-5127CDFD16EF}"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BFC774AB-F32C-46A6-9A7C-6E87E4D09A3A}">
      <dgm:prSet/>
      <dgm:spPr/>
      <dgm:t>
        <a:bodyPr/>
        <a:lstStyle/>
        <a:p>
          <a:pPr algn="l" rtl="0"/>
          <a:r>
            <a:rPr lang="en-US" b="0" i="0" dirty="0">
              <a:solidFill>
                <a:schemeClr val="tx1"/>
              </a:solidFill>
              <a:latin typeface="Myriad Pro SemiCondensed" charset="0"/>
              <a:ea typeface="Myriad Pro SemiCondensed" charset="0"/>
              <a:cs typeface="Myriad Pro SemiCondensed" charset="0"/>
            </a:rPr>
            <a:t>…</a:t>
          </a:r>
          <a:r>
            <a:rPr lang="en-US" b="0" i="0" baseline="0" dirty="0">
              <a:solidFill>
                <a:schemeClr val="tx1"/>
              </a:solidFill>
              <a:latin typeface="Myriad Pro SemiCondensed" charset="0"/>
              <a:ea typeface="Myriad Pro SemiCondensed" charset="0"/>
              <a:cs typeface="Myriad Pro SemiCondensed" charset="0"/>
            </a:rPr>
            <a:t> </a:t>
          </a:r>
          <a:r>
            <a:rPr lang="en-US" b="0" i="0" dirty="0">
              <a:solidFill>
                <a:schemeClr val="tx1"/>
              </a:solidFill>
              <a:latin typeface="Myriad Pro SemiCondensed" charset="0"/>
              <a:ea typeface="Myriad Pro SemiCondensed" charset="0"/>
              <a:cs typeface="Myriad Pro SemiCondensed" charset="0"/>
            </a:rPr>
            <a:t>subdividing main memory in order to accommodate multiple processes.</a:t>
          </a:r>
          <a:endParaRPr lang="pt-BR" b="0" i="0" dirty="0">
            <a:solidFill>
              <a:schemeClr val="tx1"/>
            </a:solidFill>
            <a:latin typeface="Myriad Pro SemiCondensed" charset="0"/>
            <a:ea typeface="Myriad Pro SemiCondensed" charset="0"/>
            <a:cs typeface="Myriad Pro SemiCondensed" charset="0"/>
          </a:endParaRPr>
        </a:p>
      </dgm:t>
    </dgm:pt>
    <dgm:pt modelId="{41B0E584-E886-4C84-AD14-9FDA3127E757}" type="parTrans" cxnId="{68D98F1C-275F-4E3F-92D4-06A78890A761}">
      <dgm:prSet/>
      <dgm:spPr/>
      <dgm:t>
        <a:bodyPr/>
        <a:lstStyle/>
        <a:p>
          <a:endParaRPr lang="en-US">
            <a:solidFill>
              <a:schemeClr val="tx1"/>
            </a:solidFill>
          </a:endParaRPr>
        </a:p>
      </dgm:t>
    </dgm:pt>
    <dgm:pt modelId="{E02E29D1-2671-4FC5-ADEE-ED47E0DCD614}" type="sibTrans" cxnId="{68D98F1C-275F-4E3F-92D4-06A78890A761}">
      <dgm:prSet/>
      <dgm:spPr/>
      <dgm:t>
        <a:bodyPr/>
        <a:lstStyle/>
        <a:p>
          <a:endParaRPr lang="en-US">
            <a:solidFill>
              <a:schemeClr val="tx1"/>
            </a:solidFill>
          </a:endParaRPr>
        </a:p>
      </dgm:t>
    </dgm:pt>
    <dgm:pt modelId="{3780BA09-EC84-4560-A643-5443ABD58CC8}">
      <dgm:prSet/>
      <dgm:spPr/>
      <dgm:t>
        <a:bodyPr/>
        <a:lstStyle/>
        <a:p>
          <a:pPr algn="l" rtl="0"/>
          <a:r>
            <a:rPr lang="en-US" b="0" i="0">
              <a:solidFill>
                <a:schemeClr val="tx1"/>
              </a:solidFill>
              <a:latin typeface="Myriad Pro SemiCondensed" charset="0"/>
              <a:ea typeface="Myriad Pro SemiCondensed" charset="0"/>
              <a:cs typeface="Myriad Pro SemiCondensed" charset="0"/>
            </a:rPr>
            <a:t>… allocating memory subdivisions to such processes to ensure a reasonable supply of ready processes to consume available processor time.</a:t>
          </a:r>
          <a:endParaRPr lang="pt-BR" b="0" i="0">
            <a:solidFill>
              <a:schemeClr val="tx1"/>
            </a:solidFill>
            <a:latin typeface="Myriad Pro SemiCondensed" charset="0"/>
            <a:ea typeface="Myriad Pro SemiCondensed" charset="0"/>
            <a:cs typeface="Myriad Pro SemiCondensed" charset="0"/>
          </a:endParaRPr>
        </a:p>
      </dgm:t>
    </dgm:pt>
    <dgm:pt modelId="{EEB07F5B-003D-4D5F-A801-1310F763FE20}" type="parTrans" cxnId="{53090FDC-60CB-45A2-89C4-59DE97081DDC}">
      <dgm:prSet/>
      <dgm:spPr/>
      <dgm:t>
        <a:bodyPr/>
        <a:lstStyle/>
        <a:p>
          <a:endParaRPr lang="en-US">
            <a:solidFill>
              <a:schemeClr val="tx1"/>
            </a:solidFill>
          </a:endParaRPr>
        </a:p>
      </dgm:t>
    </dgm:pt>
    <dgm:pt modelId="{F7C5D137-0EE6-4A59-85BB-0A072A080F6C}" type="sibTrans" cxnId="{53090FDC-60CB-45A2-89C4-59DE97081DDC}">
      <dgm:prSet/>
      <dgm:spPr/>
      <dgm:t>
        <a:bodyPr/>
        <a:lstStyle/>
        <a:p>
          <a:endParaRPr lang="en-US">
            <a:solidFill>
              <a:schemeClr val="tx1"/>
            </a:solidFill>
          </a:endParaRPr>
        </a:p>
      </dgm:t>
    </dgm:pt>
    <dgm:pt modelId="{D087E5CE-2812-4560-855E-B97162C149C8}">
      <dgm:prSet/>
      <dgm:spPr>
        <a:solidFill>
          <a:schemeClr val="accent1"/>
        </a:solidFill>
      </dgm:spPr>
      <dgm:t>
        <a:bodyPr/>
        <a:lstStyle/>
        <a:p>
          <a:pPr algn="l" rtl="0"/>
          <a:r>
            <a:rPr lang="en-US" b="0" i="0">
              <a:solidFill>
                <a:schemeClr val="tx1"/>
              </a:solidFill>
              <a:latin typeface="Myriad Pro SemiCondensed" charset="0"/>
              <a:ea typeface="Myriad Pro SemiCondensed" charset="0"/>
              <a:cs typeface="Myriad Pro SemiCondensed" charset="0"/>
            </a:rPr>
            <a:t>… especially dependent on the hardware design of the underlying computer system.</a:t>
          </a:r>
          <a:endParaRPr lang="pt-BR" b="0" i="0">
            <a:solidFill>
              <a:schemeClr val="tx1"/>
            </a:solidFill>
            <a:latin typeface="Myriad Pro SemiCondensed" charset="0"/>
            <a:ea typeface="Myriad Pro SemiCondensed" charset="0"/>
            <a:cs typeface="Myriad Pro SemiCondensed" charset="0"/>
          </a:endParaRPr>
        </a:p>
      </dgm:t>
    </dgm:pt>
    <dgm:pt modelId="{5F2EAD47-C850-41CD-A3D1-DF10B0453CB8}" type="parTrans" cxnId="{8F690560-8359-41EA-8F8A-CB651332FE66}">
      <dgm:prSet/>
      <dgm:spPr/>
      <dgm:t>
        <a:bodyPr/>
        <a:lstStyle/>
        <a:p>
          <a:endParaRPr lang="en-US">
            <a:solidFill>
              <a:schemeClr val="tx1"/>
            </a:solidFill>
          </a:endParaRPr>
        </a:p>
      </dgm:t>
    </dgm:pt>
    <dgm:pt modelId="{D705D7E0-008F-4ACF-A8ED-CEC66FCFF419}" type="sibTrans" cxnId="{8F690560-8359-41EA-8F8A-CB651332FE66}">
      <dgm:prSet/>
      <dgm:spPr/>
      <dgm:t>
        <a:bodyPr/>
        <a:lstStyle/>
        <a:p>
          <a:endParaRPr lang="en-US">
            <a:solidFill>
              <a:schemeClr val="tx1"/>
            </a:solidFill>
          </a:endParaRPr>
        </a:p>
      </dgm:t>
    </dgm:pt>
    <dgm:pt modelId="{66A10BBD-AB32-42F1-9363-C20E9C8833F2}" type="pres">
      <dgm:prSet presAssocID="{BD11FC61-A655-483F-A95D-5127CDFD16EF}" presName="diagram" presStyleCnt="0">
        <dgm:presLayoutVars>
          <dgm:dir/>
          <dgm:resizeHandles val="exact"/>
        </dgm:presLayoutVars>
      </dgm:prSet>
      <dgm:spPr/>
    </dgm:pt>
    <dgm:pt modelId="{F53E7FA8-9A51-4DB5-A506-4E890EB18CB3}" type="pres">
      <dgm:prSet presAssocID="{BFC774AB-F32C-46A6-9A7C-6E87E4D09A3A}" presName="node" presStyleLbl="node1" presStyleIdx="0" presStyleCnt="3">
        <dgm:presLayoutVars>
          <dgm:bulletEnabled val="1"/>
        </dgm:presLayoutVars>
      </dgm:prSet>
      <dgm:spPr/>
    </dgm:pt>
    <dgm:pt modelId="{4A26CC98-2087-4A57-BE01-191C9B47E53E}" type="pres">
      <dgm:prSet presAssocID="{E02E29D1-2671-4FC5-ADEE-ED47E0DCD614}" presName="sibTrans" presStyleCnt="0"/>
      <dgm:spPr/>
    </dgm:pt>
    <dgm:pt modelId="{DB9EE5CB-1F4B-4827-BF00-369591CA6AD2}" type="pres">
      <dgm:prSet presAssocID="{3780BA09-EC84-4560-A643-5443ABD58CC8}" presName="node" presStyleLbl="node1" presStyleIdx="1" presStyleCnt="3">
        <dgm:presLayoutVars>
          <dgm:bulletEnabled val="1"/>
        </dgm:presLayoutVars>
      </dgm:prSet>
      <dgm:spPr/>
    </dgm:pt>
    <dgm:pt modelId="{632F6EE7-91D7-4D43-A98F-E4BDED92A67E}" type="pres">
      <dgm:prSet presAssocID="{F7C5D137-0EE6-4A59-85BB-0A072A080F6C}" presName="sibTrans" presStyleCnt="0"/>
      <dgm:spPr/>
    </dgm:pt>
    <dgm:pt modelId="{F41096C1-4F45-43E2-89B7-6FE1EF961E7C}" type="pres">
      <dgm:prSet presAssocID="{D087E5CE-2812-4560-855E-B97162C149C8}" presName="node" presStyleLbl="node1" presStyleIdx="2" presStyleCnt="3">
        <dgm:presLayoutVars>
          <dgm:bulletEnabled val="1"/>
        </dgm:presLayoutVars>
      </dgm:prSet>
      <dgm:spPr/>
    </dgm:pt>
  </dgm:ptLst>
  <dgm:cxnLst>
    <dgm:cxn modelId="{115E6D01-993F-8146-9A1D-AEB9BCCB98B0}" type="presOf" srcId="{D087E5CE-2812-4560-855E-B97162C149C8}" destId="{F41096C1-4F45-43E2-89B7-6FE1EF961E7C}" srcOrd="0" destOrd="0" presId="urn:microsoft.com/office/officeart/2005/8/layout/default"/>
    <dgm:cxn modelId="{68D98F1C-275F-4E3F-92D4-06A78890A761}" srcId="{BD11FC61-A655-483F-A95D-5127CDFD16EF}" destId="{BFC774AB-F32C-46A6-9A7C-6E87E4D09A3A}" srcOrd="0" destOrd="0" parTransId="{41B0E584-E886-4C84-AD14-9FDA3127E757}" sibTransId="{E02E29D1-2671-4FC5-ADEE-ED47E0DCD614}"/>
    <dgm:cxn modelId="{8F690560-8359-41EA-8F8A-CB651332FE66}" srcId="{BD11FC61-A655-483F-A95D-5127CDFD16EF}" destId="{D087E5CE-2812-4560-855E-B97162C149C8}" srcOrd="2" destOrd="0" parTransId="{5F2EAD47-C850-41CD-A3D1-DF10B0453CB8}" sibTransId="{D705D7E0-008F-4ACF-A8ED-CEC66FCFF419}"/>
    <dgm:cxn modelId="{DF65208D-5B49-A44F-A6AB-B3E34AC73A4C}" type="presOf" srcId="{BD11FC61-A655-483F-A95D-5127CDFD16EF}" destId="{66A10BBD-AB32-42F1-9363-C20E9C8833F2}" srcOrd="0" destOrd="0" presId="urn:microsoft.com/office/officeart/2005/8/layout/default"/>
    <dgm:cxn modelId="{A9F36591-C27B-A145-82F5-7B764B5A1066}" type="presOf" srcId="{3780BA09-EC84-4560-A643-5443ABD58CC8}" destId="{DB9EE5CB-1F4B-4827-BF00-369591CA6AD2}" srcOrd="0" destOrd="0" presId="urn:microsoft.com/office/officeart/2005/8/layout/default"/>
    <dgm:cxn modelId="{AFCB73A2-1B91-CD48-B6C7-5F0EE473B3A4}" type="presOf" srcId="{BFC774AB-F32C-46A6-9A7C-6E87E4D09A3A}" destId="{F53E7FA8-9A51-4DB5-A506-4E890EB18CB3}" srcOrd="0" destOrd="0" presId="urn:microsoft.com/office/officeart/2005/8/layout/default"/>
    <dgm:cxn modelId="{53090FDC-60CB-45A2-89C4-59DE97081DDC}" srcId="{BD11FC61-A655-483F-A95D-5127CDFD16EF}" destId="{3780BA09-EC84-4560-A643-5443ABD58CC8}" srcOrd="1" destOrd="0" parTransId="{EEB07F5B-003D-4D5F-A801-1310F763FE20}" sibTransId="{F7C5D137-0EE6-4A59-85BB-0A072A080F6C}"/>
    <dgm:cxn modelId="{9A36FFF6-AE4D-2747-ABBB-C3D94126E237}" type="presParOf" srcId="{66A10BBD-AB32-42F1-9363-C20E9C8833F2}" destId="{F53E7FA8-9A51-4DB5-A506-4E890EB18CB3}" srcOrd="0" destOrd="0" presId="urn:microsoft.com/office/officeart/2005/8/layout/default"/>
    <dgm:cxn modelId="{7C8D4BE7-CBB7-804E-B21E-8F70F015DC6E}" type="presParOf" srcId="{66A10BBD-AB32-42F1-9363-C20E9C8833F2}" destId="{4A26CC98-2087-4A57-BE01-191C9B47E53E}" srcOrd="1" destOrd="0" presId="urn:microsoft.com/office/officeart/2005/8/layout/default"/>
    <dgm:cxn modelId="{B95FAC84-9A9E-264F-B929-662D910C87E2}" type="presParOf" srcId="{66A10BBD-AB32-42F1-9363-C20E9C8833F2}" destId="{DB9EE5CB-1F4B-4827-BF00-369591CA6AD2}" srcOrd="2" destOrd="0" presId="urn:microsoft.com/office/officeart/2005/8/layout/default"/>
    <dgm:cxn modelId="{F462DF34-5FC0-7F40-93B2-CC6E860C9272}" type="presParOf" srcId="{66A10BBD-AB32-42F1-9363-C20E9C8833F2}" destId="{632F6EE7-91D7-4D43-A98F-E4BDED92A67E}" srcOrd="3" destOrd="0" presId="urn:microsoft.com/office/officeart/2005/8/layout/default"/>
    <dgm:cxn modelId="{B85BE170-356E-F341-BC2A-300068E13B79}" type="presParOf" srcId="{66A10BBD-AB32-42F1-9363-C20E9C8833F2}" destId="{F41096C1-4F45-43E2-89B7-6FE1EF961E7C}"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D9CAB7E-3FAF-D749-8D06-987AF132CECE}"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0F715593-F0E0-504A-8630-5456CC88DD88}">
      <dgm:prSet/>
      <dgm:spPr/>
      <dgm:t>
        <a:bodyPr/>
        <a:lstStyle/>
        <a:p>
          <a:pPr algn="l" rtl="0"/>
          <a:r>
            <a:rPr lang="en-US" dirty="0"/>
            <a:t>Due to the process allocation policy, holes of various sizes may appear and be scattered throughout memory.</a:t>
          </a:r>
        </a:p>
      </dgm:t>
    </dgm:pt>
    <dgm:pt modelId="{44F23644-9B0F-264E-895A-CE6B92D00117}" type="parTrans" cxnId="{6F9D69D8-3CD3-5B40-B01E-DCE05AE9D39D}">
      <dgm:prSet/>
      <dgm:spPr/>
      <dgm:t>
        <a:bodyPr/>
        <a:lstStyle/>
        <a:p>
          <a:endParaRPr lang="en-US"/>
        </a:p>
      </dgm:t>
    </dgm:pt>
    <dgm:pt modelId="{D5804A4E-1222-C04D-95E8-81F367EB6533}" type="sibTrans" cxnId="{6F9D69D8-3CD3-5B40-B01E-DCE05AE9D39D}">
      <dgm:prSet/>
      <dgm:spPr/>
      <dgm:t>
        <a:bodyPr/>
        <a:lstStyle/>
        <a:p>
          <a:endParaRPr lang="en-US"/>
        </a:p>
      </dgm:t>
    </dgm:pt>
    <dgm:pt modelId="{505E2217-9FC5-6D45-B013-4344357A447A}">
      <dgm:prSet/>
      <dgm:spPr/>
      <dgm:t>
        <a:bodyPr/>
        <a:lstStyle/>
        <a:p>
          <a:pPr algn="l" rtl="0"/>
          <a:r>
            <a:rPr lang="en-US" dirty="0"/>
            <a:t>Compaction algorithm must be used to shift processes so they are contiguous and all free memory is in one block.</a:t>
          </a:r>
        </a:p>
      </dgm:t>
    </dgm:pt>
    <dgm:pt modelId="{28CDF5BA-61CF-BD4C-B7B9-97FD6B9123C9}" type="parTrans" cxnId="{206AF15E-247C-4A43-83F0-1E7276EF1B2D}">
      <dgm:prSet/>
      <dgm:spPr/>
      <dgm:t>
        <a:bodyPr/>
        <a:lstStyle/>
        <a:p>
          <a:endParaRPr lang="en-US"/>
        </a:p>
      </dgm:t>
    </dgm:pt>
    <dgm:pt modelId="{BA7B3F83-DB41-A54C-A93E-E95072DDD2AF}" type="sibTrans" cxnId="{206AF15E-247C-4A43-83F0-1E7276EF1B2D}">
      <dgm:prSet/>
      <dgm:spPr/>
      <dgm:t>
        <a:bodyPr/>
        <a:lstStyle/>
        <a:p>
          <a:endParaRPr lang="en-US"/>
        </a:p>
      </dgm:t>
    </dgm:pt>
    <dgm:pt modelId="{E5E8A878-F5D5-4C47-99B5-CD4957189DB5}" type="pres">
      <dgm:prSet presAssocID="{FD9CAB7E-3FAF-D749-8D06-987AF132CECE}" presName="diagram" presStyleCnt="0">
        <dgm:presLayoutVars>
          <dgm:dir/>
          <dgm:resizeHandles val="exact"/>
        </dgm:presLayoutVars>
      </dgm:prSet>
      <dgm:spPr/>
    </dgm:pt>
    <dgm:pt modelId="{20043653-9EB5-C849-815C-6D0386A97B61}" type="pres">
      <dgm:prSet presAssocID="{0F715593-F0E0-504A-8630-5456CC88DD88}" presName="node" presStyleLbl="node1" presStyleIdx="0" presStyleCnt="2">
        <dgm:presLayoutVars>
          <dgm:bulletEnabled val="1"/>
        </dgm:presLayoutVars>
      </dgm:prSet>
      <dgm:spPr/>
    </dgm:pt>
    <dgm:pt modelId="{78551C85-3905-2C4F-9CD3-F471F16B9FB7}" type="pres">
      <dgm:prSet presAssocID="{D5804A4E-1222-C04D-95E8-81F367EB6533}" presName="sibTrans" presStyleCnt="0"/>
      <dgm:spPr/>
    </dgm:pt>
    <dgm:pt modelId="{1D74D976-45E1-7246-B08C-F1085F716165}" type="pres">
      <dgm:prSet presAssocID="{505E2217-9FC5-6D45-B013-4344357A447A}" presName="node" presStyleLbl="node1" presStyleIdx="1" presStyleCnt="2">
        <dgm:presLayoutVars>
          <dgm:bulletEnabled val="1"/>
        </dgm:presLayoutVars>
      </dgm:prSet>
      <dgm:spPr/>
    </dgm:pt>
  </dgm:ptLst>
  <dgm:cxnLst>
    <dgm:cxn modelId="{206AF15E-247C-4A43-83F0-1E7276EF1B2D}" srcId="{FD9CAB7E-3FAF-D749-8D06-987AF132CECE}" destId="{505E2217-9FC5-6D45-B013-4344357A447A}" srcOrd="1" destOrd="0" parTransId="{28CDF5BA-61CF-BD4C-B7B9-97FD6B9123C9}" sibTransId="{BA7B3F83-DB41-A54C-A93E-E95072DDD2AF}"/>
    <dgm:cxn modelId="{B6FD0278-1547-0C4D-9659-9E3B78CCE20D}" type="presOf" srcId="{505E2217-9FC5-6D45-B013-4344357A447A}" destId="{1D74D976-45E1-7246-B08C-F1085F716165}" srcOrd="0" destOrd="0" presId="urn:microsoft.com/office/officeart/2005/8/layout/default"/>
    <dgm:cxn modelId="{BD354383-5BFD-3243-910A-354A21D56E71}" type="presOf" srcId="{0F715593-F0E0-504A-8630-5456CC88DD88}" destId="{20043653-9EB5-C849-815C-6D0386A97B61}" srcOrd="0" destOrd="0" presId="urn:microsoft.com/office/officeart/2005/8/layout/default"/>
    <dgm:cxn modelId="{51B51998-3550-D84B-8CCF-D2F1946F2E5C}" type="presOf" srcId="{FD9CAB7E-3FAF-D749-8D06-987AF132CECE}" destId="{E5E8A878-F5D5-4C47-99B5-CD4957189DB5}" srcOrd="0" destOrd="0" presId="urn:microsoft.com/office/officeart/2005/8/layout/default"/>
    <dgm:cxn modelId="{6F9D69D8-3CD3-5B40-B01E-DCE05AE9D39D}" srcId="{FD9CAB7E-3FAF-D749-8D06-987AF132CECE}" destId="{0F715593-F0E0-504A-8630-5456CC88DD88}" srcOrd="0" destOrd="0" parTransId="{44F23644-9B0F-264E-895A-CE6B92D00117}" sibTransId="{D5804A4E-1222-C04D-95E8-81F367EB6533}"/>
    <dgm:cxn modelId="{5A034F90-1473-524F-A351-39EBB1C259B6}" type="presParOf" srcId="{E5E8A878-F5D5-4C47-99B5-CD4957189DB5}" destId="{20043653-9EB5-C849-815C-6D0386A97B61}" srcOrd="0" destOrd="0" presId="urn:microsoft.com/office/officeart/2005/8/layout/default"/>
    <dgm:cxn modelId="{0AD990E0-3476-7940-AEE9-8D283DFA36D8}" type="presParOf" srcId="{E5E8A878-F5D5-4C47-99B5-CD4957189DB5}" destId="{78551C85-3905-2C4F-9CD3-F471F16B9FB7}" srcOrd="1" destOrd="0" presId="urn:microsoft.com/office/officeart/2005/8/layout/default"/>
    <dgm:cxn modelId="{61234287-95A8-8D44-BFDD-9896C4A32B25}" type="presParOf" srcId="{E5E8A878-F5D5-4C47-99B5-CD4957189DB5}" destId="{1D74D976-45E1-7246-B08C-F1085F716165}"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D9CAB7E-3FAF-D749-8D06-987AF132CECE}"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61D8202A-41C7-C044-9615-83A174AF66B7}">
      <dgm:prSet/>
      <dgm:spPr/>
      <dgm:t>
        <a:bodyPr/>
        <a:lstStyle/>
        <a:p>
          <a:pPr algn="l" rtl="0"/>
          <a:r>
            <a:rPr lang="en-US" dirty="0"/>
            <a:t>This sort of memory waste is called external fragmentation.</a:t>
          </a:r>
        </a:p>
      </dgm:t>
    </dgm:pt>
    <dgm:pt modelId="{ED286A4B-9622-4241-9E9E-590BBADE2501}" type="parTrans" cxnId="{AF166F25-2FB9-6B40-8026-93941D64A22C}">
      <dgm:prSet/>
      <dgm:spPr/>
      <dgm:t>
        <a:bodyPr/>
        <a:lstStyle/>
        <a:p>
          <a:endParaRPr lang="en-US"/>
        </a:p>
      </dgm:t>
    </dgm:pt>
    <dgm:pt modelId="{850C760B-9F05-5A4D-A6B8-2070BF49167F}" type="sibTrans" cxnId="{AF166F25-2FB9-6B40-8026-93941D64A22C}">
      <dgm:prSet/>
      <dgm:spPr/>
      <dgm:t>
        <a:bodyPr/>
        <a:lstStyle/>
        <a:p>
          <a:endParaRPr lang="en-US"/>
        </a:p>
      </dgm:t>
    </dgm:pt>
    <dgm:pt modelId="{E5E8A878-F5D5-4C47-99B5-CD4957189DB5}" type="pres">
      <dgm:prSet presAssocID="{FD9CAB7E-3FAF-D749-8D06-987AF132CECE}" presName="diagram" presStyleCnt="0">
        <dgm:presLayoutVars>
          <dgm:dir/>
          <dgm:resizeHandles val="exact"/>
        </dgm:presLayoutVars>
      </dgm:prSet>
      <dgm:spPr/>
    </dgm:pt>
    <dgm:pt modelId="{BF12D897-CAC6-C341-8A4D-FA84D0A57144}" type="pres">
      <dgm:prSet presAssocID="{61D8202A-41C7-C044-9615-83A174AF66B7}" presName="node" presStyleLbl="node1" presStyleIdx="0" presStyleCnt="1" custScaleX="209167">
        <dgm:presLayoutVars>
          <dgm:bulletEnabled val="1"/>
        </dgm:presLayoutVars>
      </dgm:prSet>
      <dgm:spPr/>
    </dgm:pt>
  </dgm:ptLst>
  <dgm:cxnLst>
    <dgm:cxn modelId="{AF166F25-2FB9-6B40-8026-93941D64A22C}" srcId="{FD9CAB7E-3FAF-D749-8D06-987AF132CECE}" destId="{61D8202A-41C7-C044-9615-83A174AF66B7}" srcOrd="0" destOrd="0" parTransId="{ED286A4B-9622-4241-9E9E-590BBADE2501}" sibTransId="{850C760B-9F05-5A4D-A6B8-2070BF49167F}"/>
    <dgm:cxn modelId="{2B725848-94EB-0041-B88F-48243BD3BF99}" type="presOf" srcId="{FD9CAB7E-3FAF-D749-8D06-987AF132CECE}" destId="{E5E8A878-F5D5-4C47-99B5-CD4957189DB5}" srcOrd="0" destOrd="0" presId="urn:microsoft.com/office/officeart/2005/8/layout/default"/>
    <dgm:cxn modelId="{1C1832A2-73E0-7644-B3A7-D166C66D0A7B}" type="presOf" srcId="{61D8202A-41C7-C044-9615-83A174AF66B7}" destId="{BF12D897-CAC6-C341-8A4D-FA84D0A57144}" srcOrd="0" destOrd="0" presId="urn:microsoft.com/office/officeart/2005/8/layout/default"/>
    <dgm:cxn modelId="{3073D9D5-DB5E-A24A-B6F0-7976BD2224ED}" type="presParOf" srcId="{E5E8A878-F5D5-4C47-99B5-CD4957189DB5}" destId="{BF12D897-CAC6-C341-8A4D-FA84D0A57144}" srcOrd="0"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D9CAB7E-3FAF-D749-8D06-987AF132CECE}" type="doc">
      <dgm:prSet loTypeId="urn:microsoft.com/office/officeart/2005/8/layout/default" loCatId="list" qsTypeId="urn:microsoft.com/office/officeart/2005/8/quickstyle/simple4" qsCatId="simple" csTypeId="urn:microsoft.com/office/officeart/2005/8/colors/accent3_2" csCatId="accent3" phldr="1"/>
      <dgm:spPr/>
      <dgm:t>
        <a:bodyPr/>
        <a:lstStyle/>
        <a:p>
          <a:endParaRPr lang="en-US"/>
        </a:p>
      </dgm:t>
    </dgm:pt>
    <dgm:pt modelId="{61D8202A-41C7-C044-9615-83A174AF66B7}">
      <dgm:prSet/>
      <dgm:spPr/>
      <dgm:t>
        <a:bodyPr/>
        <a:lstStyle/>
        <a:p>
          <a:pPr algn="l" rtl="0"/>
          <a:r>
            <a:rPr lang="en-US" dirty="0"/>
            <a:t>Contrary to internal fragmentation, external fragmentation can be treated.</a:t>
          </a:r>
        </a:p>
      </dgm:t>
    </dgm:pt>
    <dgm:pt modelId="{ED286A4B-9622-4241-9E9E-590BBADE2501}" type="parTrans" cxnId="{AF166F25-2FB9-6B40-8026-93941D64A22C}">
      <dgm:prSet/>
      <dgm:spPr/>
      <dgm:t>
        <a:bodyPr/>
        <a:lstStyle/>
        <a:p>
          <a:endParaRPr lang="en-US"/>
        </a:p>
      </dgm:t>
    </dgm:pt>
    <dgm:pt modelId="{850C760B-9F05-5A4D-A6B8-2070BF49167F}" type="sibTrans" cxnId="{AF166F25-2FB9-6B40-8026-93941D64A22C}">
      <dgm:prSet/>
      <dgm:spPr/>
      <dgm:t>
        <a:bodyPr/>
        <a:lstStyle/>
        <a:p>
          <a:endParaRPr lang="en-US"/>
        </a:p>
      </dgm:t>
    </dgm:pt>
    <dgm:pt modelId="{E5E8A878-F5D5-4C47-99B5-CD4957189DB5}" type="pres">
      <dgm:prSet presAssocID="{FD9CAB7E-3FAF-D749-8D06-987AF132CECE}" presName="diagram" presStyleCnt="0">
        <dgm:presLayoutVars>
          <dgm:dir/>
          <dgm:resizeHandles val="exact"/>
        </dgm:presLayoutVars>
      </dgm:prSet>
      <dgm:spPr/>
    </dgm:pt>
    <dgm:pt modelId="{BF12D897-CAC6-C341-8A4D-FA84D0A57144}" type="pres">
      <dgm:prSet presAssocID="{61D8202A-41C7-C044-9615-83A174AF66B7}" presName="node" presStyleLbl="node1" presStyleIdx="0" presStyleCnt="1" custScaleX="211717" custLinFactY="-17521" custLinFactNeighborX="95799" custLinFactNeighborY="-100000">
        <dgm:presLayoutVars>
          <dgm:bulletEnabled val="1"/>
        </dgm:presLayoutVars>
      </dgm:prSet>
      <dgm:spPr/>
    </dgm:pt>
  </dgm:ptLst>
  <dgm:cxnLst>
    <dgm:cxn modelId="{271A891D-8095-544F-8F82-2B3DBC92F7E2}" type="presOf" srcId="{FD9CAB7E-3FAF-D749-8D06-987AF132CECE}" destId="{E5E8A878-F5D5-4C47-99B5-CD4957189DB5}" srcOrd="0" destOrd="0" presId="urn:microsoft.com/office/officeart/2005/8/layout/default"/>
    <dgm:cxn modelId="{AF166F25-2FB9-6B40-8026-93941D64A22C}" srcId="{FD9CAB7E-3FAF-D749-8D06-987AF132CECE}" destId="{61D8202A-41C7-C044-9615-83A174AF66B7}" srcOrd="0" destOrd="0" parTransId="{ED286A4B-9622-4241-9E9E-590BBADE2501}" sibTransId="{850C760B-9F05-5A4D-A6B8-2070BF49167F}"/>
    <dgm:cxn modelId="{A098B79F-EF4F-8A4E-B55B-F505872A3B3B}" type="presOf" srcId="{61D8202A-41C7-C044-9615-83A174AF66B7}" destId="{BF12D897-CAC6-C341-8A4D-FA84D0A57144}" srcOrd="0" destOrd="0" presId="urn:microsoft.com/office/officeart/2005/8/layout/default"/>
    <dgm:cxn modelId="{01D8FA51-966F-2E4D-BA2E-727ED115BD4B}" type="presParOf" srcId="{E5E8A878-F5D5-4C47-99B5-CD4957189DB5}" destId="{BF12D897-CAC6-C341-8A4D-FA84D0A57144}" srcOrd="0" destOrd="0" presId="urn:microsoft.com/office/officeart/2005/8/layout/defaul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B9F2F98-2209-6545-9D1B-A1CD91951FED}"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F81EA871-8F9B-BC43-A74B-34DBD01A0990}">
      <dgm:prSet/>
      <dgm:spPr/>
      <dgm:t>
        <a:bodyPr/>
        <a:lstStyle/>
        <a:p>
          <a:pPr rtl="0"/>
          <a:r>
            <a:rPr lang="en-US" b="0" i="0" baseline="0" dirty="0">
              <a:latin typeface="Myriad Pro SemiCondensed" charset="0"/>
              <a:ea typeface="Myriad Pro SemiCondensed" charset="0"/>
              <a:cs typeface="Myriad Pro SemiCondensed" charset="0"/>
            </a:rPr>
            <a:t>Best-fit</a:t>
          </a:r>
          <a:endParaRPr lang="en-US" b="0" i="0" dirty="0">
            <a:latin typeface="Myriad Pro SemiCondensed" charset="0"/>
            <a:ea typeface="Myriad Pro SemiCondensed" charset="0"/>
            <a:cs typeface="Myriad Pro SemiCondensed" charset="0"/>
          </a:endParaRPr>
        </a:p>
      </dgm:t>
    </dgm:pt>
    <dgm:pt modelId="{E331797A-DDE1-0441-8AF7-C4543426A2E0}" type="parTrans" cxnId="{4F97F34C-CB8D-0449-94A9-775F3737F9D8}">
      <dgm:prSet/>
      <dgm:spPr/>
      <dgm:t>
        <a:bodyPr/>
        <a:lstStyle/>
        <a:p>
          <a:endParaRPr lang="en-US" b="0" i="0">
            <a:latin typeface="Myriad Pro SemiCondensed" charset="0"/>
            <a:ea typeface="Myriad Pro SemiCondensed" charset="0"/>
            <a:cs typeface="Myriad Pro SemiCondensed" charset="0"/>
          </a:endParaRPr>
        </a:p>
      </dgm:t>
    </dgm:pt>
    <dgm:pt modelId="{7D098BEA-440B-3744-AFAC-A50026976FA4}" type="sibTrans" cxnId="{4F97F34C-CB8D-0449-94A9-775F3737F9D8}">
      <dgm:prSet/>
      <dgm:spPr/>
      <dgm:t>
        <a:bodyPr/>
        <a:lstStyle/>
        <a:p>
          <a:endParaRPr lang="en-US" b="0" i="0">
            <a:latin typeface="Myriad Pro SemiCondensed" charset="0"/>
            <a:ea typeface="Myriad Pro SemiCondensed" charset="0"/>
            <a:cs typeface="Myriad Pro SemiCondensed" charset="0"/>
          </a:endParaRPr>
        </a:p>
      </dgm:t>
    </dgm:pt>
    <dgm:pt modelId="{B07DC119-7BA0-8D4D-92E4-B5135464702B}">
      <dgm:prSet/>
      <dgm:spPr/>
      <dgm:t>
        <a:bodyPr/>
        <a:lstStyle/>
        <a:p>
          <a:pPr rtl="0"/>
          <a:r>
            <a:rPr lang="en-US" b="0" i="0" baseline="0">
              <a:latin typeface="Myriad Pro SemiCondensed" charset="0"/>
              <a:ea typeface="Myriad Pro SemiCondensed" charset="0"/>
              <a:cs typeface="Myriad Pro SemiCondensed" charset="0"/>
            </a:rPr>
            <a:t>First-fit</a:t>
          </a:r>
          <a:endParaRPr lang="en-US" b="0" i="0">
            <a:latin typeface="Myriad Pro SemiCondensed" charset="0"/>
            <a:ea typeface="Myriad Pro SemiCondensed" charset="0"/>
            <a:cs typeface="Myriad Pro SemiCondensed" charset="0"/>
          </a:endParaRPr>
        </a:p>
      </dgm:t>
    </dgm:pt>
    <dgm:pt modelId="{B6DD73AD-E0D6-3542-BDDE-E5B32FA4C1E0}" type="parTrans" cxnId="{3BC4B3F7-B2E3-BC4D-AB3B-071F661F9F66}">
      <dgm:prSet/>
      <dgm:spPr/>
      <dgm:t>
        <a:bodyPr/>
        <a:lstStyle/>
        <a:p>
          <a:endParaRPr lang="en-US" b="0" i="0">
            <a:latin typeface="Myriad Pro SemiCondensed" charset="0"/>
            <a:ea typeface="Myriad Pro SemiCondensed" charset="0"/>
            <a:cs typeface="Myriad Pro SemiCondensed" charset="0"/>
          </a:endParaRPr>
        </a:p>
      </dgm:t>
    </dgm:pt>
    <dgm:pt modelId="{F38E353E-3B47-DD44-9012-70B586C47F03}" type="sibTrans" cxnId="{3BC4B3F7-B2E3-BC4D-AB3B-071F661F9F66}">
      <dgm:prSet/>
      <dgm:spPr/>
      <dgm:t>
        <a:bodyPr/>
        <a:lstStyle/>
        <a:p>
          <a:endParaRPr lang="en-US" b="0" i="0">
            <a:latin typeface="Myriad Pro SemiCondensed" charset="0"/>
            <a:ea typeface="Myriad Pro SemiCondensed" charset="0"/>
            <a:cs typeface="Myriad Pro SemiCondensed" charset="0"/>
          </a:endParaRPr>
        </a:p>
      </dgm:t>
    </dgm:pt>
    <dgm:pt modelId="{5C41D256-965E-954E-8FC5-8888A53F6173}">
      <dgm:prSet/>
      <dgm:spPr/>
      <dgm:t>
        <a:bodyPr/>
        <a:lstStyle/>
        <a:p>
          <a:pPr rtl="0"/>
          <a:r>
            <a:rPr lang="en-US" b="0" i="0" baseline="0">
              <a:latin typeface="Myriad Pro SemiCondensed" charset="0"/>
              <a:ea typeface="Myriad Pro SemiCondensed" charset="0"/>
              <a:cs typeface="Myriad Pro SemiCondensed" charset="0"/>
            </a:rPr>
            <a:t>Next-fit</a:t>
          </a:r>
          <a:endParaRPr lang="en-US" b="0" i="0">
            <a:latin typeface="Myriad Pro SemiCondensed" charset="0"/>
            <a:ea typeface="Myriad Pro SemiCondensed" charset="0"/>
            <a:cs typeface="Myriad Pro SemiCondensed" charset="0"/>
          </a:endParaRPr>
        </a:p>
      </dgm:t>
    </dgm:pt>
    <dgm:pt modelId="{8206486B-33C1-494F-9AD3-1C152CD1D2BB}" type="parTrans" cxnId="{209F8FF2-50C5-FD46-BDEF-A941E6F4CABA}">
      <dgm:prSet/>
      <dgm:spPr/>
      <dgm:t>
        <a:bodyPr/>
        <a:lstStyle/>
        <a:p>
          <a:endParaRPr lang="en-US" b="0" i="0">
            <a:latin typeface="Myriad Pro SemiCondensed" charset="0"/>
            <a:ea typeface="Myriad Pro SemiCondensed" charset="0"/>
            <a:cs typeface="Myriad Pro SemiCondensed" charset="0"/>
          </a:endParaRPr>
        </a:p>
      </dgm:t>
    </dgm:pt>
    <dgm:pt modelId="{D6783ADB-8256-FA43-A4F3-79A0746A3834}" type="sibTrans" cxnId="{209F8FF2-50C5-FD46-BDEF-A941E6F4CABA}">
      <dgm:prSet/>
      <dgm:spPr/>
      <dgm:t>
        <a:bodyPr/>
        <a:lstStyle/>
        <a:p>
          <a:endParaRPr lang="en-US" b="0" i="0">
            <a:latin typeface="Myriad Pro SemiCondensed" charset="0"/>
            <a:ea typeface="Myriad Pro SemiCondensed" charset="0"/>
            <a:cs typeface="Myriad Pro SemiCondensed" charset="0"/>
          </a:endParaRPr>
        </a:p>
      </dgm:t>
    </dgm:pt>
    <dgm:pt modelId="{72C3D1A8-44CA-E944-A530-08CD9AF21AA9}" type="pres">
      <dgm:prSet presAssocID="{5B9F2F98-2209-6545-9D1B-A1CD91951FED}" presName="diagram" presStyleCnt="0">
        <dgm:presLayoutVars>
          <dgm:dir/>
          <dgm:resizeHandles val="exact"/>
        </dgm:presLayoutVars>
      </dgm:prSet>
      <dgm:spPr/>
    </dgm:pt>
    <dgm:pt modelId="{1A0D193C-E9B6-3A49-8DEB-76E61493B918}" type="pres">
      <dgm:prSet presAssocID="{F81EA871-8F9B-BC43-A74B-34DBD01A0990}" presName="node" presStyleLbl="node1" presStyleIdx="0" presStyleCnt="3">
        <dgm:presLayoutVars>
          <dgm:bulletEnabled val="1"/>
        </dgm:presLayoutVars>
      </dgm:prSet>
      <dgm:spPr/>
    </dgm:pt>
    <dgm:pt modelId="{78194C33-3957-0147-848C-88254F364B3D}" type="pres">
      <dgm:prSet presAssocID="{7D098BEA-440B-3744-AFAC-A50026976FA4}" presName="sibTrans" presStyleCnt="0"/>
      <dgm:spPr/>
    </dgm:pt>
    <dgm:pt modelId="{791D3764-3D66-AE4D-B6CC-1A420B931AF1}" type="pres">
      <dgm:prSet presAssocID="{B07DC119-7BA0-8D4D-92E4-B5135464702B}" presName="node" presStyleLbl="node1" presStyleIdx="1" presStyleCnt="3">
        <dgm:presLayoutVars>
          <dgm:bulletEnabled val="1"/>
        </dgm:presLayoutVars>
      </dgm:prSet>
      <dgm:spPr/>
    </dgm:pt>
    <dgm:pt modelId="{B192570A-B36F-E441-ACF4-BCB621D5A61C}" type="pres">
      <dgm:prSet presAssocID="{F38E353E-3B47-DD44-9012-70B586C47F03}" presName="sibTrans" presStyleCnt="0"/>
      <dgm:spPr/>
    </dgm:pt>
    <dgm:pt modelId="{575F7BE1-83CE-A447-A0B6-7BFD58E47948}" type="pres">
      <dgm:prSet presAssocID="{5C41D256-965E-954E-8FC5-8888A53F6173}" presName="node" presStyleLbl="node1" presStyleIdx="2" presStyleCnt="3">
        <dgm:presLayoutVars>
          <dgm:bulletEnabled val="1"/>
        </dgm:presLayoutVars>
      </dgm:prSet>
      <dgm:spPr/>
    </dgm:pt>
  </dgm:ptLst>
  <dgm:cxnLst>
    <dgm:cxn modelId="{775F6A49-2120-AA46-BBB4-9F829B86C911}" type="presOf" srcId="{F81EA871-8F9B-BC43-A74B-34DBD01A0990}" destId="{1A0D193C-E9B6-3A49-8DEB-76E61493B918}" srcOrd="0" destOrd="0" presId="urn:microsoft.com/office/officeart/2005/8/layout/default"/>
    <dgm:cxn modelId="{4F97F34C-CB8D-0449-94A9-775F3737F9D8}" srcId="{5B9F2F98-2209-6545-9D1B-A1CD91951FED}" destId="{F81EA871-8F9B-BC43-A74B-34DBD01A0990}" srcOrd="0" destOrd="0" parTransId="{E331797A-DDE1-0441-8AF7-C4543426A2E0}" sibTransId="{7D098BEA-440B-3744-AFAC-A50026976FA4}"/>
    <dgm:cxn modelId="{4457F169-B088-E54C-B63A-CFC087874CC2}" type="presOf" srcId="{5C41D256-965E-954E-8FC5-8888A53F6173}" destId="{575F7BE1-83CE-A447-A0B6-7BFD58E47948}" srcOrd="0" destOrd="0" presId="urn:microsoft.com/office/officeart/2005/8/layout/default"/>
    <dgm:cxn modelId="{DCB89CD0-7D9B-984F-A377-703A9482B81E}" type="presOf" srcId="{5B9F2F98-2209-6545-9D1B-A1CD91951FED}" destId="{72C3D1A8-44CA-E944-A530-08CD9AF21AA9}" srcOrd="0" destOrd="0" presId="urn:microsoft.com/office/officeart/2005/8/layout/default"/>
    <dgm:cxn modelId="{B559DDEA-A0A6-894F-B901-5E73D03B3A4A}" type="presOf" srcId="{B07DC119-7BA0-8D4D-92E4-B5135464702B}" destId="{791D3764-3D66-AE4D-B6CC-1A420B931AF1}" srcOrd="0" destOrd="0" presId="urn:microsoft.com/office/officeart/2005/8/layout/default"/>
    <dgm:cxn modelId="{209F8FF2-50C5-FD46-BDEF-A941E6F4CABA}" srcId="{5B9F2F98-2209-6545-9D1B-A1CD91951FED}" destId="{5C41D256-965E-954E-8FC5-8888A53F6173}" srcOrd="2" destOrd="0" parTransId="{8206486B-33C1-494F-9AD3-1C152CD1D2BB}" sibTransId="{D6783ADB-8256-FA43-A4F3-79A0746A3834}"/>
    <dgm:cxn modelId="{3BC4B3F7-B2E3-BC4D-AB3B-071F661F9F66}" srcId="{5B9F2F98-2209-6545-9D1B-A1CD91951FED}" destId="{B07DC119-7BA0-8D4D-92E4-B5135464702B}" srcOrd="1" destOrd="0" parTransId="{B6DD73AD-E0D6-3542-BDDE-E5B32FA4C1E0}" sibTransId="{F38E353E-3B47-DD44-9012-70B586C47F03}"/>
    <dgm:cxn modelId="{6F4A2798-9362-CA46-B6DE-4244C34321FF}" type="presParOf" srcId="{72C3D1A8-44CA-E944-A530-08CD9AF21AA9}" destId="{1A0D193C-E9B6-3A49-8DEB-76E61493B918}" srcOrd="0" destOrd="0" presId="urn:microsoft.com/office/officeart/2005/8/layout/default"/>
    <dgm:cxn modelId="{5338F181-0C2D-AB4C-BE1E-5F2605C827A6}" type="presParOf" srcId="{72C3D1A8-44CA-E944-A530-08CD9AF21AA9}" destId="{78194C33-3957-0147-848C-88254F364B3D}" srcOrd="1" destOrd="0" presId="urn:microsoft.com/office/officeart/2005/8/layout/default"/>
    <dgm:cxn modelId="{FA407BFC-2D1E-FD4E-9E44-6D5E50937705}" type="presParOf" srcId="{72C3D1A8-44CA-E944-A530-08CD9AF21AA9}" destId="{791D3764-3D66-AE4D-B6CC-1A420B931AF1}" srcOrd="2" destOrd="0" presId="urn:microsoft.com/office/officeart/2005/8/layout/default"/>
    <dgm:cxn modelId="{4AAEA68A-BA70-8249-AFC4-E1AD2B587BAA}" type="presParOf" srcId="{72C3D1A8-44CA-E944-A530-08CD9AF21AA9}" destId="{B192570A-B36F-E441-ACF4-BCB621D5A61C}" srcOrd="3" destOrd="0" presId="urn:microsoft.com/office/officeart/2005/8/layout/default"/>
    <dgm:cxn modelId="{1A149676-41F3-B14B-93E7-AD7D1034154B}" type="presParOf" srcId="{72C3D1A8-44CA-E944-A530-08CD9AF21AA9}" destId="{575F7BE1-83CE-A447-A0B6-7BFD58E47948}"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7C0D3F-E3F2-44FE-9790-CFD542A804B6}"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02EB9489-1E7D-4F02-B6DB-A114B9CEEBD7}">
      <dgm:prSet/>
      <dgm:spPr/>
      <dgm:t>
        <a:bodyPr/>
        <a:lstStyle/>
        <a:p>
          <a:pPr algn="l" rtl="0"/>
          <a:r>
            <a:rPr lang="en-US" b="0" i="0" dirty="0">
              <a:solidFill>
                <a:schemeClr val="tx1"/>
              </a:solidFill>
              <a:effectLst/>
              <a:latin typeface="Avenir Next Condensed" charset="0"/>
              <a:ea typeface="Avenir Next Condensed" charset="0"/>
              <a:cs typeface="Avenir Next Condensed" charset="0"/>
            </a:rPr>
            <a:t>Main memory and registers are the only storage that the CPU can access directly.</a:t>
          </a:r>
          <a:endParaRPr lang="pt-BR" b="0" i="0" dirty="0">
            <a:solidFill>
              <a:schemeClr val="tx1"/>
            </a:solidFill>
            <a:effectLst/>
            <a:latin typeface="Avenir Next Condensed" charset="0"/>
            <a:ea typeface="Avenir Next Condensed" charset="0"/>
            <a:cs typeface="Avenir Next Condensed" charset="0"/>
          </a:endParaRPr>
        </a:p>
      </dgm:t>
    </dgm:pt>
    <dgm:pt modelId="{9DA9AB55-D197-4362-8CE1-C4FF56F387FE}" type="parTrans" cxnId="{9EB32C69-5B6A-4D53-B92E-1CA51522053C}">
      <dgm:prSet/>
      <dgm:spPr/>
      <dgm:t>
        <a:bodyPr/>
        <a:lstStyle/>
        <a:p>
          <a:pPr algn="l"/>
          <a:endParaRPr lang="en-US" b="0" i="0">
            <a:solidFill>
              <a:schemeClr val="tx1"/>
            </a:solidFill>
            <a:effectLst/>
            <a:latin typeface="Avenir Next Condensed" charset="0"/>
            <a:ea typeface="Avenir Next Condensed" charset="0"/>
            <a:cs typeface="Avenir Next Condensed" charset="0"/>
          </a:endParaRPr>
        </a:p>
      </dgm:t>
    </dgm:pt>
    <dgm:pt modelId="{3C8EF2C8-0497-4DFB-A0C4-47C1292049B6}" type="sibTrans" cxnId="{9EB32C69-5B6A-4D53-B92E-1CA51522053C}">
      <dgm:prSet/>
      <dgm:spPr/>
      <dgm:t>
        <a:bodyPr/>
        <a:lstStyle/>
        <a:p>
          <a:pPr algn="l"/>
          <a:endParaRPr lang="en-US" b="0" i="0">
            <a:solidFill>
              <a:schemeClr val="tx1"/>
            </a:solidFill>
            <a:effectLst/>
            <a:latin typeface="Avenir Next Condensed" charset="0"/>
            <a:ea typeface="Avenir Next Condensed" charset="0"/>
            <a:cs typeface="Avenir Next Condensed" charset="0"/>
          </a:endParaRPr>
        </a:p>
      </dgm:t>
    </dgm:pt>
    <dgm:pt modelId="{96250B0B-18E6-4E97-AE86-CBE6581FE72B}">
      <dgm:prSet/>
      <dgm:spPr/>
      <dgm:t>
        <a:bodyPr/>
        <a:lstStyle/>
        <a:p>
          <a:pPr algn="l" rtl="0"/>
          <a:r>
            <a:rPr lang="en-US" b="0" i="0">
              <a:solidFill>
                <a:schemeClr val="tx1"/>
              </a:solidFill>
              <a:effectLst/>
              <a:latin typeface="Avenir Next Condensed" charset="0"/>
              <a:ea typeface="Avenir Next Condensed" charset="0"/>
              <a:cs typeface="Avenir Next Condensed" charset="0"/>
            </a:rPr>
            <a:t>Register access can be made in at most one CPU clock cycle.</a:t>
          </a:r>
          <a:endParaRPr lang="pt-BR" b="0" i="0" dirty="0">
            <a:solidFill>
              <a:schemeClr val="tx1"/>
            </a:solidFill>
            <a:effectLst/>
            <a:latin typeface="Avenir Next Condensed" charset="0"/>
            <a:ea typeface="Avenir Next Condensed" charset="0"/>
            <a:cs typeface="Avenir Next Condensed" charset="0"/>
          </a:endParaRPr>
        </a:p>
      </dgm:t>
    </dgm:pt>
    <dgm:pt modelId="{0B7F232B-72FC-441F-821F-D79E54FA2802}" type="parTrans" cxnId="{C6690574-BD62-42B3-A089-653CC92CE9FC}">
      <dgm:prSet/>
      <dgm:spPr/>
      <dgm:t>
        <a:bodyPr/>
        <a:lstStyle/>
        <a:p>
          <a:pPr algn="l"/>
          <a:endParaRPr lang="en-US" b="0" i="0">
            <a:solidFill>
              <a:schemeClr val="tx1"/>
            </a:solidFill>
            <a:effectLst/>
            <a:latin typeface="Avenir Next Condensed" charset="0"/>
            <a:ea typeface="Avenir Next Condensed" charset="0"/>
            <a:cs typeface="Avenir Next Condensed" charset="0"/>
          </a:endParaRPr>
        </a:p>
      </dgm:t>
    </dgm:pt>
    <dgm:pt modelId="{6B260016-1BB8-4E4B-A0E2-F4BC56B26275}" type="sibTrans" cxnId="{C6690574-BD62-42B3-A089-653CC92CE9FC}">
      <dgm:prSet/>
      <dgm:spPr/>
      <dgm:t>
        <a:bodyPr/>
        <a:lstStyle/>
        <a:p>
          <a:pPr algn="l"/>
          <a:endParaRPr lang="en-US" b="0" i="0">
            <a:solidFill>
              <a:schemeClr val="tx1"/>
            </a:solidFill>
            <a:effectLst/>
            <a:latin typeface="Avenir Next Condensed" charset="0"/>
            <a:ea typeface="Avenir Next Condensed" charset="0"/>
            <a:cs typeface="Avenir Next Condensed" charset="0"/>
          </a:endParaRPr>
        </a:p>
      </dgm:t>
    </dgm:pt>
    <dgm:pt modelId="{59776337-BA08-49FA-89A5-DA0F1479ADDB}">
      <dgm:prSet/>
      <dgm:spPr>
        <a:solidFill>
          <a:schemeClr val="accent3"/>
        </a:solidFill>
      </dgm:spPr>
      <dgm:t>
        <a:bodyPr/>
        <a:lstStyle/>
        <a:p>
          <a:pPr algn="l" rtl="0"/>
          <a:r>
            <a:rPr lang="en-US" b="0" i="0">
              <a:solidFill>
                <a:schemeClr val="tx1"/>
              </a:solidFill>
              <a:effectLst/>
              <a:latin typeface="Avenir Next Condensed" charset="0"/>
              <a:ea typeface="Avenir Next Condensed" charset="0"/>
              <a:cs typeface="Avenir Next Condensed" charset="0"/>
            </a:rPr>
            <a:t>Main memory access can take many cycles.</a:t>
          </a:r>
          <a:endParaRPr lang="pt-BR" b="0" i="0" dirty="0">
            <a:solidFill>
              <a:schemeClr val="tx1"/>
            </a:solidFill>
            <a:effectLst/>
            <a:latin typeface="Avenir Next Condensed" charset="0"/>
            <a:ea typeface="Avenir Next Condensed" charset="0"/>
            <a:cs typeface="Avenir Next Condensed" charset="0"/>
          </a:endParaRPr>
        </a:p>
      </dgm:t>
    </dgm:pt>
    <dgm:pt modelId="{E0A36015-F974-42AD-8EC6-B8923B8F37FD}" type="parTrans" cxnId="{387CE038-6450-4BA3-B36B-DEFA7DFF585F}">
      <dgm:prSet/>
      <dgm:spPr/>
      <dgm:t>
        <a:bodyPr/>
        <a:lstStyle/>
        <a:p>
          <a:pPr algn="l"/>
          <a:endParaRPr lang="en-US" b="0" i="0">
            <a:solidFill>
              <a:schemeClr val="tx1"/>
            </a:solidFill>
            <a:effectLst/>
            <a:latin typeface="Avenir Next Condensed" charset="0"/>
            <a:ea typeface="Avenir Next Condensed" charset="0"/>
            <a:cs typeface="Avenir Next Condensed" charset="0"/>
          </a:endParaRPr>
        </a:p>
      </dgm:t>
    </dgm:pt>
    <dgm:pt modelId="{EBDBC92B-821A-4DA5-82CD-7898CF98DADF}" type="sibTrans" cxnId="{387CE038-6450-4BA3-B36B-DEFA7DFF585F}">
      <dgm:prSet/>
      <dgm:spPr/>
      <dgm:t>
        <a:bodyPr/>
        <a:lstStyle/>
        <a:p>
          <a:pPr algn="l"/>
          <a:endParaRPr lang="en-US" b="0" i="0">
            <a:solidFill>
              <a:schemeClr val="tx1"/>
            </a:solidFill>
            <a:effectLst/>
            <a:latin typeface="Avenir Next Condensed" charset="0"/>
            <a:ea typeface="Avenir Next Condensed" charset="0"/>
            <a:cs typeface="Avenir Next Condensed" charset="0"/>
          </a:endParaRPr>
        </a:p>
      </dgm:t>
    </dgm:pt>
    <dgm:pt modelId="{A306A51D-F9F5-4AFA-B666-7881EE50B857}">
      <dgm:prSet/>
      <dgm:spPr/>
      <dgm:t>
        <a:bodyPr/>
        <a:lstStyle/>
        <a:p>
          <a:pPr algn="l" rtl="0"/>
          <a:r>
            <a:rPr lang="en-US" b="0" i="0">
              <a:solidFill>
                <a:schemeClr val="tx1"/>
              </a:solidFill>
              <a:effectLst/>
              <a:latin typeface="Avenir Next Condensed" charset="0"/>
              <a:ea typeface="Avenir Next Condensed" charset="0"/>
              <a:cs typeface="Avenir Next Condensed" charset="0"/>
            </a:rPr>
            <a:t>To accommodate such difference, systems provide a high speed memory buffer called cache.</a:t>
          </a:r>
          <a:endParaRPr lang="pt-BR" b="0" i="0" dirty="0">
            <a:solidFill>
              <a:schemeClr val="tx1"/>
            </a:solidFill>
            <a:effectLst/>
            <a:latin typeface="Avenir Next Condensed" charset="0"/>
            <a:ea typeface="Avenir Next Condensed" charset="0"/>
            <a:cs typeface="Avenir Next Condensed" charset="0"/>
          </a:endParaRPr>
        </a:p>
      </dgm:t>
    </dgm:pt>
    <dgm:pt modelId="{13D93C43-672E-497E-9729-B74ACEDFA8C3}" type="parTrans" cxnId="{67AA36DD-7309-4FC2-9DC0-4C069E637AC1}">
      <dgm:prSet/>
      <dgm:spPr/>
      <dgm:t>
        <a:bodyPr/>
        <a:lstStyle/>
        <a:p>
          <a:pPr algn="l"/>
          <a:endParaRPr lang="en-US" b="0" i="0">
            <a:solidFill>
              <a:schemeClr val="tx1"/>
            </a:solidFill>
            <a:effectLst/>
            <a:latin typeface="Avenir Next Condensed" charset="0"/>
            <a:ea typeface="Avenir Next Condensed" charset="0"/>
            <a:cs typeface="Avenir Next Condensed" charset="0"/>
          </a:endParaRPr>
        </a:p>
      </dgm:t>
    </dgm:pt>
    <dgm:pt modelId="{9B604D00-5043-42C8-B128-816005BE1F06}" type="sibTrans" cxnId="{67AA36DD-7309-4FC2-9DC0-4C069E637AC1}">
      <dgm:prSet/>
      <dgm:spPr/>
      <dgm:t>
        <a:bodyPr/>
        <a:lstStyle/>
        <a:p>
          <a:pPr algn="l"/>
          <a:endParaRPr lang="en-US" b="0" i="0">
            <a:solidFill>
              <a:schemeClr val="tx1"/>
            </a:solidFill>
            <a:effectLst/>
            <a:latin typeface="Avenir Next Condensed" charset="0"/>
            <a:ea typeface="Avenir Next Condensed" charset="0"/>
            <a:cs typeface="Avenir Next Condensed" charset="0"/>
          </a:endParaRPr>
        </a:p>
      </dgm:t>
    </dgm:pt>
    <dgm:pt modelId="{90AB9E66-5209-9341-99F8-F32F57D85F87}" type="pres">
      <dgm:prSet presAssocID="{477C0D3F-E3F2-44FE-9790-CFD542A804B6}" presName="linear" presStyleCnt="0">
        <dgm:presLayoutVars>
          <dgm:animLvl val="lvl"/>
          <dgm:resizeHandles val="exact"/>
        </dgm:presLayoutVars>
      </dgm:prSet>
      <dgm:spPr/>
    </dgm:pt>
    <dgm:pt modelId="{65036DDD-D867-AC4C-8C9A-05A060566249}" type="pres">
      <dgm:prSet presAssocID="{02EB9489-1E7D-4F02-B6DB-A114B9CEEBD7}" presName="parentText" presStyleLbl="node1" presStyleIdx="0" presStyleCnt="4">
        <dgm:presLayoutVars>
          <dgm:chMax val="0"/>
          <dgm:bulletEnabled val="1"/>
        </dgm:presLayoutVars>
      </dgm:prSet>
      <dgm:spPr/>
    </dgm:pt>
    <dgm:pt modelId="{FD31BA14-7D3C-3341-9706-716B2BFCC129}" type="pres">
      <dgm:prSet presAssocID="{3C8EF2C8-0497-4DFB-A0C4-47C1292049B6}" presName="spacer" presStyleCnt="0"/>
      <dgm:spPr/>
    </dgm:pt>
    <dgm:pt modelId="{4CFA0797-5F3B-5446-A7B7-24F8E07AFDEE}" type="pres">
      <dgm:prSet presAssocID="{96250B0B-18E6-4E97-AE86-CBE6581FE72B}" presName="parentText" presStyleLbl="node1" presStyleIdx="1" presStyleCnt="4" custScaleX="47904" custLinFactY="12089" custLinFactNeighborX="-27072" custLinFactNeighborY="100000">
        <dgm:presLayoutVars>
          <dgm:chMax val="0"/>
          <dgm:bulletEnabled val="1"/>
        </dgm:presLayoutVars>
      </dgm:prSet>
      <dgm:spPr/>
    </dgm:pt>
    <dgm:pt modelId="{8ECC2A6C-C80E-0142-920B-D40D96262B53}" type="pres">
      <dgm:prSet presAssocID="{6B260016-1BB8-4E4B-A0E2-F4BC56B26275}" presName="spacer" presStyleCnt="0"/>
      <dgm:spPr/>
    </dgm:pt>
    <dgm:pt modelId="{8ED5715D-69AB-8548-BDFE-E39FA79ABFAA}" type="pres">
      <dgm:prSet presAssocID="{59776337-BA08-49FA-89A5-DA0F1479ADDB}" presName="parentText" presStyleLbl="node1" presStyleIdx="2" presStyleCnt="4" custScaleX="47904" custLinFactY="-81258" custLinFactNeighborX="27090" custLinFactNeighborY="-100000">
        <dgm:presLayoutVars>
          <dgm:chMax val="0"/>
          <dgm:bulletEnabled val="1"/>
        </dgm:presLayoutVars>
      </dgm:prSet>
      <dgm:spPr/>
    </dgm:pt>
    <dgm:pt modelId="{6214532C-223D-2745-9102-57AA29D7A04E}" type="pres">
      <dgm:prSet presAssocID="{EBDBC92B-821A-4DA5-82CD-7898CF98DADF}" presName="spacer" presStyleCnt="0"/>
      <dgm:spPr/>
    </dgm:pt>
    <dgm:pt modelId="{01A4500D-00FE-D541-B8AF-34C6A1E9E8FF}" type="pres">
      <dgm:prSet presAssocID="{A306A51D-F9F5-4AFA-B666-7881EE50B857}" presName="parentText" presStyleLbl="node1" presStyleIdx="3" presStyleCnt="4" custLinFactY="-64807" custLinFactNeighborY="-100000">
        <dgm:presLayoutVars>
          <dgm:chMax val="0"/>
          <dgm:bulletEnabled val="1"/>
        </dgm:presLayoutVars>
      </dgm:prSet>
      <dgm:spPr/>
    </dgm:pt>
  </dgm:ptLst>
  <dgm:cxnLst>
    <dgm:cxn modelId="{45E2E504-C80C-6149-8122-EA3F8561364F}" type="presOf" srcId="{477C0D3F-E3F2-44FE-9790-CFD542A804B6}" destId="{90AB9E66-5209-9341-99F8-F32F57D85F87}" srcOrd="0" destOrd="0" presId="urn:microsoft.com/office/officeart/2005/8/layout/vList2"/>
    <dgm:cxn modelId="{387CE038-6450-4BA3-B36B-DEFA7DFF585F}" srcId="{477C0D3F-E3F2-44FE-9790-CFD542A804B6}" destId="{59776337-BA08-49FA-89A5-DA0F1479ADDB}" srcOrd="2" destOrd="0" parTransId="{E0A36015-F974-42AD-8EC6-B8923B8F37FD}" sibTransId="{EBDBC92B-821A-4DA5-82CD-7898CF98DADF}"/>
    <dgm:cxn modelId="{AB8C913D-933F-9F44-A6C7-1EEACEA869BE}" type="presOf" srcId="{02EB9489-1E7D-4F02-B6DB-A114B9CEEBD7}" destId="{65036DDD-D867-AC4C-8C9A-05A060566249}" srcOrd="0" destOrd="0" presId="urn:microsoft.com/office/officeart/2005/8/layout/vList2"/>
    <dgm:cxn modelId="{EEA06943-777D-5E49-9FB1-714984404E3B}" type="presOf" srcId="{59776337-BA08-49FA-89A5-DA0F1479ADDB}" destId="{8ED5715D-69AB-8548-BDFE-E39FA79ABFAA}" srcOrd="0" destOrd="0" presId="urn:microsoft.com/office/officeart/2005/8/layout/vList2"/>
    <dgm:cxn modelId="{849B6750-F6FE-B34A-9487-4FA6DB3E4763}" type="presOf" srcId="{A306A51D-F9F5-4AFA-B666-7881EE50B857}" destId="{01A4500D-00FE-D541-B8AF-34C6A1E9E8FF}" srcOrd="0" destOrd="0" presId="urn:microsoft.com/office/officeart/2005/8/layout/vList2"/>
    <dgm:cxn modelId="{9EB32C69-5B6A-4D53-B92E-1CA51522053C}" srcId="{477C0D3F-E3F2-44FE-9790-CFD542A804B6}" destId="{02EB9489-1E7D-4F02-B6DB-A114B9CEEBD7}" srcOrd="0" destOrd="0" parTransId="{9DA9AB55-D197-4362-8CE1-C4FF56F387FE}" sibTransId="{3C8EF2C8-0497-4DFB-A0C4-47C1292049B6}"/>
    <dgm:cxn modelId="{E9A3E16F-4FFF-D047-B016-519B88DB9C31}" type="presOf" srcId="{96250B0B-18E6-4E97-AE86-CBE6581FE72B}" destId="{4CFA0797-5F3B-5446-A7B7-24F8E07AFDEE}" srcOrd="0" destOrd="0" presId="urn:microsoft.com/office/officeart/2005/8/layout/vList2"/>
    <dgm:cxn modelId="{C6690574-BD62-42B3-A089-653CC92CE9FC}" srcId="{477C0D3F-E3F2-44FE-9790-CFD542A804B6}" destId="{96250B0B-18E6-4E97-AE86-CBE6581FE72B}" srcOrd="1" destOrd="0" parTransId="{0B7F232B-72FC-441F-821F-D79E54FA2802}" sibTransId="{6B260016-1BB8-4E4B-A0E2-F4BC56B26275}"/>
    <dgm:cxn modelId="{67AA36DD-7309-4FC2-9DC0-4C069E637AC1}" srcId="{477C0D3F-E3F2-44FE-9790-CFD542A804B6}" destId="{A306A51D-F9F5-4AFA-B666-7881EE50B857}" srcOrd="3" destOrd="0" parTransId="{13D93C43-672E-497E-9729-B74ACEDFA8C3}" sibTransId="{9B604D00-5043-42C8-B128-816005BE1F06}"/>
    <dgm:cxn modelId="{547D4C3E-C719-0A4E-BB6F-5C1949AB2035}" type="presParOf" srcId="{90AB9E66-5209-9341-99F8-F32F57D85F87}" destId="{65036DDD-D867-AC4C-8C9A-05A060566249}" srcOrd="0" destOrd="0" presId="urn:microsoft.com/office/officeart/2005/8/layout/vList2"/>
    <dgm:cxn modelId="{19D1FE1D-E93D-C740-9BF5-D5634F3C543B}" type="presParOf" srcId="{90AB9E66-5209-9341-99F8-F32F57D85F87}" destId="{FD31BA14-7D3C-3341-9706-716B2BFCC129}" srcOrd="1" destOrd="0" presId="urn:microsoft.com/office/officeart/2005/8/layout/vList2"/>
    <dgm:cxn modelId="{5132EA0C-06EF-0F4E-89A7-86E96A5DF236}" type="presParOf" srcId="{90AB9E66-5209-9341-99F8-F32F57D85F87}" destId="{4CFA0797-5F3B-5446-A7B7-24F8E07AFDEE}" srcOrd="2" destOrd="0" presId="urn:microsoft.com/office/officeart/2005/8/layout/vList2"/>
    <dgm:cxn modelId="{3E16B670-B252-7E4B-A22C-C7EE569E394E}" type="presParOf" srcId="{90AB9E66-5209-9341-99F8-F32F57D85F87}" destId="{8ECC2A6C-C80E-0142-920B-D40D96262B53}" srcOrd="3" destOrd="0" presId="urn:microsoft.com/office/officeart/2005/8/layout/vList2"/>
    <dgm:cxn modelId="{0CE50588-9915-A046-BB9D-78101FE8D119}" type="presParOf" srcId="{90AB9E66-5209-9341-99F8-F32F57D85F87}" destId="{8ED5715D-69AB-8548-BDFE-E39FA79ABFAA}" srcOrd="4" destOrd="0" presId="urn:microsoft.com/office/officeart/2005/8/layout/vList2"/>
    <dgm:cxn modelId="{590FBBD9-C03A-2548-9E25-6AF904B954F4}" type="presParOf" srcId="{90AB9E66-5209-9341-99F8-F32F57D85F87}" destId="{6214532C-223D-2745-9102-57AA29D7A04E}" srcOrd="5" destOrd="0" presId="urn:microsoft.com/office/officeart/2005/8/layout/vList2"/>
    <dgm:cxn modelId="{FA1D01E5-E513-4945-ADB1-40A7E4A1094A}" type="presParOf" srcId="{90AB9E66-5209-9341-99F8-F32F57D85F87}" destId="{01A4500D-00FE-D541-B8AF-34C6A1E9E8F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337481-0578-45D9-98E5-9BFD31631724}"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11D97D9C-4FD7-4C6F-8AF3-A4B11EF4E294}">
      <dgm:prSet custT="1"/>
      <dgm:spPr/>
      <dgm:t>
        <a:bodyPr/>
        <a:lstStyle/>
        <a:p>
          <a:pPr rtl="0"/>
          <a:r>
            <a:rPr lang="en-US" sz="2400" b="0" i="0" dirty="0">
              <a:solidFill>
                <a:schemeClr val="tx1"/>
              </a:solidFill>
              <a:effectLst/>
              <a:latin typeface="Avenir Next Condensed" charset="0"/>
              <a:ea typeface="Avenir Next Condensed" charset="0"/>
              <a:cs typeface="Avenir Next Condensed" charset="0"/>
            </a:rPr>
            <a:t>Programs must be brought into memory and placed within a process in order to be run.</a:t>
          </a:r>
          <a:endParaRPr lang="pt-BR" sz="2400" b="0" i="0" dirty="0">
            <a:solidFill>
              <a:schemeClr val="tx1"/>
            </a:solidFill>
            <a:effectLst/>
            <a:latin typeface="Avenir Next Condensed" charset="0"/>
            <a:ea typeface="Avenir Next Condensed" charset="0"/>
            <a:cs typeface="Avenir Next Condensed" charset="0"/>
          </a:endParaRPr>
        </a:p>
      </dgm:t>
    </dgm:pt>
    <dgm:pt modelId="{95430198-B693-4BB7-8BD5-4BF4D8DAFF31}" type="parTrans" cxnId="{41703533-8B9F-4FF8-A210-D02AB413E8CA}">
      <dgm:prSet/>
      <dgm:spPr/>
      <dgm:t>
        <a:bodyPr/>
        <a:lstStyle/>
        <a:p>
          <a:endParaRPr lang="en-US" sz="2400" b="0" i="0">
            <a:solidFill>
              <a:schemeClr val="tx1"/>
            </a:solidFill>
            <a:effectLst/>
            <a:latin typeface="Avenir Next Condensed" charset="0"/>
            <a:ea typeface="Avenir Next Condensed" charset="0"/>
            <a:cs typeface="Avenir Next Condensed" charset="0"/>
          </a:endParaRPr>
        </a:p>
      </dgm:t>
    </dgm:pt>
    <dgm:pt modelId="{D8382DA2-EBC2-4DDA-B650-7D384B7ADD90}" type="sibTrans" cxnId="{41703533-8B9F-4FF8-A210-D02AB413E8CA}">
      <dgm:prSet/>
      <dgm:spPr/>
      <dgm:t>
        <a:bodyPr/>
        <a:lstStyle/>
        <a:p>
          <a:endParaRPr lang="en-US" sz="2400" b="0" i="0">
            <a:solidFill>
              <a:schemeClr val="tx1"/>
            </a:solidFill>
            <a:effectLst/>
            <a:latin typeface="Avenir Next Condensed" charset="0"/>
            <a:ea typeface="Avenir Next Condensed" charset="0"/>
            <a:cs typeface="Avenir Next Condensed" charset="0"/>
          </a:endParaRPr>
        </a:p>
      </dgm:t>
    </dgm:pt>
    <dgm:pt modelId="{81FDD2B4-2989-447E-81D4-78FE706DC7F5}">
      <dgm:prSet custT="1"/>
      <dgm:spPr/>
      <dgm:t>
        <a:bodyPr/>
        <a:lstStyle/>
        <a:p>
          <a:pPr rtl="0"/>
          <a:r>
            <a:rPr lang="en-US" sz="2400" b="0" i="0">
              <a:solidFill>
                <a:schemeClr val="tx1"/>
              </a:solidFill>
              <a:effectLst/>
              <a:latin typeface="Avenir Next Condensed" charset="0"/>
              <a:ea typeface="Avenir Next Condensed" charset="0"/>
              <a:cs typeface="Avenir Next Condensed" charset="0"/>
            </a:rPr>
            <a:t>Before being run, programs go through several steps. </a:t>
          </a:r>
          <a:endParaRPr lang="pt-BR" sz="2400" b="0" i="0">
            <a:solidFill>
              <a:schemeClr val="tx1"/>
            </a:solidFill>
            <a:effectLst/>
            <a:latin typeface="Avenir Next Condensed" charset="0"/>
            <a:ea typeface="Avenir Next Condensed" charset="0"/>
            <a:cs typeface="Avenir Next Condensed" charset="0"/>
          </a:endParaRPr>
        </a:p>
      </dgm:t>
    </dgm:pt>
    <dgm:pt modelId="{C4525280-89C4-4CC3-BB8A-A1BD110F4F7C}" type="parTrans" cxnId="{F126D456-6DC7-41B6-9905-4C96DDC598CF}">
      <dgm:prSet/>
      <dgm:spPr/>
      <dgm:t>
        <a:bodyPr/>
        <a:lstStyle/>
        <a:p>
          <a:endParaRPr lang="en-US" sz="2400" b="0" i="0">
            <a:solidFill>
              <a:schemeClr val="tx1"/>
            </a:solidFill>
            <a:effectLst/>
            <a:latin typeface="Avenir Next Condensed" charset="0"/>
            <a:ea typeface="Avenir Next Condensed" charset="0"/>
            <a:cs typeface="Avenir Next Condensed" charset="0"/>
          </a:endParaRPr>
        </a:p>
      </dgm:t>
    </dgm:pt>
    <dgm:pt modelId="{5BE3F225-954C-4069-8D37-11448BF6347D}" type="sibTrans" cxnId="{F126D456-6DC7-41B6-9905-4C96DDC598CF}">
      <dgm:prSet/>
      <dgm:spPr/>
      <dgm:t>
        <a:bodyPr/>
        <a:lstStyle/>
        <a:p>
          <a:endParaRPr lang="en-US" sz="2400" b="0" i="0">
            <a:solidFill>
              <a:schemeClr val="tx1"/>
            </a:solidFill>
            <a:effectLst/>
            <a:latin typeface="Avenir Next Condensed" charset="0"/>
            <a:ea typeface="Avenir Next Condensed" charset="0"/>
            <a:cs typeface="Avenir Next Condensed" charset="0"/>
          </a:endParaRPr>
        </a:p>
      </dgm:t>
    </dgm:pt>
    <dgm:pt modelId="{FC236F75-34E6-40AC-AB5E-B77144301EAD}">
      <dgm:prSet custT="1"/>
      <dgm:spPr/>
      <dgm:t>
        <a:bodyPr/>
        <a:lstStyle/>
        <a:p>
          <a:pPr rtl="0"/>
          <a:r>
            <a:rPr lang="en-US" sz="2400" b="0" i="0">
              <a:solidFill>
                <a:schemeClr val="tx1"/>
              </a:solidFill>
              <a:effectLst/>
              <a:latin typeface="Avenir Next Condensed" charset="0"/>
              <a:ea typeface="Avenir Next Condensed" charset="0"/>
              <a:cs typeface="Avenir Next Condensed" charset="0"/>
            </a:rPr>
            <a:t>Normally, there are always processes ready to run their programs.</a:t>
          </a:r>
          <a:endParaRPr lang="pt-BR" sz="2400" b="0" i="0">
            <a:solidFill>
              <a:schemeClr val="tx1"/>
            </a:solidFill>
            <a:effectLst/>
            <a:latin typeface="Avenir Next Condensed" charset="0"/>
            <a:ea typeface="Avenir Next Condensed" charset="0"/>
            <a:cs typeface="Avenir Next Condensed" charset="0"/>
          </a:endParaRPr>
        </a:p>
      </dgm:t>
    </dgm:pt>
    <dgm:pt modelId="{E7C589D6-4FDA-482C-A85F-94946D75BAF9}" type="parTrans" cxnId="{A97F006D-32E3-4609-90CB-0BA0A0F6CF5A}">
      <dgm:prSet/>
      <dgm:spPr/>
      <dgm:t>
        <a:bodyPr/>
        <a:lstStyle/>
        <a:p>
          <a:endParaRPr lang="en-US" sz="2400" b="0" i="0">
            <a:solidFill>
              <a:schemeClr val="tx1"/>
            </a:solidFill>
            <a:effectLst/>
            <a:latin typeface="Avenir Next Condensed" charset="0"/>
            <a:ea typeface="Avenir Next Condensed" charset="0"/>
            <a:cs typeface="Avenir Next Condensed" charset="0"/>
          </a:endParaRPr>
        </a:p>
      </dgm:t>
    </dgm:pt>
    <dgm:pt modelId="{4A39C0C0-42B6-4C48-9EA2-E9A8006229C3}" type="sibTrans" cxnId="{A97F006D-32E3-4609-90CB-0BA0A0F6CF5A}">
      <dgm:prSet/>
      <dgm:spPr/>
      <dgm:t>
        <a:bodyPr/>
        <a:lstStyle/>
        <a:p>
          <a:endParaRPr lang="en-US" sz="2400" b="0" i="0">
            <a:solidFill>
              <a:schemeClr val="tx1"/>
            </a:solidFill>
            <a:effectLst/>
            <a:latin typeface="Avenir Next Condensed" charset="0"/>
            <a:ea typeface="Avenir Next Condensed" charset="0"/>
            <a:cs typeface="Avenir Next Condensed" charset="0"/>
          </a:endParaRPr>
        </a:p>
      </dgm:t>
    </dgm:pt>
    <dgm:pt modelId="{82DC2636-AC47-41DE-8F14-277F5C4AB7AD}">
      <dgm:prSet custT="1"/>
      <dgm:spPr/>
      <dgm:t>
        <a:bodyPr/>
        <a:lstStyle/>
        <a:p>
          <a:pPr rtl="0"/>
          <a:r>
            <a:rPr lang="pt-BR" sz="2400" b="0" i="0">
              <a:solidFill>
                <a:schemeClr val="tx1"/>
              </a:solidFill>
              <a:effectLst/>
              <a:latin typeface="Avenir Next Condensed" charset="0"/>
              <a:ea typeface="Avenir Next Condensed" charset="0"/>
              <a:cs typeface="Avenir Next Condensed" charset="0"/>
            </a:rPr>
            <a:t>Processes sharing memory, must be protected against unwanted mutual interference.</a:t>
          </a:r>
        </a:p>
      </dgm:t>
    </dgm:pt>
    <dgm:pt modelId="{EC6D366F-675B-48C6-9E66-DEB4D9142191}" type="parTrans" cxnId="{0D286782-5A52-457E-84DD-45452FFD1095}">
      <dgm:prSet/>
      <dgm:spPr/>
      <dgm:t>
        <a:bodyPr/>
        <a:lstStyle/>
        <a:p>
          <a:endParaRPr lang="en-US" sz="2400" b="0" i="0">
            <a:solidFill>
              <a:schemeClr val="tx1"/>
            </a:solidFill>
            <a:effectLst/>
            <a:latin typeface="Avenir Next Condensed" charset="0"/>
            <a:ea typeface="Avenir Next Condensed" charset="0"/>
            <a:cs typeface="Avenir Next Condensed" charset="0"/>
          </a:endParaRPr>
        </a:p>
      </dgm:t>
    </dgm:pt>
    <dgm:pt modelId="{E39BC1D4-56CD-4DBE-AAA7-EAFB9EFBA827}" type="sibTrans" cxnId="{0D286782-5A52-457E-84DD-45452FFD1095}">
      <dgm:prSet/>
      <dgm:spPr/>
      <dgm:t>
        <a:bodyPr/>
        <a:lstStyle/>
        <a:p>
          <a:endParaRPr lang="en-US" sz="2400" b="0" i="0">
            <a:solidFill>
              <a:schemeClr val="tx1"/>
            </a:solidFill>
            <a:effectLst/>
            <a:latin typeface="Avenir Next Condensed" charset="0"/>
            <a:ea typeface="Avenir Next Condensed" charset="0"/>
            <a:cs typeface="Avenir Next Condensed" charset="0"/>
          </a:endParaRPr>
        </a:p>
      </dgm:t>
    </dgm:pt>
    <dgm:pt modelId="{5E99D8FD-E86F-7E41-B72A-6EFF18B9BEF3}" type="pres">
      <dgm:prSet presAssocID="{3C337481-0578-45D9-98E5-9BFD31631724}" presName="linear" presStyleCnt="0">
        <dgm:presLayoutVars>
          <dgm:animLvl val="lvl"/>
          <dgm:resizeHandles val="exact"/>
        </dgm:presLayoutVars>
      </dgm:prSet>
      <dgm:spPr/>
    </dgm:pt>
    <dgm:pt modelId="{695F4BCE-B1EE-AB43-BA48-7E5E874903BE}" type="pres">
      <dgm:prSet presAssocID="{11D97D9C-4FD7-4C6F-8AF3-A4B11EF4E294}" presName="parentText" presStyleLbl="node1" presStyleIdx="0" presStyleCnt="4">
        <dgm:presLayoutVars>
          <dgm:chMax val="0"/>
          <dgm:bulletEnabled val="1"/>
        </dgm:presLayoutVars>
      </dgm:prSet>
      <dgm:spPr/>
    </dgm:pt>
    <dgm:pt modelId="{CBF70D9B-A816-814E-9E7C-092F99F77566}" type="pres">
      <dgm:prSet presAssocID="{D8382DA2-EBC2-4DDA-B650-7D384B7ADD90}" presName="spacer" presStyleCnt="0"/>
      <dgm:spPr/>
    </dgm:pt>
    <dgm:pt modelId="{8BB8A4F0-46D4-4D4A-8268-63F3A0E78FE1}" type="pres">
      <dgm:prSet presAssocID="{81FDD2B4-2989-447E-81D4-78FE706DC7F5}" presName="parentText" presStyleLbl="node1" presStyleIdx="1" presStyleCnt="4">
        <dgm:presLayoutVars>
          <dgm:chMax val="0"/>
          <dgm:bulletEnabled val="1"/>
        </dgm:presLayoutVars>
      </dgm:prSet>
      <dgm:spPr/>
    </dgm:pt>
    <dgm:pt modelId="{ECDC9959-03A8-824A-B517-79C191B2FD7D}" type="pres">
      <dgm:prSet presAssocID="{5BE3F225-954C-4069-8D37-11448BF6347D}" presName="spacer" presStyleCnt="0"/>
      <dgm:spPr/>
    </dgm:pt>
    <dgm:pt modelId="{6D2B18F1-8C8C-8F4E-A16A-6B3990C4AF94}" type="pres">
      <dgm:prSet presAssocID="{FC236F75-34E6-40AC-AB5E-B77144301EAD}" presName="parentText" presStyleLbl="node1" presStyleIdx="2" presStyleCnt="4">
        <dgm:presLayoutVars>
          <dgm:chMax val="0"/>
          <dgm:bulletEnabled val="1"/>
        </dgm:presLayoutVars>
      </dgm:prSet>
      <dgm:spPr/>
    </dgm:pt>
    <dgm:pt modelId="{5FD9622A-DEFC-7A4B-A87C-AB5074DC4DAD}" type="pres">
      <dgm:prSet presAssocID="{4A39C0C0-42B6-4C48-9EA2-E9A8006229C3}" presName="spacer" presStyleCnt="0"/>
      <dgm:spPr/>
    </dgm:pt>
    <dgm:pt modelId="{10D852C7-C867-D748-BA7E-BCB3A162185F}" type="pres">
      <dgm:prSet presAssocID="{82DC2636-AC47-41DE-8F14-277F5C4AB7AD}" presName="parentText" presStyleLbl="node1" presStyleIdx="3" presStyleCnt="4">
        <dgm:presLayoutVars>
          <dgm:chMax val="0"/>
          <dgm:bulletEnabled val="1"/>
        </dgm:presLayoutVars>
      </dgm:prSet>
      <dgm:spPr/>
    </dgm:pt>
  </dgm:ptLst>
  <dgm:cxnLst>
    <dgm:cxn modelId="{46E58724-3CC9-7744-A0F4-ADF71D7A47E7}" type="presOf" srcId="{81FDD2B4-2989-447E-81D4-78FE706DC7F5}" destId="{8BB8A4F0-46D4-4D4A-8268-63F3A0E78FE1}" srcOrd="0" destOrd="0" presId="urn:microsoft.com/office/officeart/2005/8/layout/vList2"/>
    <dgm:cxn modelId="{F4AD9826-3324-A042-AA66-101D76BDE1C5}" type="presOf" srcId="{3C337481-0578-45D9-98E5-9BFD31631724}" destId="{5E99D8FD-E86F-7E41-B72A-6EFF18B9BEF3}" srcOrd="0" destOrd="0" presId="urn:microsoft.com/office/officeart/2005/8/layout/vList2"/>
    <dgm:cxn modelId="{A8AC6229-1D7A-A247-812D-AC6780FC1974}" type="presOf" srcId="{82DC2636-AC47-41DE-8F14-277F5C4AB7AD}" destId="{10D852C7-C867-D748-BA7E-BCB3A162185F}" srcOrd="0" destOrd="0" presId="urn:microsoft.com/office/officeart/2005/8/layout/vList2"/>
    <dgm:cxn modelId="{41703533-8B9F-4FF8-A210-D02AB413E8CA}" srcId="{3C337481-0578-45D9-98E5-9BFD31631724}" destId="{11D97D9C-4FD7-4C6F-8AF3-A4B11EF4E294}" srcOrd="0" destOrd="0" parTransId="{95430198-B693-4BB7-8BD5-4BF4D8DAFF31}" sibTransId="{D8382DA2-EBC2-4DDA-B650-7D384B7ADD90}"/>
    <dgm:cxn modelId="{F126D456-6DC7-41B6-9905-4C96DDC598CF}" srcId="{3C337481-0578-45D9-98E5-9BFD31631724}" destId="{81FDD2B4-2989-447E-81D4-78FE706DC7F5}" srcOrd="1" destOrd="0" parTransId="{C4525280-89C4-4CC3-BB8A-A1BD110F4F7C}" sibTransId="{5BE3F225-954C-4069-8D37-11448BF6347D}"/>
    <dgm:cxn modelId="{C62F7565-B452-5143-812E-8D91B1A7096B}" type="presOf" srcId="{11D97D9C-4FD7-4C6F-8AF3-A4B11EF4E294}" destId="{695F4BCE-B1EE-AB43-BA48-7E5E874903BE}" srcOrd="0" destOrd="0" presId="urn:microsoft.com/office/officeart/2005/8/layout/vList2"/>
    <dgm:cxn modelId="{A97F006D-32E3-4609-90CB-0BA0A0F6CF5A}" srcId="{3C337481-0578-45D9-98E5-9BFD31631724}" destId="{FC236F75-34E6-40AC-AB5E-B77144301EAD}" srcOrd="2" destOrd="0" parTransId="{E7C589D6-4FDA-482C-A85F-94946D75BAF9}" sibTransId="{4A39C0C0-42B6-4C48-9EA2-E9A8006229C3}"/>
    <dgm:cxn modelId="{0D286782-5A52-457E-84DD-45452FFD1095}" srcId="{3C337481-0578-45D9-98E5-9BFD31631724}" destId="{82DC2636-AC47-41DE-8F14-277F5C4AB7AD}" srcOrd="3" destOrd="0" parTransId="{EC6D366F-675B-48C6-9E66-DEB4D9142191}" sibTransId="{E39BC1D4-56CD-4DBE-AAA7-EAFB9EFBA827}"/>
    <dgm:cxn modelId="{03460CCE-F20B-F24E-98E0-665410866F7E}" type="presOf" srcId="{FC236F75-34E6-40AC-AB5E-B77144301EAD}" destId="{6D2B18F1-8C8C-8F4E-A16A-6B3990C4AF94}" srcOrd="0" destOrd="0" presId="urn:microsoft.com/office/officeart/2005/8/layout/vList2"/>
    <dgm:cxn modelId="{C7B991BB-11B4-3744-A838-5576FD1FE38B}" type="presParOf" srcId="{5E99D8FD-E86F-7E41-B72A-6EFF18B9BEF3}" destId="{695F4BCE-B1EE-AB43-BA48-7E5E874903BE}" srcOrd="0" destOrd="0" presId="urn:microsoft.com/office/officeart/2005/8/layout/vList2"/>
    <dgm:cxn modelId="{2E9601C5-1982-1C46-929A-0865000DEAD7}" type="presParOf" srcId="{5E99D8FD-E86F-7E41-B72A-6EFF18B9BEF3}" destId="{CBF70D9B-A816-814E-9E7C-092F99F77566}" srcOrd="1" destOrd="0" presId="urn:microsoft.com/office/officeart/2005/8/layout/vList2"/>
    <dgm:cxn modelId="{3D953831-C97C-AB41-8A06-CC4F6E3EE64C}" type="presParOf" srcId="{5E99D8FD-E86F-7E41-B72A-6EFF18B9BEF3}" destId="{8BB8A4F0-46D4-4D4A-8268-63F3A0E78FE1}" srcOrd="2" destOrd="0" presId="urn:microsoft.com/office/officeart/2005/8/layout/vList2"/>
    <dgm:cxn modelId="{435A1266-F7D9-D943-8094-D996CC730137}" type="presParOf" srcId="{5E99D8FD-E86F-7E41-B72A-6EFF18B9BEF3}" destId="{ECDC9959-03A8-824A-B517-79C191B2FD7D}" srcOrd="3" destOrd="0" presId="urn:microsoft.com/office/officeart/2005/8/layout/vList2"/>
    <dgm:cxn modelId="{B93DDC60-1F56-4F47-AA45-5F4DD2658B6A}" type="presParOf" srcId="{5E99D8FD-E86F-7E41-B72A-6EFF18B9BEF3}" destId="{6D2B18F1-8C8C-8F4E-A16A-6B3990C4AF94}" srcOrd="4" destOrd="0" presId="urn:microsoft.com/office/officeart/2005/8/layout/vList2"/>
    <dgm:cxn modelId="{01806933-7624-1247-A43F-C9523A19AE0B}" type="presParOf" srcId="{5E99D8FD-E86F-7E41-B72A-6EFF18B9BEF3}" destId="{5FD9622A-DEFC-7A4B-A87C-AB5074DC4DAD}" srcOrd="5" destOrd="0" presId="urn:microsoft.com/office/officeart/2005/8/layout/vList2"/>
    <dgm:cxn modelId="{423EF5E4-E1E9-6840-A3D2-20865B039048}" type="presParOf" srcId="{5E99D8FD-E86F-7E41-B72A-6EFF18B9BEF3}" destId="{10D852C7-C867-D748-BA7E-BCB3A162185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5DB0D6-7F0D-3B45-BF33-F3C4BDE9B4DE}" type="doc">
      <dgm:prSet loTypeId="urn:microsoft.com/office/officeart/2005/8/layout/vList2" loCatId="list" qsTypeId="urn:microsoft.com/office/officeart/2005/8/quickstyle/simple4" qsCatId="simple" csTypeId="urn:microsoft.com/office/officeart/2005/8/colors/colorful1" csCatId="colorful" phldr="1"/>
      <dgm:spPr/>
      <dgm:t>
        <a:bodyPr/>
        <a:lstStyle/>
        <a:p>
          <a:endParaRPr lang="en-US"/>
        </a:p>
      </dgm:t>
    </dgm:pt>
    <dgm:pt modelId="{446C5A15-00B7-AE47-A2A4-EA90B7EBEFDA}">
      <dgm:prSet/>
      <dgm:spPr/>
      <dgm:t>
        <a:bodyPr/>
        <a:lstStyle/>
        <a:p>
          <a:pPr rtl="0"/>
          <a:r>
            <a:rPr lang="en-US" b="0" i="0" baseline="0"/>
            <a:t>Compile time</a:t>
          </a:r>
          <a:endParaRPr lang="en-US"/>
        </a:p>
      </dgm:t>
    </dgm:pt>
    <dgm:pt modelId="{4D088977-AE78-A74F-85CE-D0D0D5817125}" type="parTrans" cxnId="{25EB2EB0-9227-3D44-A111-466732379406}">
      <dgm:prSet/>
      <dgm:spPr/>
      <dgm:t>
        <a:bodyPr/>
        <a:lstStyle/>
        <a:p>
          <a:endParaRPr lang="en-US"/>
        </a:p>
      </dgm:t>
    </dgm:pt>
    <dgm:pt modelId="{7C47AC02-CEDC-244E-938A-AB02C827323C}" type="sibTrans" cxnId="{25EB2EB0-9227-3D44-A111-466732379406}">
      <dgm:prSet/>
      <dgm:spPr/>
      <dgm:t>
        <a:bodyPr/>
        <a:lstStyle/>
        <a:p>
          <a:endParaRPr lang="en-US"/>
        </a:p>
      </dgm:t>
    </dgm:pt>
    <dgm:pt modelId="{874675E1-E6E6-E64E-BB47-ACC9E2E5ABBE}">
      <dgm:prSet/>
      <dgm:spPr/>
      <dgm:t>
        <a:bodyPr/>
        <a:lstStyle/>
        <a:p>
          <a:pPr rtl="0"/>
          <a:r>
            <a:rPr lang="en-US" b="0" i="0" baseline="0" dirty="0"/>
            <a:t>If memory location is known a priori.</a:t>
          </a:r>
          <a:endParaRPr lang="en-US" dirty="0"/>
        </a:p>
      </dgm:t>
    </dgm:pt>
    <dgm:pt modelId="{2E7649ED-AF83-7647-9058-3B402E5F9CAA}" type="parTrans" cxnId="{49B95A58-D63F-C043-A4F4-B9DA7A3BA653}">
      <dgm:prSet/>
      <dgm:spPr/>
      <dgm:t>
        <a:bodyPr/>
        <a:lstStyle/>
        <a:p>
          <a:endParaRPr lang="en-US"/>
        </a:p>
      </dgm:t>
    </dgm:pt>
    <dgm:pt modelId="{246C7D58-9F7B-4A47-8364-757115503381}" type="sibTrans" cxnId="{49B95A58-D63F-C043-A4F4-B9DA7A3BA653}">
      <dgm:prSet/>
      <dgm:spPr/>
      <dgm:t>
        <a:bodyPr/>
        <a:lstStyle/>
        <a:p>
          <a:endParaRPr lang="en-US"/>
        </a:p>
      </dgm:t>
    </dgm:pt>
    <dgm:pt modelId="{5D1ACD07-35C1-BB4E-B3A6-A75108399981}">
      <dgm:prSet/>
      <dgm:spPr/>
      <dgm:t>
        <a:bodyPr/>
        <a:lstStyle/>
        <a:p>
          <a:pPr rtl="0"/>
          <a:r>
            <a:rPr lang="en-US" b="0" i="0" baseline="0" dirty="0"/>
            <a:t>Code must be recompiled if starting location changes.</a:t>
          </a:r>
          <a:endParaRPr lang="en-US" dirty="0"/>
        </a:p>
      </dgm:t>
    </dgm:pt>
    <dgm:pt modelId="{A43B9697-E71B-0A4D-9803-0F54345AE9A4}" type="parTrans" cxnId="{9FDDD5FD-0171-9E40-8274-E691014382AF}">
      <dgm:prSet/>
      <dgm:spPr/>
      <dgm:t>
        <a:bodyPr/>
        <a:lstStyle/>
        <a:p>
          <a:endParaRPr lang="en-US"/>
        </a:p>
      </dgm:t>
    </dgm:pt>
    <dgm:pt modelId="{F4D99C7A-6276-7240-BE7B-F0F47FD9514D}" type="sibTrans" cxnId="{9FDDD5FD-0171-9E40-8274-E691014382AF}">
      <dgm:prSet/>
      <dgm:spPr/>
      <dgm:t>
        <a:bodyPr/>
        <a:lstStyle/>
        <a:p>
          <a:endParaRPr lang="en-US"/>
        </a:p>
      </dgm:t>
    </dgm:pt>
    <dgm:pt modelId="{F374A5B7-0BA5-3B47-92B2-206A9211B5E3}">
      <dgm:prSet/>
      <dgm:spPr/>
      <dgm:t>
        <a:bodyPr/>
        <a:lstStyle/>
        <a:p>
          <a:pPr rtl="0"/>
          <a:r>
            <a:rPr lang="en-US" b="0" i="0" baseline="0"/>
            <a:t>Load time</a:t>
          </a:r>
          <a:endParaRPr lang="en-US"/>
        </a:p>
      </dgm:t>
    </dgm:pt>
    <dgm:pt modelId="{783A502E-F5B2-8D47-BA98-60A5A26E634C}" type="parTrans" cxnId="{204EA2C3-0AA3-7349-B25B-9D7D5ABD5F2F}">
      <dgm:prSet/>
      <dgm:spPr/>
      <dgm:t>
        <a:bodyPr/>
        <a:lstStyle/>
        <a:p>
          <a:endParaRPr lang="en-US"/>
        </a:p>
      </dgm:t>
    </dgm:pt>
    <dgm:pt modelId="{2D238965-9C65-B644-8D7E-5BB82A8B5B8C}" type="sibTrans" cxnId="{204EA2C3-0AA3-7349-B25B-9D7D5ABD5F2F}">
      <dgm:prSet/>
      <dgm:spPr/>
      <dgm:t>
        <a:bodyPr/>
        <a:lstStyle/>
        <a:p>
          <a:endParaRPr lang="en-US"/>
        </a:p>
      </dgm:t>
    </dgm:pt>
    <dgm:pt modelId="{AB0347F3-2297-9E44-B593-9E10DFDF2694}">
      <dgm:prSet/>
      <dgm:spPr/>
      <dgm:t>
        <a:bodyPr/>
        <a:lstStyle/>
        <a:p>
          <a:pPr rtl="0"/>
          <a:r>
            <a:rPr lang="en-US" b="0" i="0" baseline="0"/>
            <a:t>If location will not change during execution.</a:t>
          </a:r>
          <a:endParaRPr lang="en-US"/>
        </a:p>
      </dgm:t>
    </dgm:pt>
    <dgm:pt modelId="{4B404616-8C1B-0C49-A103-D67C3AF37C56}" type="parTrans" cxnId="{9A2F5AD7-6960-5A4C-AF05-4C3A42496B1A}">
      <dgm:prSet/>
      <dgm:spPr/>
      <dgm:t>
        <a:bodyPr/>
        <a:lstStyle/>
        <a:p>
          <a:endParaRPr lang="en-US"/>
        </a:p>
      </dgm:t>
    </dgm:pt>
    <dgm:pt modelId="{B0A4853A-D283-7848-92F4-82E7E79C6D6B}" type="sibTrans" cxnId="{9A2F5AD7-6960-5A4C-AF05-4C3A42496B1A}">
      <dgm:prSet/>
      <dgm:spPr/>
      <dgm:t>
        <a:bodyPr/>
        <a:lstStyle/>
        <a:p>
          <a:endParaRPr lang="en-US"/>
        </a:p>
      </dgm:t>
    </dgm:pt>
    <dgm:pt modelId="{B4317392-3155-4A4D-A1E4-0DDE6B02B3F8}">
      <dgm:prSet/>
      <dgm:spPr/>
      <dgm:t>
        <a:bodyPr/>
        <a:lstStyle/>
        <a:p>
          <a:pPr rtl="0"/>
          <a:r>
            <a:rPr lang="en-US" b="0" i="0" baseline="0"/>
            <a:t>Code must be relocatable if memory location is not known at compile time.</a:t>
          </a:r>
          <a:endParaRPr lang="en-US"/>
        </a:p>
      </dgm:t>
    </dgm:pt>
    <dgm:pt modelId="{30386D6C-66E7-E044-B9CF-05CC2CA9F42C}" type="parTrans" cxnId="{8E03B576-F21B-0148-8934-ED6F38BABAC0}">
      <dgm:prSet/>
      <dgm:spPr/>
      <dgm:t>
        <a:bodyPr/>
        <a:lstStyle/>
        <a:p>
          <a:endParaRPr lang="en-US"/>
        </a:p>
      </dgm:t>
    </dgm:pt>
    <dgm:pt modelId="{D490CF1E-EE08-D94F-84AE-5DBABD8D7FDF}" type="sibTrans" cxnId="{8E03B576-F21B-0148-8934-ED6F38BABAC0}">
      <dgm:prSet/>
      <dgm:spPr/>
      <dgm:t>
        <a:bodyPr/>
        <a:lstStyle/>
        <a:p>
          <a:endParaRPr lang="en-US"/>
        </a:p>
      </dgm:t>
    </dgm:pt>
    <dgm:pt modelId="{6A709B14-29E2-1A4F-A090-1F15981B2EF4}">
      <dgm:prSet/>
      <dgm:spPr/>
      <dgm:t>
        <a:bodyPr/>
        <a:lstStyle/>
        <a:p>
          <a:pPr rtl="0"/>
          <a:r>
            <a:rPr lang="en-US" b="0" i="0" baseline="0"/>
            <a:t>Execution time</a:t>
          </a:r>
          <a:endParaRPr lang="en-US"/>
        </a:p>
      </dgm:t>
    </dgm:pt>
    <dgm:pt modelId="{EE0B9616-D718-584B-AD8E-01EFE6EC20CB}" type="parTrans" cxnId="{3C22246B-5104-7F4D-906E-B974F67875A1}">
      <dgm:prSet/>
      <dgm:spPr/>
      <dgm:t>
        <a:bodyPr/>
        <a:lstStyle/>
        <a:p>
          <a:endParaRPr lang="en-US"/>
        </a:p>
      </dgm:t>
    </dgm:pt>
    <dgm:pt modelId="{763C8726-AE21-0D47-88EA-086384309B08}" type="sibTrans" cxnId="{3C22246B-5104-7F4D-906E-B974F67875A1}">
      <dgm:prSet/>
      <dgm:spPr/>
      <dgm:t>
        <a:bodyPr/>
        <a:lstStyle/>
        <a:p>
          <a:endParaRPr lang="en-US"/>
        </a:p>
      </dgm:t>
    </dgm:pt>
    <dgm:pt modelId="{B56AEAB4-ACD4-E142-9BB2-61512CD27F7D}">
      <dgm:prSet/>
      <dgm:spPr/>
      <dgm:t>
        <a:bodyPr/>
        <a:lstStyle/>
        <a:p>
          <a:pPr rtl="0"/>
          <a:r>
            <a:rPr lang="en-US" b="0" i="0" spc="-70" baseline="0" dirty="0"/>
            <a:t>If during execution the process may be moved from one place in memory to another.  </a:t>
          </a:r>
          <a:endParaRPr lang="en-US" spc="-70" baseline="0" dirty="0"/>
        </a:p>
      </dgm:t>
    </dgm:pt>
    <dgm:pt modelId="{FE082B41-662E-4F47-90AB-2E4F4C4DDC71}" type="parTrans" cxnId="{E61161B1-2731-5441-94F5-FDBA5A96962D}">
      <dgm:prSet/>
      <dgm:spPr/>
      <dgm:t>
        <a:bodyPr/>
        <a:lstStyle/>
        <a:p>
          <a:endParaRPr lang="en-US"/>
        </a:p>
      </dgm:t>
    </dgm:pt>
    <dgm:pt modelId="{59952E78-DE3C-794F-A7F1-E70A1D106A70}" type="sibTrans" cxnId="{E61161B1-2731-5441-94F5-FDBA5A96962D}">
      <dgm:prSet/>
      <dgm:spPr/>
      <dgm:t>
        <a:bodyPr/>
        <a:lstStyle/>
        <a:p>
          <a:endParaRPr lang="en-US"/>
        </a:p>
      </dgm:t>
    </dgm:pt>
    <dgm:pt modelId="{C5B61015-A096-B242-9BFB-C4B310C36CDC}">
      <dgm:prSet/>
      <dgm:spPr/>
      <dgm:t>
        <a:bodyPr/>
        <a:lstStyle/>
        <a:p>
          <a:pPr rtl="0"/>
          <a:r>
            <a:rPr lang="en-US" b="0" i="0" baseline="0" dirty="0"/>
            <a:t>Needs hardware support for address maps (e.g., base and limit registers). </a:t>
          </a:r>
          <a:endParaRPr lang="en-US" dirty="0"/>
        </a:p>
      </dgm:t>
    </dgm:pt>
    <dgm:pt modelId="{03CFB360-5FB5-6E46-9BEF-F925E8E96712}" type="parTrans" cxnId="{30C15985-2B4D-AE43-8C96-A99A7A4B2574}">
      <dgm:prSet/>
      <dgm:spPr/>
      <dgm:t>
        <a:bodyPr/>
        <a:lstStyle/>
        <a:p>
          <a:endParaRPr lang="en-US"/>
        </a:p>
      </dgm:t>
    </dgm:pt>
    <dgm:pt modelId="{35265EC0-90E3-404C-88F7-6ACAEE8F8384}" type="sibTrans" cxnId="{30C15985-2B4D-AE43-8C96-A99A7A4B2574}">
      <dgm:prSet/>
      <dgm:spPr/>
      <dgm:t>
        <a:bodyPr/>
        <a:lstStyle/>
        <a:p>
          <a:endParaRPr lang="en-US"/>
        </a:p>
      </dgm:t>
    </dgm:pt>
    <dgm:pt modelId="{880CC358-0F89-1E44-B9EF-4E4211413D41}" type="pres">
      <dgm:prSet presAssocID="{055DB0D6-7F0D-3B45-BF33-F3C4BDE9B4DE}" presName="linear" presStyleCnt="0">
        <dgm:presLayoutVars>
          <dgm:animLvl val="lvl"/>
          <dgm:resizeHandles val="exact"/>
        </dgm:presLayoutVars>
      </dgm:prSet>
      <dgm:spPr/>
    </dgm:pt>
    <dgm:pt modelId="{FB0A044A-6569-F143-BC23-9C932E97C6A6}" type="pres">
      <dgm:prSet presAssocID="{446C5A15-00B7-AE47-A2A4-EA90B7EBEFDA}" presName="parentText" presStyleLbl="node1" presStyleIdx="0" presStyleCnt="3">
        <dgm:presLayoutVars>
          <dgm:chMax val="0"/>
          <dgm:bulletEnabled val="1"/>
        </dgm:presLayoutVars>
      </dgm:prSet>
      <dgm:spPr/>
    </dgm:pt>
    <dgm:pt modelId="{68F06EAD-402A-5140-B22C-BC16127B3DC9}" type="pres">
      <dgm:prSet presAssocID="{446C5A15-00B7-AE47-A2A4-EA90B7EBEFDA}" presName="childText" presStyleLbl="revTx" presStyleIdx="0" presStyleCnt="3">
        <dgm:presLayoutVars>
          <dgm:bulletEnabled val="1"/>
        </dgm:presLayoutVars>
      </dgm:prSet>
      <dgm:spPr/>
    </dgm:pt>
    <dgm:pt modelId="{339D4F43-E259-4344-8AA7-0A65AAFADF40}" type="pres">
      <dgm:prSet presAssocID="{F374A5B7-0BA5-3B47-92B2-206A9211B5E3}" presName="parentText" presStyleLbl="node1" presStyleIdx="1" presStyleCnt="3">
        <dgm:presLayoutVars>
          <dgm:chMax val="0"/>
          <dgm:bulletEnabled val="1"/>
        </dgm:presLayoutVars>
      </dgm:prSet>
      <dgm:spPr/>
    </dgm:pt>
    <dgm:pt modelId="{D08F489D-4AC2-5144-9F8E-2FC23FD9B821}" type="pres">
      <dgm:prSet presAssocID="{F374A5B7-0BA5-3B47-92B2-206A9211B5E3}" presName="childText" presStyleLbl="revTx" presStyleIdx="1" presStyleCnt="3">
        <dgm:presLayoutVars>
          <dgm:bulletEnabled val="1"/>
        </dgm:presLayoutVars>
      </dgm:prSet>
      <dgm:spPr/>
    </dgm:pt>
    <dgm:pt modelId="{6D653551-B871-E24D-BB60-2B2A5B15319A}" type="pres">
      <dgm:prSet presAssocID="{6A709B14-29E2-1A4F-A090-1F15981B2EF4}" presName="parentText" presStyleLbl="node1" presStyleIdx="2" presStyleCnt="3">
        <dgm:presLayoutVars>
          <dgm:chMax val="0"/>
          <dgm:bulletEnabled val="1"/>
        </dgm:presLayoutVars>
      </dgm:prSet>
      <dgm:spPr/>
    </dgm:pt>
    <dgm:pt modelId="{CDE3A325-7004-A341-918E-437DF4D3066A}" type="pres">
      <dgm:prSet presAssocID="{6A709B14-29E2-1A4F-A090-1F15981B2EF4}" presName="childText" presStyleLbl="revTx" presStyleIdx="2" presStyleCnt="3">
        <dgm:presLayoutVars>
          <dgm:bulletEnabled val="1"/>
        </dgm:presLayoutVars>
      </dgm:prSet>
      <dgm:spPr/>
    </dgm:pt>
  </dgm:ptLst>
  <dgm:cxnLst>
    <dgm:cxn modelId="{BBC2C60A-0185-6048-BC44-66A6FDB75AE6}" type="presOf" srcId="{C5B61015-A096-B242-9BFB-C4B310C36CDC}" destId="{CDE3A325-7004-A341-918E-437DF4D3066A}" srcOrd="0" destOrd="1" presId="urn:microsoft.com/office/officeart/2005/8/layout/vList2"/>
    <dgm:cxn modelId="{98214222-2145-984B-B4DA-01100F18EDDA}" type="presOf" srcId="{6A709B14-29E2-1A4F-A090-1F15981B2EF4}" destId="{6D653551-B871-E24D-BB60-2B2A5B15319A}" srcOrd="0" destOrd="0" presId="urn:microsoft.com/office/officeart/2005/8/layout/vList2"/>
    <dgm:cxn modelId="{EDDB4C3B-2A84-E941-B420-F63CF9B900F2}" type="presOf" srcId="{874675E1-E6E6-E64E-BB47-ACC9E2E5ABBE}" destId="{68F06EAD-402A-5140-B22C-BC16127B3DC9}" srcOrd="0" destOrd="0" presId="urn:microsoft.com/office/officeart/2005/8/layout/vList2"/>
    <dgm:cxn modelId="{49B95A58-D63F-C043-A4F4-B9DA7A3BA653}" srcId="{446C5A15-00B7-AE47-A2A4-EA90B7EBEFDA}" destId="{874675E1-E6E6-E64E-BB47-ACC9E2E5ABBE}" srcOrd="0" destOrd="0" parTransId="{2E7649ED-AF83-7647-9058-3B402E5F9CAA}" sibTransId="{246C7D58-9F7B-4A47-8364-757115503381}"/>
    <dgm:cxn modelId="{3C22246B-5104-7F4D-906E-B974F67875A1}" srcId="{055DB0D6-7F0D-3B45-BF33-F3C4BDE9B4DE}" destId="{6A709B14-29E2-1A4F-A090-1F15981B2EF4}" srcOrd="2" destOrd="0" parTransId="{EE0B9616-D718-584B-AD8E-01EFE6EC20CB}" sibTransId="{763C8726-AE21-0D47-88EA-086384309B08}"/>
    <dgm:cxn modelId="{8E03B576-F21B-0148-8934-ED6F38BABAC0}" srcId="{F374A5B7-0BA5-3B47-92B2-206A9211B5E3}" destId="{B4317392-3155-4A4D-A1E4-0DDE6B02B3F8}" srcOrd="1" destOrd="0" parTransId="{30386D6C-66E7-E044-B9CF-05CC2CA9F42C}" sibTransId="{D490CF1E-EE08-D94F-84AE-5DBABD8D7FDF}"/>
    <dgm:cxn modelId="{30C15985-2B4D-AE43-8C96-A99A7A4B2574}" srcId="{6A709B14-29E2-1A4F-A090-1F15981B2EF4}" destId="{C5B61015-A096-B242-9BFB-C4B310C36CDC}" srcOrd="1" destOrd="0" parTransId="{03CFB360-5FB5-6E46-9BEF-F925E8E96712}" sibTransId="{35265EC0-90E3-404C-88F7-6ACAEE8F8384}"/>
    <dgm:cxn modelId="{C314F98C-738B-0C48-A7EA-2693033C10D8}" type="presOf" srcId="{AB0347F3-2297-9E44-B593-9E10DFDF2694}" destId="{D08F489D-4AC2-5144-9F8E-2FC23FD9B821}" srcOrd="0" destOrd="0" presId="urn:microsoft.com/office/officeart/2005/8/layout/vList2"/>
    <dgm:cxn modelId="{25EB2EB0-9227-3D44-A111-466732379406}" srcId="{055DB0D6-7F0D-3B45-BF33-F3C4BDE9B4DE}" destId="{446C5A15-00B7-AE47-A2A4-EA90B7EBEFDA}" srcOrd="0" destOrd="0" parTransId="{4D088977-AE78-A74F-85CE-D0D0D5817125}" sibTransId="{7C47AC02-CEDC-244E-938A-AB02C827323C}"/>
    <dgm:cxn modelId="{E61161B1-2731-5441-94F5-FDBA5A96962D}" srcId="{6A709B14-29E2-1A4F-A090-1F15981B2EF4}" destId="{B56AEAB4-ACD4-E142-9BB2-61512CD27F7D}" srcOrd="0" destOrd="0" parTransId="{FE082B41-662E-4F47-90AB-2E4F4C4DDC71}" sibTransId="{59952E78-DE3C-794F-A7F1-E70A1D106A70}"/>
    <dgm:cxn modelId="{D9990EB5-5FE5-2946-86B5-D50B0DEBC0B2}" type="presOf" srcId="{B4317392-3155-4A4D-A1E4-0DDE6B02B3F8}" destId="{D08F489D-4AC2-5144-9F8E-2FC23FD9B821}" srcOrd="0" destOrd="1" presId="urn:microsoft.com/office/officeart/2005/8/layout/vList2"/>
    <dgm:cxn modelId="{3D1792B7-1F91-E74B-B083-7CBAB30D07A5}" type="presOf" srcId="{5D1ACD07-35C1-BB4E-B3A6-A75108399981}" destId="{68F06EAD-402A-5140-B22C-BC16127B3DC9}" srcOrd="0" destOrd="1" presId="urn:microsoft.com/office/officeart/2005/8/layout/vList2"/>
    <dgm:cxn modelId="{A7EDF6C2-EE3F-854A-96D2-AD4C613820E8}" type="presOf" srcId="{446C5A15-00B7-AE47-A2A4-EA90B7EBEFDA}" destId="{FB0A044A-6569-F143-BC23-9C932E97C6A6}" srcOrd="0" destOrd="0" presId="urn:microsoft.com/office/officeart/2005/8/layout/vList2"/>
    <dgm:cxn modelId="{204EA2C3-0AA3-7349-B25B-9D7D5ABD5F2F}" srcId="{055DB0D6-7F0D-3B45-BF33-F3C4BDE9B4DE}" destId="{F374A5B7-0BA5-3B47-92B2-206A9211B5E3}" srcOrd="1" destOrd="0" parTransId="{783A502E-F5B2-8D47-BA98-60A5A26E634C}" sibTransId="{2D238965-9C65-B644-8D7E-5BB82A8B5B8C}"/>
    <dgm:cxn modelId="{3A60D0D3-4063-044B-87B1-3BE6FBF36060}" type="presOf" srcId="{055DB0D6-7F0D-3B45-BF33-F3C4BDE9B4DE}" destId="{880CC358-0F89-1E44-B9EF-4E4211413D41}" srcOrd="0" destOrd="0" presId="urn:microsoft.com/office/officeart/2005/8/layout/vList2"/>
    <dgm:cxn modelId="{9A2F5AD7-6960-5A4C-AF05-4C3A42496B1A}" srcId="{F374A5B7-0BA5-3B47-92B2-206A9211B5E3}" destId="{AB0347F3-2297-9E44-B593-9E10DFDF2694}" srcOrd="0" destOrd="0" parTransId="{4B404616-8C1B-0C49-A103-D67C3AF37C56}" sibTransId="{B0A4853A-D283-7848-92F4-82E7E79C6D6B}"/>
    <dgm:cxn modelId="{AA8C3FDF-70AC-644F-9E67-A83A1B9B7304}" type="presOf" srcId="{B56AEAB4-ACD4-E142-9BB2-61512CD27F7D}" destId="{CDE3A325-7004-A341-918E-437DF4D3066A}" srcOrd="0" destOrd="0" presId="urn:microsoft.com/office/officeart/2005/8/layout/vList2"/>
    <dgm:cxn modelId="{833F66FD-5764-594A-A136-E1604EE3251C}" type="presOf" srcId="{F374A5B7-0BA5-3B47-92B2-206A9211B5E3}" destId="{339D4F43-E259-4344-8AA7-0A65AAFADF40}" srcOrd="0" destOrd="0" presId="urn:microsoft.com/office/officeart/2005/8/layout/vList2"/>
    <dgm:cxn modelId="{9FDDD5FD-0171-9E40-8274-E691014382AF}" srcId="{446C5A15-00B7-AE47-A2A4-EA90B7EBEFDA}" destId="{5D1ACD07-35C1-BB4E-B3A6-A75108399981}" srcOrd="1" destOrd="0" parTransId="{A43B9697-E71B-0A4D-9803-0F54345AE9A4}" sibTransId="{F4D99C7A-6276-7240-BE7B-F0F47FD9514D}"/>
    <dgm:cxn modelId="{2E7AF50C-2478-B141-8A2F-F79E69A00F19}" type="presParOf" srcId="{880CC358-0F89-1E44-B9EF-4E4211413D41}" destId="{FB0A044A-6569-F143-BC23-9C932E97C6A6}" srcOrd="0" destOrd="0" presId="urn:microsoft.com/office/officeart/2005/8/layout/vList2"/>
    <dgm:cxn modelId="{47AA4DEC-F385-1446-AB35-71F6BE0347DB}" type="presParOf" srcId="{880CC358-0F89-1E44-B9EF-4E4211413D41}" destId="{68F06EAD-402A-5140-B22C-BC16127B3DC9}" srcOrd="1" destOrd="0" presId="urn:microsoft.com/office/officeart/2005/8/layout/vList2"/>
    <dgm:cxn modelId="{D5419495-2934-6846-945C-5B3B24DAEF04}" type="presParOf" srcId="{880CC358-0F89-1E44-B9EF-4E4211413D41}" destId="{339D4F43-E259-4344-8AA7-0A65AAFADF40}" srcOrd="2" destOrd="0" presId="urn:microsoft.com/office/officeart/2005/8/layout/vList2"/>
    <dgm:cxn modelId="{DB70E16A-0C30-A641-B9C6-1A7EB3D87E0C}" type="presParOf" srcId="{880CC358-0F89-1E44-B9EF-4E4211413D41}" destId="{D08F489D-4AC2-5144-9F8E-2FC23FD9B821}" srcOrd="3" destOrd="0" presId="urn:microsoft.com/office/officeart/2005/8/layout/vList2"/>
    <dgm:cxn modelId="{46EFA1BC-1A5C-CE41-9DA0-931B7F6D966F}" type="presParOf" srcId="{880CC358-0F89-1E44-B9EF-4E4211413D41}" destId="{6D653551-B871-E24D-BB60-2B2A5B15319A}" srcOrd="4" destOrd="0" presId="urn:microsoft.com/office/officeart/2005/8/layout/vList2"/>
    <dgm:cxn modelId="{4F36EB3C-9B8A-394B-9122-775849BC4247}" type="presParOf" srcId="{880CC358-0F89-1E44-B9EF-4E4211413D41}" destId="{CDE3A325-7004-A341-918E-437DF4D3066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2C2066-4945-4CC8-96C4-ED46344E7DBB}"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A1B7C3B6-BC6C-42D2-8C87-A1C0B3CDB14F}">
      <dgm:prSet/>
      <dgm:spPr/>
      <dgm:t>
        <a:bodyPr/>
        <a:lstStyle/>
        <a:p>
          <a:pPr rtl="0"/>
          <a:r>
            <a:rPr lang="pt-BR" b="1" i="0">
              <a:effectLst/>
              <a:latin typeface="Avenir Next Condensed Demi Bold" charset="0"/>
              <a:ea typeface="Avenir Next Condensed Demi Bold" charset="0"/>
              <a:cs typeface="Avenir Next Condensed Demi Bold" charset="0"/>
            </a:rPr>
            <a:t>Protection</a:t>
          </a:r>
        </a:p>
      </dgm:t>
    </dgm:pt>
    <dgm:pt modelId="{699283D4-8A2B-4B4A-AB69-4362D9ED8645}" type="parTrans" cxnId="{B70C8F44-710D-4F78-BC70-6C3EA2BCE2A4}">
      <dgm:prSet/>
      <dgm:spPr/>
      <dgm:t>
        <a:bodyPr/>
        <a:lstStyle/>
        <a:p>
          <a:endParaRPr lang="en-US" b="1" i="0">
            <a:solidFill>
              <a:schemeClr val="bg1"/>
            </a:solidFill>
            <a:effectLst/>
            <a:latin typeface="Avenir Next Condensed Demi Bold" charset="0"/>
            <a:ea typeface="Avenir Next Condensed Demi Bold" charset="0"/>
            <a:cs typeface="Avenir Next Condensed Demi Bold" charset="0"/>
          </a:endParaRPr>
        </a:p>
      </dgm:t>
    </dgm:pt>
    <dgm:pt modelId="{967DB59C-BB36-42E7-8F0E-6DB4D3F007DA}" type="sibTrans" cxnId="{B70C8F44-710D-4F78-BC70-6C3EA2BCE2A4}">
      <dgm:prSet/>
      <dgm:spPr/>
      <dgm:t>
        <a:bodyPr/>
        <a:lstStyle/>
        <a:p>
          <a:endParaRPr lang="en-US" b="1" i="0">
            <a:solidFill>
              <a:schemeClr val="bg1"/>
            </a:solidFill>
            <a:effectLst/>
            <a:latin typeface="Avenir Next Condensed Demi Bold" charset="0"/>
            <a:ea typeface="Avenir Next Condensed Demi Bold" charset="0"/>
            <a:cs typeface="Avenir Next Condensed Demi Bold" charset="0"/>
          </a:endParaRPr>
        </a:p>
      </dgm:t>
    </dgm:pt>
    <dgm:pt modelId="{45E49889-189B-4B3B-956B-A2E4A6D326CA}">
      <dgm:prSet/>
      <dgm:spPr/>
      <dgm:t>
        <a:bodyPr/>
        <a:lstStyle/>
        <a:p>
          <a:pPr rtl="0"/>
          <a:r>
            <a:rPr lang="pt-BR" b="1" i="0">
              <a:effectLst/>
              <a:latin typeface="Avenir Next Condensed Demi Bold" charset="0"/>
              <a:ea typeface="Avenir Next Condensed Demi Bold" charset="0"/>
              <a:cs typeface="Avenir Next Condensed Demi Bold" charset="0"/>
            </a:rPr>
            <a:t>Sharing</a:t>
          </a:r>
        </a:p>
      </dgm:t>
    </dgm:pt>
    <dgm:pt modelId="{6AB0F626-56BE-4B5A-B646-7AD0BC75419A}" type="parTrans" cxnId="{1EC3298D-5630-499E-B99F-59934124DE60}">
      <dgm:prSet/>
      <dgm:spPr/>
      <dgm:t>
        <a:bodyPr/>
        <a:lstStyle/>
        <a:p>
          <a:endParaRPr lang="en-US" b="1" i="0">
            <a:solidFill>
              <a:schemeClr val="bg1"/>
            </a:solidFill>
            <a:effectLst/>
            <a:latin typeface="Avenir Next Condensed Demi Bold" charset="0"/>
            <a:ea typeface="Avenir Next Condensed Demi Bold" charset="0"/>
            <a:cs typeface="Avenir Next Condensed Demi Bold" charset="0"/>
          </a:endParaRPr>
        </a:p>
      </dgm:t>
    </dgm:pt>
    <dgm:pt modelId="{F05532A2-A93E-4CED-87E4-2450330A8B18}" type="sibTrans" cxnId="{1EC3298D-5630-499E-B99F-59934124DE60}">
      <dgm:prSet/>
      <dgm:spPr/>
      <dgm:t>
        <a:bodyPr/>
        <a:lstStyle/>
        <a:p>
          <a:endParaRPr lang="en-US" b="1" i="0">
            <a:solidFill>
              <a:schemeClr val="bg1"/>
            </a:solidFill>
            <a:effectLst/>
            <a:latin typeface="Avenir Next Condensed Demi Bold" charset="0"/>
            <a:ea typeface="Avenir Next Condensed Demi Bold" charset="0"/>
            <a:cs typeface="Avenir Next Condensed Demi Bold" charset="0"/>
          </a:endParaRPr>
        </a:p>
      </dgm:t>
    </dgm:pt>
    <dgm:pt modelId="{E2136FE8-6B80-427D-AF52-DF11D9FCE05D}">
      <dgm:prSet/>
      <dgm:spPr/>
      <dgm:t>
        <a:bodyPr/>
        <a:lstStyle/>
        <a:p>
          <a:pPr rtl="0"/>
          <a:r>
            <a:rPr lang="pt-BR" b="1" i="0" dirty="0" err="1">
              <a:effectLst/>
              <a:latin typeface="Avenir Next Condensed Demi Bold" charset="0"/>
              <a:ea typeface="Avenir Next Condensed Demi Bold" charset="0"/>
              <a:cs typeface="Avenir Next Condensed Demi Bold" charset="0"/>
            </a:rPr>
            <a:t>Sparse</a:t>
          </a:r>
          <a:r>
            <a:rPr lang="pt-BR" b="1" i="0" dirty="0">
              <a:effectLst/>
              <a:latin typeface="Avenir Next Condensed Demi Bold" charset="0"/>
              <a:ea typeface="Avenir Next Condensed Demi Bold" charset="0"/>
              <a:cs typeface="Avenir Next Condensed Demi Bold" charset="0"/>
            </a:rPr>
            <a:t> </a:t>
          </a:r>
          <a:r>
            <a:rPr lang="pt-BR" b="1" i="0" dirty="0" err="1">
              <a:effectLst/>
              <a:latin typeface="Avenir Next Condensed Demi Bold" charset="0"/>
              <a:ea typeface="Avenir Next Condensed Demi Bold" charset="0"/>
              <a:cs typeface="Avenir Next Condensed Demi Bold" charset="0"/>
            </a:rPr>
            <a:t>Addresses</a:t>
          </a:r>
          <a:endParaRPr lang="pt-BR" b="1" i="0" dirty="0">
            <a:effectLst/>
            <a:latin typeface="Avenir Next Condensed Demi Bold" charset="0"/>
            <a:ea typeface="Avenir Next Condensed Demi Bold" charset="0"/>
            <a:cs typeface="Avenir Next Condensed Demi Bold" charset="0"/>
          </a:endParaRPr>
        </a:p>
      </dgm:t>
    </dgm:pt>
    <dgm:pt modelId="{C6FBAABD-E9F2-4C17-9B2F-A643410CFD1F}" type="parTrans" cxnId="{41C85088-E429-4EE9-A931-2C7F53A4A05F}">
      <dgm:prSet/>
      <dgm:spPr/>
      <dgm:t>
        <a:bodyPr/>
        <a:lstStyle/>
        <a:p>
          <a:endParaRPr lang="en-US" b="1" i="0">
            <a:solidFill>
              <a:schemeClr val="bg1"/>
            </a:solidFill>
            <a:effectLst/>
            <a:latin typeface="Avenir Next Condensed Demi Bold" charset="0"/>
            <a:ea typeface="Avenir Next Condensed Demi Bold" charset="0"/>
            <a:cs typeface="Avenir Next Condensed Demi Bold" charset="0"/>
          </a:endParaRPr>
        </a:p>
      </dgm:t>
    </dgm:pt>
    <dgm:pt modelId="{77BA3F0C-7336-4067-B048-6203D9F18C0B}" type="sibTrans" cxnId="{41C85088-E429-4EE9-A931-2C7F53A4A05F}">
      <dgm:prSet/>
      <dgm:spPr/>
      <dgm:t>
        <a:bodyPr/>
        <a:lstStyle/>
        <a:p>
          <a:endParaRPr lang="en-US" b="1" i="0">
            <a:solidFill>
              <a:schemeClr val="bg1"/>
            </a:solidFill>
            <a:effectLst/>
            <a:latin typeface="Avenir Next Condensed Demi Bold" charset="0"/>
            <a:ea typeface="Avenir Next Condensed Demi Bold" charset="0"/>
            <a:cs typeface="Avenir Next Condensed Demi Bold" charset="0"/>
          </a:endParaRPr>
        </a:p>
      </dgm:t>
    </dgm:pt>
    <dgm:pt modelId="{BDEFEC39-DB62-49DF-92FC-EC5A72BE4122}">
      <dgm:prSet/>
      <dgm:spPr/>
      <dgm:t>
        <a:bodyPr/>
        <a:lstStyle/>
        <a:p>
          <a:pPr rtl="0"/>
          <a:r>
            <a:rPr lang="pt-BR" b="1" i="0" dirty="0" err="1">
              <a:effectLst/>
              <a:latin typeface="Avenir Next Condensed Demi Bold" charset="0"/>
              <a:ea typeface="Avenir Next Condensed Demi Bold" charset="0"/>
              <a:cs typeface="Avenir Next Condensed Demi Bold" charset="0"/>
            </a:rPr>
            <a:t>Efficiency</a:t>
          </a:r>
          <a:endParaRPr lang="pt-BR" b="1" i="0" dirty="0">
            <a:effectLst/>
            <a:latin typeface="Avenir Next Condensed Demi Bold" charset="0"/>
            <a:ea typeface="Avenir Next Condensed Demi Bold" charset="0"/>
            <a:cs typeface="Avenir Next Condensed Demi Bold" charset="0"/>
          </a:endParaRPr>
        </a:p>
      </dgm:t>
    </dgm:pt>
    <dgm:pt modelId="{6CD30F19-4B95-41D8-9B4F-D2A77929625E}" type="parTrans" cxnId="{E19A51CA-3B0E-4DFE-8F2D-E2B1AB51EDDF}">
      <dgm:prSet/>
      <dgm:spPr/>
      <dgm:t>
        <a:bodyPr/>
        <a:lstStyle/>
        <a:p>
          <a:endParaRPr lang="en-US" b="1" i="0">
            <a:solidFill>
              <a:schemeClr val="bg1"/>
            </a:solidFill>
            <a:effectLst/>
            <a:latin typeface="Avenir Next Condensed Demi Bold" charset="0"/>
            <a:ea typeface="Avenir Next Condensed Demi Bold" charset="0"/>
            <a:cs typeface="Avenir Next Condensed Demi Bold" charset="0"/>
          </a:endParaRPr>
        </a:p>
      </dgm:t>
    </dgm:pt>
    <dgm:pt modelId="{76A1D5FA-81E4-48FE-977D-1EFC6800A3C2}" type="sibTrans" cxnId="{E19A51CA-3B0E-4DFE-8F2D-E2B1AB51EDDF}">
      <dgm:prSet/>
      <dgm:spPr/>
      <dgm:t>
        <a:bodyPr/>
        <a:lstStyle/>
        <a:p>
          <a:endParaRPr lang="en-US" b="1" i="0">
            <a:solidFill>
              <a:schemeClr val="bg1"/>
            </a:solidFill>
            <a:effectLst/>
            <a:latin typeface="Avenir Next Condensed Demi Bold" charset="0"/>
            <a:ea typeface="Avenir Next Condensed Demi Bold" charset="0"/>
            <a:cs typeface="Avenir Next Condensed Demi Bold" charset="0"/>
          </a:endParaRPr>
        </a:p>
      </dgm:t>
    </dgm:pt>
    <dgm:pt modelId="{82AB99EB-A86E-4101-9893-C6FD8D34B472}">
      <dgm:prSet/>
      <dgm:spPr/>
      <dgm:t>
        <a:bodyPr/>
        <a:lstStyle/>
        <a:p>
          <a:pPr rtl="0"/>
          <a:r>
            <a:rPr lang="pt-BR" b="1" i="0" dirty="0" err="1">
              <a:effectLst/>
              <a:latin typeface="Avenir Next Condensed Demi Bold" charset="0"/>
              <a:ea typeface="Avenir Next Condensed Demi Bold" charset="0"/>
              <a:cs typeface="Avenir Next Condensed Demi Bold" charset="0"/>
            </a:rPr>
            <a:t>Portability</a:t>
          </a:r>
          <a:endParaRPr lang="pt-BR" b="1" i="0" dirty="0">
            <a:effectLst/>
            <a:latin typeface="Avenir Next Condensed Demi Bold" charset="0"/>
            <a:ea typeface="Avenir Next Condensed Demi Bold" charset="0"/>
            <a:cs typeface="Avenir Next Condensed Demi Bold" charset="0"/>
          </a:endParaRPr>
        </a:p>
      </dgm:t>
    </dgm:pt>
    <dgm:pt modelId="{413EEBB0-900E-4BCE-9ECD-83914507064C}" type="parTrans" cxnId="{67C7B5BB-3E46-4472-B32E-7F4FBA6A2FDA}">
      <dgm:prSet/>
      <dgm:spPr/>
      <dgm:t>
        <a:bodyPr/>
        <a:lstStyle/>
        <a:p>
          <a:endParaRPr lang="en-US" b="1" i="0">
            <a:solidFill>
              <a:schemeClr val="bg1"/>
            </a:solidFill>
            <a:effectLst/>
            <a:latin typeface="Avenir Next Condensed Demi Bold" charset="0"/>
            <a:ea typeface="Avenir Next Condensed Demi Bold" charset="0"/>
            <a:cs typeface="Avenir Next Condensed Demi Bold" charset="0"/>
          </a:endParaRPr>
        </a:p>
      </dgm:t>
    </dgm:pt>
    <dgm:pt modelId="{33973F73-85AB-4042-BB09-36CCEC9289EC}" type="sibTrans" cxnId="{67C7B5BB-3E46-4472-B32E-7F4FBA6A2FDA}">
      <dgm:prSet/>
      <dgm:spPr/>
      <dgm:t>
        <a:bodyPr/>
        <a:lstStyle/>
        <a:p>
          <a:endParaRPr lang="en-US" b="1" i="0">
            <a:solidFill>
              <a:schemeClr val="bg1"/>
            </a:solidFill>
            <a:effectLst/>
            <a:latin typeface="Avenir Next Condensed Demi Bold" charset="0"/>
            <a:ea typeface="Avenir Next Condensed Demi Bold" charset="0"/>
            <a:cs typeface="Avenir Next Condensed Demi Bold" charset="0"/>
          </a:endParaRPr>
        </a:p>
      </dgm:t>
    </dgm:pt>
    <dgm:pt modelId="{334D71CD-F642-475D-87C0-5FA97D568BA3}" type="pres">
      <dgm:prSet presAssocID="{FD2C2066-4945-4CC8-96C4-ED46344E7DBB}" presName="diagram" presStyleCnt="0">
        <dgm:presLayoutVars>
          <dgm:dir/>
          <dgm:resizeHandles val="exact"/>
        </dgm:presLayoutVars>
      </dgm:prSet>
      <dgm:spPr/>
    </dgm:pt>
    <dgm:pt modelId="{063D16F4-1CB4-44CE-8B1F-09B5021386A8}" type="pres">
      <dgm:prSet presAssocID="{A1B7C3B6-BC6C-42D2-8C87-A1C0B3CDB14F}" presName="node" presStyleLbl="node1" presStyleIdx="0" presStyleCnt="5">
        <dgm:presLayoutVars>
          <dgm:bulletEnabled val="1"/>
        </dgm:presLayoutVars>
      </dgm:prSet>
      <dgm:spPr/>
    </dgm:pt>
    <dgm:pt modelId="{D2706A23-CB80-4876-9A12-AA2EF4C70540}" type="pres">
      <dgm:prSet presAssocID="{967DB59C-BB36-42E7-8F0E-6DB4D3F007DA}" presName="sibTrans" presStyleCnt="0"/>
      <dgm:spPr/>
    </dgm:pt>
    <dgm:pt modelId="{1A792B96-3F62-47D9-ADDF-0793A512D01C}" type="pres">
      <dgm:prSet presAssocID="{45E49889-189B-4B3B-956B-A2E4A6D326CA}" presName="node" presStyleLbl="node1" presStyleIdx="1" presStyleCnt="5">
        <dgm:presLayoutVars>
          <dgm:bulletEnabled val="1"/>
        </dgm:presLayoutVars>
      </dgm:prSet>
      <dgm:spPr/>
    </dgm:pt>
    <dgm:pt modelId="{1A92085A-7AAF-4FAF-B68D-7E014BC3F64C}" type="pres">
      <dgm:prSet presAssocID="{F05532A2-A93E-4CED-87E4-2450330A8B18}" presName="sibTrans" presStyleCnt="0"/>
      <dgm:spPr/>
    </dgm:pt>
    <dgm:pt modelId="{A037A2B8-FF5B-42D7-BFA0-F8BF2069E59C}" type="pres">
      <dgm:prSet presAssocID="{E2136FE8-6B80-427D-AF52-DF11D9FCE05D}" presName="node" presStyleLbl="node1" presStyleIdx="2" presStyleCnt="5">
        <dgm:presLayoutVars>
          <dgm:bulletEnabled val="1"/>
        </dgm:presLayoutVars>
      </dgm:prSet>
      <dgm:spPr/>
    </dgm:pt>
    <dgm:pt modelId="{6CEA82E4-0255-43E4-8047-5C62BA75BBAB}" type="pres">
      <dgm:prSet presAssocID="{77BA3F0C-7336-4067-B048-6203D9F18C0B}" presName="sibTrans" presStyleCnt="0"/>
      <dgm:spPr/>
    </dgm:pt>
    <dgm:pt modelId="{B41FB647-912B-4974-9493-1BDE20F402CA}" type="pres">
      <dgm:prSet presAssocID="{BDEFEC39-DB62-49DF-92FC-EC5A72BE4122}" presName="node" presStyleLbl="node1" presStyleIdx="3" presStyleCnt="5">
        <dgm:presLayoutVars>
          <dgm:bulletEnabled val="1"/>
        </dgm:presLayoutVars>
      </dgm:prSet>
      <dgm:spPr/>
    </dgm:pt>
    <dgm:pt modelId="{A5D7C814-A124-4A6F-860B-FA2EC26C62DD}" type="pres">
      <dgm:prSet presAssocID="{76A1D5FA-81E4-48FE-977D-1EFC6800A3C2}" presName="sibTrans" presStyleCnt="0"/>
      <dgm:spPr/>
    </dgm:pt>
    <dgm:pt modelId="{95195CE6-96F9-4606-B6CE-68521E84E7F2}" type="pres">
      <dgm:prSet presAssocID="{82AB99EB-A86E-4101-9893-C6FD8D34B472}" presName="node" presStyleLbl="node1" presStyleIdx="4" presStyleCnt="5">
        <dgm:presLayoutVars>
          <dgm:bulletEnabled val="1"/>
        </dgm:presLayoutVars>
      </dgm:prSet>
      <dgm:spPr/>
    </dgm:pt>
  </dgm:ptLst>
  <dgm:cxnLst>
    <dgm:cxn modelId="{ED5B442F-650F-6347-95D4-9CBB70EB3644}" type="presOf" srcId="{A1B7C3B6-BC6C-42D2-8C87-A1C0B3CDB14F}" destId="{063D16F4-1CB4-44CE-8B1F-09B5021386A8}" srcOrd="0" destOrd="0" presId="urn:microsoft.com/office/officeart/2005/8/layout/default"/>
    <dgm:cxn modelId="{227F7440-4083-5C45-A741-2E986954B94E}" type="presOf" srcId="{45E49889-189B-4B3B-956B-A2E4A6D326CA}" destId="{1A792B96-3F62-47D9-ADDF-0793A512D01C}" srcOrd="0" destOrd="0" presId="urn:microsoft.com/office/officeart/2005/8/layout/default"/>
    <dgm:cxn modelId="{B70C8F44-710D-4F78-BC70-6C3EA2BCE2A4}" srcId="{FD2C2066-4945-4CC8-96C4-ED46344E7DBB}" destId="{A1B7C3B6-BC6C-42D2-8C87-A1C0B3CDB14F}" srcOrd="0" destOrd="0" parTransId="{699283D4-8A2B-4B4A-AB69-4362D9ED8645}" sibTransId="{967DB59C-BB36-42E7-8F0E-6DB4D3F007DA}"/>
    <dgm:cxn modelId="{41C85088-E429-4EE9-A931-2C7F53A4A05F}" srcId="{FD2C2066-4945-4CC8-96C4-ED46344E7DBB}" destId="{E2136FE8-6B80-427D-AF52-DF11D9FCE05D}" srcOrd="2" destOrd="0" parTransId="{C6FBAABD-E9F2-4C17-9B2F-A643410CFD1F}" sibTransId="{77BA3F0C-7336-4067-B048-6203D9F18C0B}"/>
    <dgm:cxn modelId="{1EC3298D-5630-499E-B99F-59934124DE60}" srcId="{FD2C2066-4945-4CC8-96C4-ED46344E7DBB}" destId="{45E49889-189B-4B3B-956B-A2E4A6D326CA}" srcOrd="1" destOrd="0" parTransId="{6AB0F626-56BE-4B5A-B646-7AD0BC75419A}" sibTransId="{F05532A2-A93E-4CED-87E4-2450330A8B18}"/>
    <dgm:cxn modelId="{67C7B5BB-3E46-4472-B32E-7F4FBA6A2FDA}" srcId="{FD2C2066-4945-4CC8-96C4-ED46344E7DBB}" destId="{82AB99EB-A86E-4101-9893-C6FD8D34B472}" srcOrd="4" destOrd="0" parTransId="{413EEBB0-900E-4BCE-9ECD-83914507064C}" sibTransId="{33973F73-85AB-4042-BB09-36CCEC9289EC}"/>
    <dgm:cxn modelId="{359776BD-3133-754B-83F6-A6026B3AC6EA}" type="presOf" srcId="{FD2C2066-4945-4CC8-96C4-ED46344E7DBB}" destId="{334D71CD-F642-475D-87C0-5FA97D568BA3}" srcOrd="0" destOrd="0" presId="urn:microsoft.com/office/officeart/2005/8/layout/default"/>
    <dgm:cxn modelId="{3B6E96C1-81BA-E540-B768-57A315FE10D4}" type="presOf" srcId="{BDEFEC39-DB62-49DF-92FC-EC5A72BE4122}" destId="{B41FB647-912B-4974-9493-1BDE20F402CA}" srcOrd="0" destOrd="0" presId="urn:microsoft.com/office/officeart/2005/8/layout/default"/>
    <dgm:cxn modelId="{0A82EFC4-E920-D742-BF6E-4B5421402F7F}" type="presOf" srcId="{E2136FE8-6B80-427D-AF52-DF11D9FCE05D}" destId="{A037A2B8-FF5B-42D7-BFA0-F8BF2069E59C}" srcOrd="0" destOrd="0" presId="urn:microsoft.com/office/officeart/2005/8/layout/default"/>
    <dgm:cxn modelId="{E19A51CA-3B0E-4DFE-8F2D-E2B1AB51EDDF}" srcId="{FD2C2066-4945-4CC8-96C4-ED46344E7DBB}" destId="{BDEFEC39-DB62-49DF-92FC-EC5A72BE4122}" srcOrd="3" destOrd="0" parTransId="{6CD30F19-4B95-41D8-9B4F-D2A77929625E}" sibTransId="{76A1D5FA-81E4-48FE-977D-1EFC6800A3C2}"/>
    <dgm:cxn modelId="{26960BF8-6295-E54D-B7EB-71AF6D23F8D0}" type="presOf" srcId="{82AB99EB-A86E-4101-9893-C6FD8D34B472}" destId="{95195CE6-96F9-4606-B6CE-68521E84E7F2}" srcOrd="0" destOrd="0" presId="urn:microsoft.com/office/officeart/2005/8/layout/default"/>
    <dgm:cxn modelId="{6D00DFCF-AB09-1149-875C-D66DBBAB68F7}" type="presParOf" srcId="{334D71CD-F642-475D-87C0-5FA97D568BA3}" destId="{063D16F4-1CB4-44CE-8B1F-09B5021386A8}" srcOrd="0" destOrd="0" presId="urn:microsoft.com/office/officeart/2005/8/layout/default"/>
    <dgm:cxn modelId="{E02FB07F-3240-134E-9F21-CA9144D05474}" type="presParOf" srcId="{334D71CD-F642-475D-87C0-5FA97D568BA3}" destId="{D2706A23-CB80-4876-9A12-AA2EF4C70540}" srcOrd="1" destOrd="0" presId="urn:microsoft.com/office/officeart/2005/8/layout/default"/>
    <dgm:cxn modelId="{A2A94FF0-82C0-2945-BEFE-862854E5F0E8}" type="presParOf" srcId="{334D71CD-F642-475D-87C0-5FA97D568BA3}" destId="{1A792B96-3F62-47D9-ADDF-0793A512D01C}" srcOrd="2" destOrd="0" presId="urn:microsoft.com/office/officeart/2005/8/layout/default"/>
    <dgm:cxn modelId="{FD6B87AC-14E5-A642-8C76-9702EDB0ECE6}" type="presParOf" srcId="{334D71CD-F642-475D-87C0-5FA97D568BA3}" destId="{1A92085A-7AAF-4FAF-B68D-7E014BC3F64C}" srcOrd="3" destOrd="0" presId="urn:microsoft.com/office/officeart/2005/8/layout/default"/>
    <dgm:cxn modelId="{14637EC6-1DAF-BF42-B4BD-20613F88F3FF}" type="presParOf" srcId="{334D71CD-F642-475D-87C0-5FA97D568BA3}" destId="{A037A2B8-FF5B-42D7-BFA0-F8BF2069E59C}" srcOrd="4" destOrd="0" presId="urn:microsoft.com/office/officeart/2005/8/layout/default"/>
    <dgm:cxn modelId="{4A81F97F-D6BF-5943-9BD1-13C727D8B4AC}" type="presParOf" srcId="{334D71CD-F642-475D-87C0-5FA97D568BA3}" destId="{6CEA82E4-0255-43E4-8047-5C62BA75BBAB}" srcOrd="5" destOrd="0" presId="urn:microsoft.com/office/officeart/2005/8/layout/default"/>
    <dgm:cxn modelId="{F137B6E5-B88F-2343-A575-2318C725BC3F}" type="presParOf" srcId="{334D71CD-F642-475D-87C0-5FA97D568BA3}" destId="{B41FB647-912B-4974-9493-1BDE20F402CA}" srcOrd="6" destOrd="0" presId="urn:microsoft.com/office/officeart/2005/8/layout/default"/>
    <dgm:cxn modelId="{726053D1-24A1-B849-9990-85AA9DE938E3}" type="presParOf" srcId="{334D71CD-F642-475D-87C0-5FA97D568BA3}" destId="{A5D7C814-A124-4A6F-860B-FA2EC26C62DD}" srcOrd="7" destOrd="0" presId="urn:microsoft.com/office/officeart/2005/8/layout/default"/>
    <dgm:cxn modelId="{C394451C-FD03-2346-9D20-96CED93AE3CC}" type="presParOf" srcId="{334D71CD-F642-475D-87C0-5FA97D568BA3}" destId="{95195CE6-96F9-4606-B6CE-68521E84E7F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0BD5A5-16BF-DD4D-AB21-BA8BBD827AF3}" type="doc">
      <dgm:prSet loTypeId="urn:microsoft.com/office/officeart/2005/8/layout/default" loCatId="" qsTypeId="urn:microsoft.com/office/officeart/2005/8/quickstyle/simple4" qsCatId="simple" csTypeId="urn:microsoft.com/office/officeart/2005/8/colors/accent1_2" csCatId="accent1" phldr="1"/>
      <dgm:spPr/>
      <dgm:t>
        <a:bodyPr/>
        <a:lstStyle/>
        <a:p>
          <a:endParaRPr lang="en-US"/>
        </a:p>
      </dgm:t>
    </dgm:pt>
    <dgm:pt modelId="{03BF106C-DB62-F749-80B1-5C0C7506F206}">
      <dgm:prSet phldrT="[Text]"/>
      <dgm:spPr/>
      <dgm:t>
        <a:bodyPr/>
        <a:lstStyle/>
        <a:p>
          <a:pPr algn="l"/>
          <a:r>
            <a:rPr lang="en-US" dirty="0"/>
            <a:t>With virtually addressed base and bounds, </a:t>
          </a:r>
          <a:br>
            <a:rPr lang="en-US" dirty="0"/>
          </a:br>
          <a:r>
            <a:rPr lang="en-US" dirty="0"/>
            <a:t>what is saved/restored on a process context switch?</a:t>
          </a:r>
        </a:p>
      </dgm:t>
    </dgm:pt>
    <dgm:pt modelId="{D2F69B07-3154-1647-81E3-CCB2751240F2}" type="parTrans" cxnId="{D70486BD-7B57-754B-B359-B12ECB1DD920}">
      <dgm:prSet/>
      <dgm:spPr/>
      <dgm:t>
        <a:bodyPr/>
        <a:lstStyle/>
        <a:p>
          <a:endParaRPr lang="en-US"/>
        </a:p>
      </dgm:t>
    </dgm:pt>
    <dgm:pt modelId="{12BC0819-836F-6F4F-BA9D-75F89D8A906D}" type="sibTrans" cxnId="{D70486BD-7B57-754B-B359-B12ECB1DD920}">
      <dgm:prSet/>
      <dgm:spPr/>
      <dgm:t>
        <a:bodyPr/>
        <a:lstStyle/>
        <a:p>
          <a:endParaRPr lang="en-US"/>
        </a:p>
      </dgm:t>
    </dgm:pt>
    <dgm:pt modelId="{FB82A812-DBD8-764E-8927-2E470CA12CF8}" type="pres">
      <dgm:prSet presAssocID="{F70BD5A5-16BF-DD4D-AB21-BA8BBD827AF3}" presName="diagram" presStyleCnt="0">
        <dgm:presLayoutVars>
          <dgm:dir/>
          <dgm:resizeHandles val="exact"/>
        </dgm:presLayoutVars>
      </dgm:prSet>
      <dgm:spPr/>
    </dgm:pt>
    <dgm:pt modelId="{BAF34339-D47C-7D46-8B07-BEE8AEE40F5A}" type="pres">
      <dgm:prSet presAssocID="{03BF106C-DB62-F749-80B1-5C0C7506F206}" presName="node" presStyleLbl="node1" presStyleIdx="0" presStyleCnt="1" custLinFactNeighborY="-30767">
        <dgm:presLayoutVars>
          <dgm:bulletEnabled val="1"/>
        </dgm:presLayoutVars>
      </dgm:prSet>
      <dgm:spPr/>
    </dgm:pt>
  </dgm:ptLst>
  <dgm:cxnLst>
    <dgm:cxn modelId="{B72ABD88-3825-9E45-8CA0-94D4378C08D2}" type="presOf" srcId="{03BF106C-DB62-F749-80B1-5C0C7506F206}" destId="{BAF34339-D47C-7D46-8B07-BEE8AEE40F5A}" srcOrd="0" destOrd="0" presId="urn:microsoft.com/office/officeart/2005/8/layout/default"/>
    <dgm:cxn modelId="{D70486BD-7B57-754B-B359-B12ECB1DD920}" srcId="{F70BD5A5-16BF-DD4D-AB21-BA8BBD827AF3}" destId="{03BF106C-DB62-F749-80B1-5C0C7506F206}" srcOrd="0" destOrd="0" parTransId="{D2F69B07-3154-1647-81E3-CCB2751240F2}" sibTransId="{12BC0819-836F-6F4F-BA9D-75F89D8A906D}"/>
    <dgm:cxn modelId="{9FFC3ED8-F1C1-5149-8568-DC25020D2E25}" type="presOf" srcId="{F70BD5A5-16BF-DD4D-AB21-BA8BBD827AF3}" destId="{FB82A812-DBD8-764E-8927-2E470CA12CF8}" srcOrd="0" destOrd="0" presId="urn:microsoft.com/office/officeart/2005/8/layout/default"/>
    <dgm:cxn modelId="{F9F128FA-4C93-4340-A89A-11419E2E4012}" type="presParOf" srcId="{FB82A812-DBD8-764E-8927-2E470CA12CF8}" destId="{BAF34339-D47C-7D46-8B07-BEE8AEE40F5A}"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6A53FE0-7013-934C-9515-9F6E974B10A6}" type="doc">
      <dgm:prSet loTypeId="urn:microsoft.com/office/officeart/2005/8/layout/hList1" loCatId="list" qsTypeId="urn:microsoft.com/office/officeart/2005/8/quickstyle/simple2" qsCatId="simple" csTypeId="urn:microsoft.com/office/officeart/2005/8/colors/accent1_2" csCatId="accent1" phldr="1"/>
      <dgm:spPr/>
      <dgm:t>
        <a:bodyPr/>
        <a:lstStyle/>
        <a:p>
          <a:endParaRPr lang="en-US"/>
        </a:p>
      </dgm:t>
    </dgm:pt>
    <dgm:pt modelId="{AD86BB42-E243-EA42-8F1E-707507AD1311}">
      <dgm:prSet phldrT="[Text]"/>
      <dgm:spPr/>
      <dgm:t>
        <a:bodyPr/>
        <a:lstStyle/>
        <a:p>
          <a:r>
            <a:rPr lang="en-US" b="0" i="0" dirty="0">
              <a:latin typeface="Myriad Pro Semibold SemiCondensed" charset="0"/>
              <a:ea typeface="Myriad Pro Semibold SemiCondensed" charset="0"/>
              <a:cs typeface="Myriad Pro Semibold SemiCondensed" charset="0"/>
            </a:rPr>
            <a:t>PROS?</a:t>
          </a:r>
        </a:p>
      </dgm:t>
    </dgm:pt>
    <dgm:pt modelId="{ADB875BC-A0EA-BF4D-B0D0-52BFF7580FB6}" type="parTrans" cxnId="{5EBE95ED-2DAD-C345-9C56-957F31394303}">
      <dgm:prSet/>
      <dgm:spPr/>
      <dgm:t>
        <a:bodyPr/>
        <a:lstStyle/>
        <a:p>
          <a:endParaRPr lang="en-US"/>
        </a:p>
      </dgm:t>
    </dgm:pt>
    <dgm:pt modelId="{F5706F75-0CFA-6F4E-B5D2-4EF61F716B34}" type="sibTrans" cxnId="{5EBE95ED-2DAD-C345-9C56-957F31394303}">
      <dgm:prSet/>
      <dgm:spPr/>
      <dgm:t>
        <a:bodyPr/>
        <a:lstStyle/>
        <a:p>
          <a:endParaRPr lang="en-US"/>
        </a:p>
      </dgm:t>
    </dgm:pt>
    <dgm:pt modelId="{283E027D-E06A-C44F-B30D-246C49E92FB0}">
      <dgm:prSet/>
      <dgm:spPr/>
      <dgm:t>
        <a:bodyPr/>
        <a:lstStyle/>
        <a:p>
          <a:r>
            <a:rPr lang="en-US"/>
            <a:t>Simple</a:t>
          </a:r>
          <a:endParaRPr lang="en-US" dirty="0"/>
        </a:p>
      </dgm:t>
    </dgm:pt>
    <dgm:pt modelId="{DCD8AB97-575A-AE4D-A7F0-C28937E78329}" type="parTrans" cxnId="{627AA5E0-3D81-C846-9CB5-D84FCD36EF62}">
      <dgm:prSet/>
      <dgm:spPr/>
      <dgm:t>
        <a:bodyPr/>
        <a:lstStyle/>
        <a:p>
          <a:endParaRPr lang="en-US"/>
        </a:p>
      </dgm:t>
    </dgm:pt>
    <dgm:pt modelId="{B2818C8E-6ED2-1846-AED3-EE03021A2AC8}" type="sibTrans" cxnId="{627AA5E0-3D81-C846-9CB5-D84FCD36EF62}">
      <dgm:prSet/>
      <dgm:spPr/>
      <dgm:t>
        <a:bodyPr/>
        <a:lstStyle/>
        <a:p>
          <a:endParaRPr lang="en-US"/>
        </a:p>
      </dgm:t>
    </dgm:pt>
    <dgm:pt modelId="{07FFB321-3D5C-6647-A0AB-A65A202D555C}">
      <dgm:prSet/>
      <dgm:spPr/>
      <dgm:t>
        <a:bodyPr/>
        <a:lstStyle/>
        <a:p>
          <a:r>
            <a:rPr lang="en-US" dirty="0"/>
            <a:t>Fast</a:t>
          </a:r>
        </a:p>
      </dgm:t>
    </dgm:pt>
    <dgm:pt modelId="{CA4D7096-C2FE-7349-AF91-37FE4B96CF77}" type="parTrans" cxnId="{1DB50BC5-1E7B-FD4B-B656-BADD131A9FFC}">
      <dgm:prSet/>
      <dgm:spPr/>
      <dgm:t>
        <a:bodyPr/>
        <a:lstStyle/>
        <a:p>
          <a:endParaRPr lang="en-US"/>
        </a:p>
      </dgm:t>
    </dgm:pt>
    <dgm:pt modelId="{1CC1857A-7536-CF4A-954E-31E4C588E931}" type="sibTrans" cxnId="{1DB50BC5-1E7B-FD4B-B656-BADD131A9FFC}">
      <dgm:prSet/>
      <dgm:spPr/>
      <dgm:t>
        <a:bodyPr/>
        <a:lstStyle/>
        <a:p>
          <a:endParaRPr lang="en-US"/>
        </a:p>
      </dgm:t>
    </dgm:pt>
    <dgm:pt modelId="{4EB2B9F5-0664-D540-A200-01EC470721CD}">
      <dgm:prSet/>
      <dgm:spPr/>
      <dgm:t>
        <a:bodyPr/>
        <a:lstStyle/>
        <a:p>
          <a:r>
            <a:rPr lang="en-US" dirty="0"/>
            <a:t>Safe</a:t>
          </a:r>
        </a:p>
      </dgm:t>
    </dgm:pt>
    <dgm:pt modelId="{C09466FF-EDC1-0149-B196-CA519B519DF3}" type="parTrans" cxnId="{FCA9AE6B-BDCC-8F47-83BD-A748CBEA6EF5}">
      <dgm:prSet/>
      <dgm:spPr/>
      <dgm:t>
        <a:bodyPr/>
        <a:lstStyle/>
        <a:p>
          <a:endParaRPr lang="en-US"/>
        </a:p>
      </dgm:t>
    </dgm:pt>
    <dgm:pt modelId="{29CB954C-80E2-EC4D-AAF5-FDBAEFE24036}" type="sibTrans" cxnId="{FCA9AE6B-BDCC-8F47-83BD-A748CBEA6EF5}">
      <dgm:prSet/>
      <dgm:spPr/>
      <dgm:t>
        <a:bodyPr/>
        <a:lstStyle/>
        <a:p>
          <a:endParaRPr lang="en-US"/>
        </a:p>
      </dgm:t>
    </dgm:pt>
    <dgm:pt modelId="{7C9B3FA1-127E-6F48-BE43-596B17F82AEF}">
      <dgm:prSet/>
      <dgm:spPr/>
      <dgm:t>
        <a:bodyPr/>
        <a:lstStyle/>
        <a:p>
          <a:r>
            <a:rPr lang="en-US"/>
            <a:t>Can relocate in physical memory without changing process</a:t>
          </a:r>
          <a:endParaRPr lang="en-US" dirty="0"/>
        </a:p>
      </dgm:t>
    </dgm:pt>
    <dgm:pt modelId="{17B2C7AC-C657-0547-9656-78D541878DA8}" type="parTrans" cxnId="{2C570CB4-4647-6149-AF7D-5564660EDFC7}">
      <dgm:prSet/>
      <dgm:spPr/>
      <dgm:t>
        <a:bodyPr/>
        <a:lstStyle/>
        <a:p>
          <a:endParaRPr lang="en-US"/>
        </a:p>
      </dgm:t>
    </dgm:pt>
    <dgm:pt modelId="{D48DF079-3EF4-2A4C-AAB2-F4ED57398B81}" type="sibTrans" cxnId="{2C570CB4-4647-6149-AF7D-5564660EDFC7}">
      <dgm:prSet/>
      <dgm:spPr/>
      <dgm:t>
        <a:bodyPr/>
        <a:lstStyle/>
        <a:p>
          <a:endParaRPr lang="en-US"/>
        </a:p>
      </dgm:t>
    </dgm:pt>
    <dgm:pt modelId="{A3229E8C-F653-B741-A581-FB50A7B75ED8}">
      <dgm:prSet/>
      <dgm:spPr/>
      <dgm:t>
        <a:bodyPr/>
        <a:lstStyle/>
        <a:p>
          <a:r>
            <a:rPr lang="en-US" b="0" i="0" dirty="0">
              <a:latin typeface="Myriad Pro Semibold SemiCondensed" charset="0"/>
              <a:ea typeface="Myriad Pro Semibold SemiCondensed" charset="0"/>
              <a:cs typeface="Myriad Pro Semibold SemiCondensed" charset="0"/>
            </a:rPr>
            <a:t>CONS?</a:t>
          </a:r>
        </a:p>
      </dgm:t>
    </dgm:pt>
    <dgm:pt modelId="{5B6F21D5-0FF0-8D49-8678-31DF4353A0A8}" type="parTrans" cxnId="{3B05B0AC-C014-724B-AC47-5A0D447838D6}">
      <dgm:prSet/>
      <dgm:spPr/>
      <dgm:t>
        <a:bodyPr/>
        <a:lstStyle/>
        <a:p>
          <a:endParaRPr lang="en-US"/>
        </a:p>
      </dgm:t>
    </dgm:pt>
    <dgm:pt modelId="{D2EC5595-B95E-5E4F-A5C6-1EA34544E669}" type="sibTrans" cxnId="{3B05B0AC-C014-724B-AC47-5A0D447838D6}">
      <dgm:prSet/>
      <dgm:spPr/>
      <dgm:t>
        <a:bodyPr/>
        <a:lstStyle/>
        <a:p>
          <a:endParaRPr lang="en-US"/>
        </a:p>
      </dgm:t>
    </dgm:pt>
    <dgm:pt modelId="{43B3963D-9F7E-B941-825B-41E198E9042F}">
      <dgm:prSet/>
      <dgm:spPr/>
      <dgm:t>
        <a:bodyPr/>
        <a:lstStyle/>
        <a:p>
          <a:r>
            <a:rPr lang="en-US"/>
            <a:t>Can’t keep program from accidentally overwriting its own code</a:t>
          </a:r>
          <a:endParaRPr lang="en-US" dirty="0"/>
        </a:p>
      </dgm:t>
    </dgm:pt>
    <dgm:pt modelId="{00B58EB1-5571-6649-9DAB-62888AEF9FE2}" type="parTrans" cxnId="{86BD03D5-DF55-7942-AFA3-85FF656ABF0A}">
      <dgm:prSet/>
      <dgm:spPr/>
      <dgm:t>
        <a:bodyPr/>
        <a:lstStyle/>
        <a:p>
          <a:endParaRPr lang="en-US"/>
        </a:p>
      </dgm:t>
    </dgm:pt>
    <dgm:pt modelId="{F6979B5B-9E8F-BD4F-83DE-FE6736DBAA70}" type="sibTrans" cxnId="{86BD03D5-DF55-7942-AFA3-85FF656ABF0A}">
      <dgm:prSet/>
      <dgm:spPr/>
      <dgm:t>
        <a:bodyPr/>
        <a:lstStyle/>
        <a:p>
          <a:endParaRPr lang="en-US"/>
        </a:p>
      </dgm:t>
    </dgm:pt>
    <dgm:pt modelId="{BC8F6B45-418C-414F-A5C7-1536EABB3CAE}">
      <dgm:prSet/>
      <dgm:spPr/>
      <dgm:t>
        <a:bodyPr/>
        <a:lstStyle/>
        <a:p>
          <a:r>
            <a:rPr lang="en-US"/>
            <a:t>Can’t share code/data with other processes</a:t>
          </a:r>
          <a:endParaRPr lang="en-US" dirty="0"/>
        </a:p>
      </dgm:t>
    </dgm:pt>
    <dgm:pt modelId="{B77492F8-F0D4-204F-8330-1F9FD1458870}" type="parTrans" cxnId="{11685F1D-4BE8-D141-93C9-E639C6CAB9E5}">
      <dgm:prSet/>
      <dgm:spPr/>
      <dgm:t>
        <a:bodyPr/>
        <a:lstStyle/>
        <a:p>
          <a:endParaRPr lang="en-US"/>
        </a:p>
      </dgm:t>
    </dgm:pt>
    <dgm:pt modelId="{2454AECB-A2FB-D042-A023-113663AC5962}" type="sibTrans" cxnId="{11685F1D-4BE8-D141-93C9-E639C6CAB9E5}">
      <dgm:prSet/>
      <dgm:spPr/>
      <dgm:t>
        <a:bodyPr/>
        <a:lstStyle/>
        <a:p>
          <a:endParaRPr lang="en-US"/>
        </a:p>
      </dgm:t>
    </dgm:pt>
    <dgm:pt modelId="{38366565-D685-284B-9859-AB50B90BC256}">
      <dgm:prSet/>
      <dgm:spPr/>
      <dgm:t>
        <a:bodyPr/>
        <a:lstStyle/>
        <a:p>
          <a:r>
            <a:rPr lang="en-US"/>
            <a:t>Can’t grow stack/heap as needed</a:t>
          </a:r>
          <a:endParaRPr lang="en-US" dirty="0"/>
        </a:p>
      </dgm:t>
    </dgm:pt>
    <dgm:pt modelId="{3B9721AC-CE2E-0C4D-9329-49BA98EC18E5}" type="parTrans" cxnId="{BAF15AB7-CED8-0D44-9079-8F26CAE92804}">
      <dgm:prSet/>
      <dgm:spPr/>
      <dgm:t>
        <a:bodyPr/>
        <a:lstStyle/>
        <a:p>
          <a:endParaRPr lang="en-US"/>
        </a:p>
      </dgm:t>
    </dgm:pt>
    <dgm:pt modelId="{80A61D74-20ED-1645-99C3-7B4A2249CA13}" type="sibTrans" cxnId="{BAF15AB7-CED8-0D44-9079-8F26CAE92804}">
      <dgm:prSet/>
      <dgm:spPr/>
      <dgm:t>
        <a:bodyPr/>
        <a:lstStyle/>
        <a:p>
          <a:endParaRPr lang="en-US"/>
        </a:p>
      </dgm:t>
    </dgm:pt>
    <dgm:pt modelId="{CBF75F0E-2D38-7F41-812B-F81560911DA2}">
      <dgm:prSet/>
      <dgm:spPr/>
      <dgm:t>
        <a:bodyPr/>
        <a:lstStyle/>
        <a:p>
          <a:r>
            <a:rPr lang="en-US" dirty="0"/>
            <a:t>2 registers, adder, comparator</a:t>
          </a:r>
        </a:p>
      </dgm:t>
    </dgm:pt>
    <dgm:pt modelId="{A663D7EE-F15F-6549-9A65-9D5FFD237E5C}" type="parTrans" cxnId="{7981523E-3A1F-1942-B2E9-2A58D657CBFB}">
      <dgm:prSet/>
      <dgm:spPr/>
      <dgm:t>
        <a:bodyPr/>
        <a:lstStyle/>
        <a:p>
          <a:endParaRPr lang="en-US"/>
        </a:p>
      </dgm:t>
    </dgm:pt>
    <dgm:pt modelId="{71F15D58-E54B-A049-ABA3-AD040E9DAA76}" type="sibTrans" cxnId="{7981523E-3A1F-1942-B2E9-2A58D657CBFB}">
      <dgm:prSet/>
      <dgm:spPr/>
      <dgm:t>
        <a:bodyPr/>
        <a:lstStyle/>
        <a:p>
          <a:endParaRPr lang="en-US"/>
        </a:p>
      </dgm:t>
    </dgm:pt>
    <dgm:pt modelId="{67A83FE9-2F93-B346-83A8-5F1B7E26E54C}" type="pres">
      <dgm:prSet presAssocID="{36A53FE0-7013-934C-9515-9F6E974B10A6}" presName="Name0" presStyleCnt="0">
        <dgm:presLayoutVars>
          <dgm:dir/>
          <dgm:animLvl val="lvl"/>
          <dgm:resizeHandles val="exact"/>
        </dgm:presLayoutVars>
      </dgm:prSet>
      <dgm:spPr/>
    </dgm:pt>
    <dgm:pt modelId="{D24C6451-0DD4-7E45-9D68-77E7108FDB3B}" type="pres">
      <dgm:prSet presAssocID="{AD86BB42-E243-EA42-8F1E-707507AD1311}" presName="composite" presStyleCnt="0"/>
      <dgm:spPr/>
    </dgm:pt>
    <dgm:pt modelId="{02D03D81-DE85-5C4B-A92E-2C6E47C9C650}" type="pres">
      <dgm:prSet presAssocID="{AD86BB42-E243-EA42-8F1E-707507AD1311}" presName="parTx" presStyleLbl="alignNode1" presStyleIdx="0" presStyleCnt="2">
        <dgm:presLayoutVars>
          <dgm:chMax val="0"/>
          <dgm:chPref val="0"/>
          <dgm:bulletEnabled val="1"/>
        </dgm:presLayoutVars>
      </dgm:prSet>
      <dgm:spPr/>
    </dgm:pt>
    <dgm:pt modelId="{93B87F04-FBC0-3A4C-9513-A39493FB3199}" type="pres">
      <dgm:prSet presAssocID="{AD86BB42-E243-EA42-8F1E-707507AD1311}" presName="desTx" presStyleLbl="alignAccFollowNode1" presStyleIdx="0" presStyleCnt="2">
        <dgm:presLayoutVars>
          <dgm:bulletEnabled val="1"/>
        </dgm:presLayoutVars>
      </dgm:prSet>
      <dgm:spPr/>
    </dgm:pt>
    <dgm:pt modelId="{693B2454-B5E2-584E-812A-0F9027D96F61}" type="pres">
      <dgm:prSet presAssocID="{F5706F75-0CFA-6F4E-B5D2-4EF61F716B34}" presName="space" presStyleCnt="0"/>
      <dgm:spPr/>
    </dgm:pt>
    <dgm:pt modelId="{315F0445-1580-7445-8CF8-3A939D8BEAA2}" type="pres">
      <dgm:prSet presAssocID="{A3229E8C-F653-B741-A581-FB50A7B75ED8}" presName="composite" presStyleCnt="0"/>
      <dgm:spPr/>
    </dgm:pt>
    <dgm:pt modelId="{EC76EBE5-7EF3-F840-BD37-E727014B8D07}" type="pres">
      <dgm:prSet presAssocID="{A3229E8C-F653-B741-A581-FB50A7B75ED8}" presName="parTx" presStyleLbl="alignNode1" presStyleIdx="1" presStyleCnt="2">
        <dgm:presLayoutVars>
          <dgm:chMax val="0"/>
          <dgm:chPref val="0"/>
          <dgm:bulletEnabled val="1"/>
        </dgm:presLayoutVars>
      </dgm:prSet>
      <dgm:spPr/>
    </dgm:pt>
    <dgm:pt modelId="{35A03B5F-8270-B147-B20B-DD570F1B6605}" type="pres">
      <dgm:prSet presAssocID="{A3229E8C-F653-B741-A581-FB50A7B75ED8}" presName="desTx" presStyleLbl="alignAccFollowNode1" presStyleIdx="1" presStyleCnt="2">
        <dgm:presLayoutVars>
          <dgm:bulletEnabled val="1"/>
        </dgm:presLayoutVars>
      </dgm:prSet>
      <dgm:spPr/>
    </dgm:pt>
  </dgm:ptLst>
  <dgm:cxnLst>
    <dgm:cxn modelId="{3B6F7405-AB6D-BF4C-8C67-0CCECFFD1F11}" type="presOf" srcId="{36A53FE0-7013-934C-9515-9F6E974B10A6}" destId="{67A83FE9-2F93-B346-83A8-5F1B7E26E54C}" srcOrd="0" destOrd="0" presId="urn:microsoft.com/office/officeart/2005/8/layout/hList1"/>
    <dgm:cxn modelId="{214F460E-52B5-724B-AE29-2528A26CD7EE}" type="presOf" srcId="{38366565-D685-284B-9859-AB50B90BC256}" destId="{35A03B5F-8270-B147-B20B-DD570F1B6605}" srcOrd="0" destOrd="2" presId="urn:microsoft.com/office/officeart/2005/8/layout/hList1"/>
    <dgm:cxn modelId="{11685F1D-4BE8-D141-93C9-E639C6CAB9E5}" srcId="{A3229E8C-F653-B741-A581-FB50A7B75ED8}" destId="{BC8F6B45-418C-414F-A5C7-1536EABB3CAE}" srcOrd="1" destOrd="0" parTransId="{B77492F8-F0D4-204F-8330-1F9FD1458870}" sibTransId="{2454AECB-A2FB-D042-A023-113663AC5962}"/>
    <dgm:cxn modelId="{2AC42325-6634-834C-99A8-7E2BB9EB7B71}" type="presOf" srcId="{283E027D-E06A-C44F-B30D-246C49E92FB0}" destId="{93B87F04-FBC0-3A4C-9513-A39493FB3199}" srcOrd="0" destOrd="0" presId="urn:microsoft.com/office/officeart/2005/8/layout/hList1"/>
    <dgm:cxn modelId="{5A36E92A-8119-2642-B754-B254D83726B5}" type="presOf" srcId="{A3229E8C-F653-B741-A581-FB50A7B75ED8}" destId="{EC76EBE5-7EF3-F840-BD37-E727014B8D07}" srcOrd="0" destOrd="0" presId="urn:microsoft.com/office/officeart/2005/8/layout/hList1"/>
    <dgm:cxn modelId="{EB618E36-C76A-D544-85DF-20D27222963A}" type="presOf" srcId="{BC8F6B45-418C-414F-A5C7-1536EABB3CAE}" destId="{35A03B5F-8270-B147-B20B-DD570F1B6605}" srcOrd="0" destOrd="1" presId="urn:microsoft.com/office/officeart/2005/8/layout/hList1"/>
    <dgm:cxn modelId="{7981523E-3A1F-1942-B2E9-2A58D657CBFB}" srcId="{07FFB321-3D5C-6647-A0AB-A65A202D555C}" destId="{CBF75F0E-2D38-7F41-812B-F81560911DA2}" srcOrd="0" destOrd="0" parTransId="{A663D7EE-F15F-6549-9A65-9D5FFD237E5C}" sibTransId="{71F15D58-E54B-A049-ABA3-AD040E9DAA76}"/>
    <dgm:cxn modelId="{A08F523F-EAA6-2240-92F0-448D56859B58}" type="presOf" srcId="{07FFB321-3D5C-6647-A0AB-A65A202D555C}" destId="{93B87F04-FBC0-3A4C-9513-A39493FB3199}" srcOrd="0" destOrd="1" presId="urn:microsoft.com/office/officeart/2005/8/layout/hList1"/>
    <dgm:cxn modelId="{FCA9AE6B-BDCC-8F47-83BD-A748CBEA6EF5}" srcId="{AD86BB42-E243-EA42-8F1E-707507AD1311}" destId="{4EB2B9F5-0664-D540-A200-01EC470721CD}" srcOrd="2" destOrd="0" parTransId="{C09466FF-EDC1-0149-B196-CA519B519DF3}" sibTransId="{29CB954C-80E2-EC4D-AAF5-FDBAEFE24036}"/>
    <dgm:cxn modelId="{629AF87F-23B7-3842-8864-78DCFC63633D}" type="presOf" srcId="{43B3963D-9F7E-B941-825B-41E198E9042F}" destId="{35A03B5F-8270-B147-B20B-DD570F1B6605}" srcOrd="0" destOrd="0" presId="urn:microsoft.com/office/officeart/2005/8/layout/hList1"/>
    <dgm:cxn modelId="{8C9B9F94-06EE-CE4C-AFFE-7D7EF0ADD3C2}" type="presOf" srcId="{7C9B3FA1-127E-6F48-BE43-596B17F82AEF}" destId="{93B87F04-FBC0-3A4C-9513-A39493FB3199}" srcOrd="0" destOrd="4" presId="urn:microsoft.com/office/officeart/2005/8/layout/hList1"/>
    <dgm:cxn modelId="{3B05B0AC-C014-724B-AC47-5A0D447838D6}" srcId="{36A53FE0-7013-934C-9515-9F6E974B10A6}" destId="{A3229E8C-F653-B741-A581-FB50A7B75ED8}" srcOrd="1" destOrd="0" parTransId="{5B6F21D5-0FF0-8D49-8678-31DF4353A0A8}" sibTransId="{D2EC5595-B95E-5E4F-A5C6-1EA34544E669}"/>
    <dgm:cxn modelId="{2DAD1BAD-4820-0E42-898A-19418C4F820D}" type="presOf" srcId="{4EB2B9F5-0664-D540-A200-01EC470721CD}" destId="{93B87F04-FBC0-3A4C-9513-A39493FB3199}" srcOrd="0" destOrd="3" presId="urn:microsoft.com/office/officeart/2005/8/layout/hList1"/>
    <dgm:cxn modelId="{2C570CB4-4647-6149-AF7D-5564660EDFC7}" srcId="{AD86BB42-E243-EA42-8F1E-707507AD1311}" destId="{7C9B3FA1-127E-6F48-BE43-596B17F82AEF}" srcOrd="3" destOrd="0" parTransId="{17B2C7AC-C657-0547-9656-78D541878DA8}" sibTransId="{D48DF079-3EF4-2A4C-AAB2-F4ED57398B81}"/>
    <dgm:cxn modelId="{BAF15AB7-CED8-0D44-9079-8F26CAE92804}" srcId="{A3229E8C-F653-B741-A581-FB50A7B75ED8}" destId="{38366565-D685-284B-9859-AB50B90BC256}" srcOrd="2" destOrd="0" parTransId="{3B9721AC-CE2E-0C4D-9329-49BA98EC18E5}" sibTransId="{80A61D74-20ED-1645-99C3-7B4A2249CA13}"/>
    <dgm:cxn modelId="{1DB50BC5-1E7B-FD4B-B656-BADD131A9FFC}" srcId="{AD86BB42-E243-EA42-8F1E-707507AD1311}" destId="{07FFB321-3D5C-6647-A0AB-A65A202D555C}" srcOrd="1" destOrd="0" parTransId="{CA4D7096-C2FE-7349-AF91-37FE4B96CF77}" sibTransId="{1CC1857A-7536-CF4A-954E-31E4C588E931}"/>
    <dgm:cxn modelId="{E4023DC6-1E32-0745-8449-1C99379384DC}" type="presOf" srcId="{CBF75F0E-2D38-7F41-812B-F81560911DA2}" destId="{93B87F04-FBC0-3A4C-9513-A39493FB3199}" srcOrd="0" destOrd="2" presId="urn:microsoft.com/office/officeart/2005/8/layout/hList1"/>
    <dgm:cxn modelId="{86BD03D5-DF55-7942-AFA3-85FF656ABF0A}" srcId="{A3229E8C-F653-B741-A581-FB50A7B75ED8}" destId="{43B3963D-9F7E-B941-825B-41E198E9042F}" srcOrd="0" destOrd="0" parTransId="{00B58EB1-5571-6649-9DAB-62888AEF9FE2}" sibTransId="{F6979B5B-9E8F-BD4F-83DE-FE6736DBAA70}"/>
    <dgm:cxn modelId="{627AA5E0-3D81-C846-9CB5-D84FCD36EF62}" srcId="{AD86BB42-E243-EA42-8F1E-707507AD1311}" destId="{283E027D-E06A-C44F-B30D-246C49E92FB0}" srcOrd="0" destOrd="0" parTransId="{DCD8AB97-575A-AE4D-A7F0-C28937E78329}" sibTransId="{B2818C8E-6ED2-1846-AED3-EE03021A2AC8}"/>
    <dgm:cxn modelId="{B18665EC-65F3-E74F-9E39-CC88B5864BB4}" type="presOf" srcId="{AD86BB42-E243-EA42-8F1E-707507AD1311}" destId="{02D03D81-DE85-5C4B-A92E-2C6E47C9C650}" srcOrd="0" destOrd="0" presId="urn:microsoft.com/office/officeart/2005/8/layout/hList1"/>
    <dgm:cxn modelId="{5EBE95ED-2DAD-C345-9C56-957F31394303}" srcId="{36A53FE0-7013-934C-9515-9F6E974B10A6}" destId="{AD86BB42-E243-EA42-8F1E-707507AD1311}" srcOrd="0" destOrd="0" parTransId="{ADB875BC-A0EA-BF4D-B0D0-52BFF7580FB6}" sibTransId="{F5706F75-0CFA-6F4E-B5D2-4EF61F716B34}"/>
    <dgm:cxn modelId="{BAC988E0-E8C1-954E-8F72-300ECA84E422}" type="presParOf" srcId="{67A83FE9-2F93-B346-83A8-5F1B7E26E54C}" destId="{D24C6451-0DD4-7E45-9D68-77E7108FDB3B}" srcOrd="0" destOrd="0" presId="urn:microsoft.com/office/officeart/2005/8/layout/hList1"/>
    <dgm:cxn modelId="{E47DA78A-1C27-5147-9BB6-ABF5EF26D0E9}" type="presParOf" srcId="{D24C6451-0DD4-7E45-9D68-77E7108FDB3B}" destId="{02D03D81-DE85-5C4B-A92E-2C6E47C9C650}" srcOrd="0" destOrd="0" presId="urn:microsoft.com/office/officeart/2005/8/layout/hList1"/>
    <dgm:cxn modelId="{6FB1E50A-80D5-8A44-AC93-C3D8F33E587C}" type="presParOf" srcId="{D24C6451-0DD4-7E45-9D68-77E7108FDB3B}" destId="{93B87F04-FBC0-3A4C-9513-A39493FB3199}" srcOrd="1" destOrd="0" presId="urn:microsoft.com/office/officeart/2005/8/layout/hList1"/>
    <dgm:cxn modelId="{4DF18ED0-34B5-F84C-B89D-118FEECE6161}" type="presParOf" srcId="{67A83FE9-2F93-B346-83A8-5F1B7E26E54C}" destId="{693B2454-B5E2-584E-812A-0F9027D96F61}" srcOrd="1" destOrd="0" presId="urn:microsoft.com/office/officeart/2005/8/layout/hList1"/>
    <dgm:cxn modelId="{EE03C842-38FC-8042-8B19-8F8CDD6B35CF}" type="presParOf" srcId="{67A83FE9-2F93-B346-83A8-5F1B7E26E54C}" destId="{315F0445-1580-7445-8CF8-3A939D8BEAA2}" srcOrd="2" destOrd="0" presId="urn:microsoft.com/office/officeart/2005/8/layout/hList1"/>
    <dgm:cxn modelId="{AD97CA04-C1A6-6245-AB2C-4D554D32C9E3}" type="presParOf" srcId="{315F0445-1580-7445-8CF8-3A939D8BEAA2}" destId="{EC76EBE5-7EF3-F840-BD37-E727014B8D07}" srcOrd="0" destOrd="0" presId="urn:microsoft.com/office/officeart/2005/8/layout/hList1"/>
    <dgm:cxn modelId="{AD08238E-3720-724A-9493-32FA51273AD1}" type="presParOf" srcId="{315F0445-1580-7445-8CF8-3A939D8BEAA2}" destId="{35A03B5F-8270-B147-B20B-DD570F1B660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5A763AC-FE9C-424B-AFDC-44FC6C7534BC}" type="doc">
      <dgm:prSet loTypeId="urn:microsoft.com/office/officeart/2005/8/layout/default" loCatId="list" qsTypeId="urn:microsoft.com/office/officeart/2005/8/quickstyle/simple5" qsCatId="simple" csTypeId="urn:microsoft.com/office/officeart/2005/8/colors/colorful1" csCatId="colorful" phldr="1"/>
      <dgm:spPr/>
      <dgm:t>
        <a:bodyPr/>
        <a:lstStyle/>
        <a:p>
          <a:endParaRPr lang="en-US"/>
        </a:p>
      </dgm:t>
    </dgm:pt>
    <dgm:pt modelId="{87932459-4715-437F-ABB9-43821DFB9F15}">
      <dgm:prSet custT="1"/>
      <dgm:spPr/>
      <dgm:t>
        <a:bodyPr/>
        <a:lstStyle/>
        <a:p>
          <a:pPr rtl="0"/>
          <a:r>
            <a:rPr lang="en-US" sz="3200" b="0" i="0">
              <a:effectLst/>
              <a:latin typeface="Avenir Next Condensed Medium" charset="0"/>
              <a:ea typeface="Avenir Next Condensed Medium" charset="0"/>
              <a:cs typeface="Avenir Next Condensed Medium" charset="0"/>
            </a:rPr>
            <a:t>Overlays</a:t>
          </a:r>
          <a:endParaRPr lang="pt-BR" sz="3200" b="0" i="0">
            <a:effectLst/>
            <a:latin typeface="Avenir Next Condensed Medium" charset="0"/>
            <a:ea typeface="Avenir Next Condensed Medium" charset="0"/>
            <a:cs typeface="Avenir Next Condensed Medium" charset="0"/>
          </a:endParaRPr>
        </a:p>
      </dgm:t>
    </dgm:pt>
    <dgm:pt modelId="{8C95F2CD-D353-4279-B85A-E59DD30CFD3A}" type="parTrans" cxnId="{24E32532-590D-49A0-854C-C4CEA7160F2B}">
      <dgm:prSet/>
      <dgm:spPr/>
      <dgm:t>
        <a:bodyPr/>
        <a:lstStyle/>
        <a:p>
          <a:endParaRPr lang="en-US" sz="3200" b="0" i="0">
            <a:effectLst/>
            <a:latin typeface="Avenir Next Condensed Medium" charset="0"/>
            <a:ea typeface="Avenir Next Condensed Medium" charset="0"/>
            <a:cs typeface="Avenir Next Condensed Medium" charset="0"/>
          </a:endParaRPr>
        </a:p>
      </dgm:t>
    </dgm:pt>
    <dgm:pt modelId="{FA235B1D-EE1D-497F-80D2-CD7E732B43A8}" type="sibTrans" cxnId="{24E32532-590D-49A0-854C-C4CEA7160F2B}">
      <dgm:prSet/>
      <dgm:spPr/>
      <dgm:t>
        <a:bodyPr/>
        <a:lstStyle/>
        <a:p>
          <a:endParaRPr lang="en-US" sz="3200" b="0" i="0">
            <a:effectLst/>
            <a:latin typeface="Avenir Next Condensed Medium" charset="0"/>
            <a:ea typeface="Avenir Next Condensed Medium" charset="0"/>
            <a:cs typeface="Avenir Next Condensed Medium" charset="0"/>
          </a:endParaRPr>
        </a:p>
      </dgm:t>
    </dgm:pt>
    <dgm:pt modelId="{286204E2-4226-4AED-AA52-889948A811B4}">
      <dgm:prSet custT="1"/>
      <dgm:spPr/>
      <dgm:t>
        <a:bodyPr/>
        <a:lstStyle/>
        <a:p>
          <a:pPr rtl="0"/>
          <a:r>
            <a:rPr lang="en-US" sz="3200" b="0" i="0" dirty="0">
              <a:effectLst/>
              <a:latin typeface="Avenir Next Condensed Medium" charset="0"/>
              <a:ea typeface="Avenir Next Condensed Medium" charset="0"/>
              <a:cs typeface="Avenir Next Condensed Medium" charset="0"/>
            </a:rPr>
            <a:t>Swapping</a:t>
          </a:r>
          <a:endParaRPr lang="pt-BR" sz="3200" b="0" i="0" dirty="0">
            <a:effectLst/>
            <a:latin typeface="Avenir Next Condensed Medium" charset="0"/>
            <a:ea typeface="Avenir Next Condensed Medium" charset="0"/>
            <a:cs typeface="Avenir Next Condensed Medium" charset="0"/>
          </a:endParaRPr>
        </a:p>
      </dgm:t>
    </dgm:pt>
    <dgm:pt modelId="{D1152224-2E84-4A38-83E9-34D260229DA0}" type="parTrans" cxnId="{F787D7C2-909E-429A-9FAB-5ED8839B1FA0}">
      <dgm:prSet/>
      <dgm:spPr/>
      <dgm:t>
        <a:bodyPr/>
        <a:lstStyle/>
        <a:p>
          <a:endParaRPr lang="en-US" sz="3200" b="0" i="0">
            <a:effectLst/>
            <a:latin typeface="Avenir Next Condensed Medium" charset="0"/>
            <a:ea typeface="Avenir Next Condensed Medium" charset="0"/>
            <a:cs typeface="Avenir Next Condensed Medium" charset="0"/>
          </a:endParaRPr>
        </a:p>
      </dgm:t>
    </dgm:pt>
    <dgm:pt modelId="{41C97C0B-1333-4D08-82C7-7C871FD75B68}" type="sibTrans" cxnId="{F787D7C2-909E-429A-9FAB-5ED8839B1FA0}">
      <dgm:prSet/>
      <dgm:spPr/>
      <dgm:t>
        <a:bodyPr/>
        <a:lstStyle/>
        <a:p>
          <a:endParaRPr lang="en-US" sz="3200" b="0" i="0">
            <a:effectLst/>
            <a:latin typeface="Avenir Next Condensed Medium" charset="0"/>
            <a:ea typeface="Avenir Next Condensed Medium" charset="0"/>
            <a:cs typeface="Avenir Next Condensed Medium" charset="0"/>
          </a:endParaRPr>
        </a:p>
      </dgm:t>
    </dgm:pt>
    <dgm:pt modelId="{4EDA1129-A050-D847-9ABF-EA4C67CF4B3D}">
      <dgm:prSet custT="1"/>
      <dgm:spPr/>
      <dgm:t>
        <a:bodyPr/>
        <a:lstStyle/>
        <a:p>
          <a:pPr rtl="0"/>
          <a:r>
            <a:rPr lang="pt-BR" sz="3200" b="0" i="0" dirty="0" err="1">
              <a:effectLst/>
              <a:latin typeface="Avenir Next Condensed Medium" charset="0"/>
              <a:ea typeface="Avenir Next Condensed Medium" charset="0"/>
              <a:cs typeface="Avenir Next Condensed Medium" charset="0"/>
            </a:rPr>
            <a:t>Contiguous</a:t>
          </a:r>
          <a:r>
            <a:rPr lang="pt-BR" sz="3200" b="0" i="0" dirty="0">
              <a:effectLst/>
              <a:latin typeface="Avenir Next Condensed Medium" charset="0"/>
              <a:ea typeface="Avenir Next Condensed Medium" charset="0"/>
              <a:cs typeface="Avenir Next Condensed Medium" charset="0"/>
            </a:rPr>
            <a:t> </a:t>
          </a:r>
          <a:r>
            <a:rPr lang="pt-BR" sz="3200" b="0" i="0" dirty="0" err="1">
              <a:effectLst/>
              <a:latin typeface="Avenir Next Condensed Medium" charset="0"/>
              <a:ea typeface="Avenir Next Condensed Medium" charset="0"/>
              <a:cs typeface="Avenir Next Condensed Medium" charset="0"/>
            </a:rPr>
            <a:t>allocation</a:t>
          </a:r>
          <a:endParaRPr lang="pt-BR" sz="3200" b="0" i="0" dirty="0">
            <a:effectLst/>
            <a:latin typeface="Avenir Next Condensed Medium" charset="0"/>
            <a:ea typeface="Avenir Next Condensed Medium" charset="0"/>
            <a:cs typeface="Avenir Next Condensed Medium" charset="0"/>
          </a:endParaRPr>
        </a:p>
      </dgm:t>
    </dgm:pt>
    <dgm:pt modelId="{6521262D-8F40-1B4D-9099-794CD0501114}" type="parTrans" cxnId="{30F242AF-7FAF-CF4D-8AE0-E3967A81FB8A}">
      <dgm:prSet/>
      <dgm:spPr/>
      <dgm:t>
        <a:bodyPr/>
        <a:lstStyle/>
        <a:p>
          <a:endParaRPr lang="en-US" sz="3200"/>
        </a:p>
      </dgm:t>
    </dgm:pt>
    <dgm:pt modelId="{CEF07AD8-05B4-FB42-87AF-558ED55033E7}" type="sibTrans" cxnId="{30F242AF-7FAF-CF4D-8AE0-E3967A81FB8A}">
      <dgm:prSet/>
      <dgm:spPr/>
      <dgm:t>
        <a:bodyPr/>
        <a:lstStyle/>
        <a:p>
          <a:endParaRPr lang="en-US" sz="3200"/>
        </a:p>
      </dgm:t>
    </dgm:pt>
    <dgm:pt modelId="{26B871A8-16F0-3849-82A4-24E4EE1E3637}">
      <dgm:prSet custT="1"/>
      <dgm:spPr/>
      <dgm:t>
        <a:bodyPr/>
        <a:lstStyle/>
        <a:p>
          <a:pPr rtl="0"/>
          <a:r>
            <a:rPr lang="pt-BR" sz="3200" b="0" i="0" dirty="0" err="1">
              <a:effectLst/>
              <a:latin typeface="Avenir Next Condensed Medium" charset="0"/>
              <a:ea typeface="Avenir Next Condensed Medium" charset="0"/>
              <a:cs typeface="Avenir Next Condensed Medium" charset="0"/>
            </a:rPr>
            <a:t>Paging</a:t>
          </a:r>
          <a:endParaRPr lang="pt-BR" sz="3200" b="0" i="0" dirty="0">
            <a:effectLst/>
            <a:latin typeface="Avenir Next Condensed Medium" charset="0"/>
            <a:ea typeface="Avenir Next Condensed Medium" charset="0"/>
            <a:cs typeface="Avenir Next Condensed Medium" charset="0"/>
          </a:endParaRPr>
        </a:p>
      </dgm:t>
    </dgm:pt>
    <dgm:pt modelId="{7EC9290F-57FF-CF44-9EFE-7A9C75BDE5EB}" type="parTrans" cxnId="{6165C28E-EEB5-3142-A1A7-5C1C50CCD0B5}">
      <dgm:prSet/>
      <dgm:spPr/>
      <dgm:t>
        <a:bodyPr/>
        <a:lstStyle/>
        <a:p>
          <a:endParaRPr lang="en-US" sz="3200"/>
        </a:p>
      </dgm:t>
    </dgm:pt>
    <dgm:pt modelId="{AEB806E5-29EB-294C-B469-717331BB068B}" type="sibTrans" cxnId="{6165C28E-EEB5-3142-A1A7-5C1C50CCD0B5}">
      <dgm:prSet/>
      <dgm:spPr/>
      <dgm:t>
        <a:bodyPr/>
        <a:lstStyle/>
        <a:p>
          <a:endParaRPr lang="en-US" sz="3200"/>
        </a:p>
      </dgm:t>
    </dgm:pt>
    <dgm:pt modelId="{C4FD12CB-355F-6341-8CE7-AC3BC34A5D28}">
      <dgm:prSet custT="1"/>
      <dgm:spPr/>
      <dgm:t>
        <a:bodyPr/>
        <a:lstStyle/>
        <a:p>
          <a:pPr rtl="0"/>
          <a:r>
            <a:rPr lang="pt-BR" sz="3200" b="0" i="0" dirty="0" err="1">
              <a:effectLst/>
              <a:latin typeface="Avenir Next Condensed Medium" charset="0"/>
              <a:ea typeface="Avenir Next Condensed Medium" charset="0"/>
              <a:cs typeface="Avenir Next Condensed Medium" charset="0"/>
            </a:rPr>
            <a:t>Segmentation</a:t>
          </a:r>
          <a:endParaRPr lang="pt-BR" sz="3200" b="0" i="0" dirty="0">
            <a:effectLst/>
            <a:latin typeface="Avenir Next Condensed Medium" charset="0"/>
            <a:ea typeface="Avenir Next Condensed Medium" charset="0"/>
            <a:cs typeface="Avenir Next Condensed Medium" charset="0"/>
          </a:endParaRPr>
        </a:p>
      </dgm:t>
    </dgm:pt>
    <dgm:pt modelId="{DAF9F3FC-6B86-914B-9E2F-2936CA1EF99D}" type="parTrans" cxnId="{75FA12FF-1EFA-9940-AD36-1105F5C2E464}">
      <dgm:prSet/>
      <dgm:spPr/>
      <dgm:t>
        <a:bodyPr/>
        <a:lstStyle/>
        <a:p>
          <a:endParaRPr lang="en-US" sz="3200"/>
        </a:p>
      </dgm:t>
    </dgm:pt>
    <dgm:pt modelId="{544441AB-FFFB-0C42-94CD-B60D9ADB0879}" type="sibTrans" cxnId="{75FA12FF-1EFA-9940-AD36-1105F5C2E464}">
      <dgm:prSet/>
      <dgm:spPr/>
      <dgm:t>
        <a:bodyPr/>
        <a:lstStyle/>
        <a:p>
          <a:endParaRPr lang="en-US" sz="3200"/>
        </a:p>
      </dgm:t>
    </dgm:pt>
    <dgm:pt modelId="{F13F39D6-0987-1C46-B430-F90F13C2C816}">
      <dgm:prSet custT="1"/>
      <dgm:spPr/>
      <dgm:t>
        <a:bodyPr/>
        <a:lstStyle/>
        <a:p>
          <a:pPr rtl="0"/>
          <a:r>
            <a:rPr lang="en-US" sz="3200" b="0" i="0" dirty="0">
              <a:effectLst/>
              <a:latin typeface="Avenir Next Condensed Medium" charset="0"/>
              <a:ea typeface="Avenir Next Condensed Medium" charset="0"/>
              <a:cs typeface="Avenir Next Condensed Medium" charset="0"/>
            </a:rPr>
            <a:t>Multi-level Translation</a:t>
          </a:r>
          <a:endParaRPr lang="pt-BR" sz="3200" b="0" i="0" dirty="0">
            <a:effectLst/>
            <a:latin typeface="Avenir Next Condensed Medium" charset="0"/>
            <a:ea typeface="Avenir Next Condensed Medium" charset="0"/>
            <a:cs typeface="Avenir Next Condensed Medium" charset="0"/>
          </a:endParaRPr>
        </a:p>
      </dgm:t>
    </dgm:pt>
    <dgm:pt modelId="{478AB5DD-C835-7640-A851-912F96A14710}" type="parTrans" cxnId="{DE91A505-1359-134D-AF36-CC0D7D21E2C6}">
      <dgm:prSet/>
      <dgm:spPr/>
      <dgm:t>
        <a:bodyPr/>
        <a:lstStyle/>
        <a:p>
          <a:endParaRPr lang="en-US" sz="3200"/>
        </a:p>
      </dgm:t>
    </dgm:pt>
    <dgm:pt modelId="{531E3AE2-8FE1-8846-96CB-678834F88C3D}" type="sibTrans" cxnId="{DE91A505-1359-134D-AF36-CC0D7D21E2C6}">
      <dgm:prSet/>
      <dgm:spPr/>
      <dgm:t>
        <a:bodyPr/>
        <a:lstStyle/>
        <a:p>
          <a:endParaRPr lang="en-US" sz="3200"/>
        </a:p>
      </dgm:t>
    </dgm:pt>
    <dgm:pt modelId="{6868D450-ED6D-F34D-8561-92F30769B64A}" type="pres">
      <dgm:prSet presAssocID="{D5A763AC-FE9C-424B-AFDC-44FC6C7534BC}" presName="diagram" presStyleCnt="0">
        <dgm:presLayoutVars>
          <dgm:dir/>
          <dgm:resizeHandles val="exact"/>
        </dgm:presLayoutVars>
      </dgm:prSet>
      <dgm:spPr/>
    </dgm:pt>
    <dgm:pt modelId="{9F40A093-AF40-1745-B5C6-64533A716805}" type="pres">
      <dgm:prSet presAssocID="{87932459-4715-437F-ABB9-43821DFB9F15}" presName="node" presStyleLbl="node1" presStyleIdx="0" presStyleCnt="6">
        <dgm:presLayoutVars>
          <dgm:bulletEnabled val="1"/>
        </dgm:presLayoutVars>
      </dgm:prSet>
      <dgm:spPr/>
    </dgm:pt>
    <dgm:pt modelId="{4FB36A33-D160-0942-9251-DA7609BE043C}" type="pres">
      <dgm:prSet presAssocID="{FA235B1D-EE1D-497F-80D2-CD7E732B43A8}" presName="sibTrans" presStyleCnt="0"/>
      <dgm:spPr/>
    </dgm:pt>
    <dgm:pt modelId="{04245F75-AB2D-AA42-992B-E62DEBEF56BD}" type="pres">
      <dgm:prSet presAssocID="{286204E2-4226-4AED-AA52-889948A811B4}" presName="node" presStyleLbl="node1" presStyleIdx="1" presStyleCnt="6">
        <dgm:presLayoutVars>
          <dgm:bulletEnabled val="1"/>
        </dgm:presLayoutVars>
      </dgm:prSet>
      <dgm:spPr/>
    </dgm:pt>
    <dgm:pt modelId="{639E9B6A-B419-394B-B006-2ACEC293CA9E}" type="pres">
      <dgm:prSet presAssocID="{41C97C0B-1333-4D08-82C7-7C871FD75B68}" presName="sibTrans" presStyleCnt="0"/>
      <dgm:spPr/>
    </dgm:pt>
    <dgm:pt modelId="{B88BA5DF-E335-C445-85F9-8AECB73A21F9}" type="pres">
      <dgm:prSet presAssocID="{4EDA1129-A050-D847-9ABF-EA4C67CF4B3D}" presName="node" presStyleLbl="node1" presStyleIdx="2" presStyleCnt="6">
        <dgm:presLayoutVars>
          <dgm:bulletEnabled val="1"/>
        </dgm:presLayoutVars>
      </dgm:prSet>
      <dgm:spPr/>
    </dgm:pt>
    <dgm:pt modelId="{6A2E67CD-6F85-6244-B0BD-C707C95ECB58}" type="pres">
      <dgm:prSet presAssocID="{CEF07AD8-05B4-FB42-87AF-558ED55033E7}" presName="sibTrans" presStyleCnt="0"/>
      <dgm:spPr/>
    </dgm:pt>
    <dgm:pt modelId="{CEBE32B2-F577-F04B-9FEC-5B74C1529A73}" type="pres">
      <dgm:prSet presAssocID="{26B871A8-16F0-3849-82A4-24E4EE1E3637}" presName="node" presStyleLbl="node1" presStyleIdx="3" presStyleCnt="6">
        <dgm:presLayoutVars>
          <dgm:bulletEnabled val="1"/>
        </dgm:presLayoutVars>
      </dgm:prSet>
      <dgm:spPr/>
    </dgm:pt>
    <dgm:pt modelId="{B4E8D354-273C-6342-8DB2-4F25AC7FE86B}" type="pres">
      <dgm:prSet presAssocID="{AEB806E5-29EB-294C-B469-717331BB068B}" presName="sibTrans" presStyleCnt="0"/>
      <dgm:spPr/>
    </dgm:pt>
    <dgm:pt modelId="{F5BB8A13-0F82-7C4D-8B87-E596BF63288E}" type="pres">
      <dgm:prSet presAssocID="{C4FD12CB-355F-6341-8CE7-AC3BC34A5D28}" presName="node" presStyleLbl="node1" presStyleIdx="4" presStyleCnt="6">
        <dgm:presLayoutVars>
          <dgm:bulletEnabled val="1"/>
        </dgm:presLayoutVars>
      </dgm:prSet>
      <dgm:spPr/>
    </dgm:pt>
    <dgm:pt modelId="{DBA0DF5E-1E7F-964B-A819-4ABCB4488EBE}" type="pres">
      <dgm:prSet presAssocID="{544441AB-FFFB-0C42-94CD-B60D9ADB0879}" presName="sibTrans" presStyleCnt="0"/>
      <dgm:spPr/>
    </dgm:pt>
    <dgm:pt modelId="{0A60E81A-00DB-CE44-80C1-193EFF95B6E2}" type="pres">
      <dgm:prSet presAssocID="{F13F39D6-0987-1C46-B430-F90F13C2C816}" presName="node" presStyleLbl="node1" presStyleIdx="5" presStyleCnt="6">
        <dgm:presLayoutVars>
          <dgm:bulletEnabled val="1"/>
        </dgm:presLayoutVars>
      </dgm:prSet>
      <dgm:spPr/>
    </dgm:pt>
  </dgm:ptLst>
  <dgm:cxnLst>
    <dgm:cxn modelId="{DE91A505-1359-134D-AF36-CC0D7D21E2C6}" srcId="{D5A763AC-FE9C-424B-AFDC-44FC6C7534BC}" destId="{F13F39D6-0987-1C46-B430-F90F13C2C816}" srcOrd="5" destOrd="0" parTransId="{478AB5DD-C835-7640-A851-912F96A14710}" sibTransId="{531E3AE2-8FE1-8846-96CB-678834F88C3D}"/>
    <dgm:cxn modelId="{24E32532-590D-49A0-854C-C4CEA7160F2B}" srcId="{D5A763AC-FE9C-424B-AFDC-44FC6C7534BC}" destId="{87932459-4715-437F-ABB9-43821DFB9F15}" srcOrd="0" destOrd="0" parTransId="{8C95F2CD-D353-4279-B85A-E59DD30CFD3A}" sibTransId="{FA235B1D-EE1D-497F-80D2-CD7E732B43A8}"/>
    <dgm:cxn modelId="{C4DC7937-C8E0-E743-8B6A-187F604E71E7}" type="presOf" srcId="{F13F39D6-0987-1C46-B430-F90F13C2C816}" destId="{0A60E81A-00DB-CE44-80C1-193EFF95B6E2}" srcOrd="0" destOrd="0" presId="urn:microsoft.com/office/officeart/2005/8/layout/default"/>
    <dgm:cxn modelId="{67ACA539-7A27-9044-BCA5-EAEC16878EA2}" type="presOf" srcId="{D5A763AC-FE9C-424B-AFDC-44FC6C7534BC}" destId="{6868D450-ED6D-F34D-8561-92F30769B64A}" srcOrd="0" destOrd="0" presId="urn:microsoft.com/office/officeart/2005/8/layout/default"/>
    <dgm:cxn modelId="{815F9041-5AF7-8C44-8BB5-8CF8294B96E4}" type="presOf" srcId="{286204E2-4226-4AED-AA52-889948A811B4}" destId="{04245F75-AB2D-AA42-992B-E62DEBEF56BD}" srcOrd="0" destOrd="0" presId="urn:microsoft.com/office/officeart/2005/8/layout/default"/>
    <dgm:cxn modelId="{5DD36F5E-514E-2E40-9D03-DFBB3344DB18}" type="presOf" srcId="{87932459-4715-437F-ABB9-43821DFB9F15}" destId="{9F40A093-AF40-1745-B5C6-64533A716805}" srcOrd="0" destOrd="0" presId="urn:microsoft.com/office/officeart/2005/8/layout/default"/>
    <dgm:cxn modelId="{6165C28E-EEB5-3142-A1A7-5C1C50CCD0B5}" srcId="{D5A763AC-FE9C-424B-AFDC-44FC6C7534BC}" destId="{26B871A8-16F0-3849-82A4-24E4EE1E3637}" srcOrd="3" destOrd="0" parTransId="{7EC9290F-57FF-CF44-9EFE-7A9C75BDE5EB}" sibTransId="{AEB806E5-29EB-294C-B469-717331BB068B}"/>
    <dgm:cxn modelId="{C93A469A-D9F6-0147-8282-51757650906F}" type="presOf" srcId="{4EDA1129-A050-D847-9ABF-EA4C67CF4B3D}" destId="{B88BA5DF-E335-C445-85F9-8AECB73A21F9}" srcOrd="0" destOrd="0" presId="urn:microsoft.com/office/officeart/2005/8/layout/default"/>
    <dgm:cxn modelId="{EEAFAB9B-8D26-8F4B-807F-2F36DD465843}" type="presOf" srcId="{C4FD12CB-355F-6341-8CE7-AC3BC34A5D28}" destId="{F5BB8A13-0F82-7C4D-8B87-E596BF63288E}" srcOrd="0" destOrd="0" presId="urn:microsoft.com/office/officeart/2005/8/layout/default"/>
    <dgm:cxn modelId="{30F242AF-7FAF-CF4D-8AE0-E3967A81FB8A}" srcId="{D5A763AC-FE9C-424B-AFDC-44FC6C7534BC}" destId="{4EDA1129-A050-D847-9ABF-EA4C67CF4B3D}" srcOrd="2" destOrd="0" parTransId="{6521262D-8F40-1B4D-9099-794CD0501114}" sibTransId="{CEF07AD8-05B4-FB42-87AF-558ED55033E7}"/>
    <dgm:cxn modelId="{F787D7C2-909E-429A-9FAB-5ED8839B1FA0}" srcId="{D5A763AC-FE9C-424B-AFDC-44FC6C7534BC}" destId="{286204E2-4226-4AED-AA52-889948A811B4}" srcOrd="1" destOrd="0" parTransId="{D1152224-2E84-4A38-83E9-34D260229DA0}" sibTransId="{41C97C0B-1333-4D08-82C7-7C871FD75B68}"/>
    <dgm:cxn modelId="{725878CA-DEB9-9C41-8E81-FF2D4DCA8753}" type="presOf" srcId="{26B871A8-16F0-3849-82A4-24E4EE1E3637}" destId="{CEBE32B2-F577-F04B-9FEC-5B74C1529A73}" srcOrd="0" destOrd="0" presId="urn:microsoft.com/office/officeart/2005/8/layout/default"/>
    <dgm:cxn modelId="{75FA12FF-1EFA-9940-AD36-1105F5C2E464}" srcId="{D5A763AC-FE9C-424B-AFDC-44FC6C7534BC}" destId="{C4FD12CB-355F-6341-8CE7-AC3BC34A5D28}" srcOrd="4" destOrd="0" parTransId="{DAF9F3FC-6B86-914B-9E2F-2936CA1EF99D}" sibTransId="{544441AB-FFFB-0C42-94CD-B60D9ADB0879}"/>
    <dgm:cxn modelId="{A29007CB-208B-5142-AD45-3F1F3D89B999}" type="presParOf" srcId="{6868D450-ED6D-F34D-8561-92F30769B64A}" destId="{9F40A093-AF40-1745-B5C6-64533A716805}" srcOrd="0" destOrd="0" presId="urn:microsoft.com/office/officeart/2005/8/layout/default"/>
    <dgm:cxn modelId="{24B8032B-97EA-014F-9EE9-15868704C6FA}" type="presParOf" srcId="{6868D450-ED6D-F34D-8561-92F30769B64A}" destId="{4FB36A33-D160-0942-9251-DA7609BE043C}" srcOrd="1" destOrd="0" presId="urn:microsoft.com/office/officeart/2005/8/layout/default"/>
    <dgm:cxn modelId="{FBDE7CEA-0A41-F14A-900F-5A93D36E9294}" type="presParOf" srcId="{6868D450-ED6D-F34D-8561-92F30769B64A}" destId="{04245F75-AB2D-AA42-992B-E62DEBEF56BD}" srcOrd="2" destOrd="0" presId="urn:microsoft.com/office/officeart/2005/8/layout/default"/>
    <dgm:cxn modelId="{5210F45C-5906-DD43-8F9C-96793FEBD4E8}" type="presParOf" srcId="{6868D450-ED6D-F34D-8561-92F30769B64A}" destId="{639E9B6A-B419-394B-B006-2ACEC293CA9E}" srcOrd="3" destOrd="0" presId="urn:microsoft.com/office/officeart/2005/8/layout/default"/>
    <dgm:cxn modelId="{872678E7-8417-0E4F-A12F-2611AF341627}" type="presParOf" srcId="{6868D450-ED6D-F34D-8561-92F30769B64A}" destId="{B88BA5DF-E335-C445-85F9-8AECB73A21F9}" srcOrd="4" destOrd="0" presId="urn:microsoft.com/office/officeart/2005/8/layout/default"/>
    <dgm:cxn modelId="{319FE967-C4B4-9C44-9F2F-9345D048F6F1}" type="presParOf" srcId="{6868D450-ED6D-F34D-8561-92F30769B64A}" destId="{6A2E67CD-6F85-6244-B0BD-C707C95ECB58}" srcOrd="5" destOrd="0" presId="urn:microsoft.com/office/officeart/2005/8/layout/default"/>
    <dgm:cxn modelId="{EF2BF07E-8A83-0B4A-B0AE-20BCAE50193D}" type="presParOf" srcId="{6868D450-ED6D-F34D-8561-92F30769B64A}" destId="{CEBE32B2-F577-F04B-9FEC-5B74C1529A73}" srcOrd="6" destOrd="0" presId="urn:microsoft.com/office/officeart/2005/8/layout/default"/>
    <dgm:cxn modelId="{6A0D02A3-38C1-6F43-8CA6-850A26AAF401}" type="presParOf" srcId="{6868D450-ED6D-F34D-8561-92F30769B64A}" destId="{B4E8D354-273C-6342-8DB2-4F25AC7FE86B}" srcOrd="7" destOrd="0" presId="urn:microsoft.com/office/officeart/2005/8/layout/default"/>
    <dgm:cxn modelId="{5751C434-6432-2942-8F77-1E833791E6B0}" type="presParOf" srcId="{6868D450-ED6D-F34D-8561-92F30769B64A}" destId="{F5BB8A13-0F82-7C4D-8B87-E596BF63288E}" srcOrd="8" destOrd="0" presId="urn:microsoft.com/office/officeart/2005/8/layout/default"/>
    <dgm:cxn modelId="{54AFC0AF-4F27-754E-B97F-85BEED07266C}" type="presParOf" srcId="{6868D450-ED6D-F34D-8561-92F30769B64A}" destId="{DBA0DF5E-1E7F-964B-A819-4ABCB4488EBE}" srcOrd="9" destOrd="0" presId="urn:microsoft.com/office/officeart/2005/8/layout/default"/>
    <dgm:cxn modelId="{67360238-7DC0-A94E-B6AB-CDC185BBADFD}" type="presParOf" srcId="{6868D450-ED6D-F34D-8561-92F30769B64A}" destId="{0A60E81A-00DB-CE44-80C1-193EFF95B6E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99BB89B-21E4-3D4C-8500-2DC8B9EA3283}"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6E03AB1C-DCA7-664A-A2E8-B39E69368BB8}">
      <dgm:prSet/>
      <dgm:spPr/>
      <dgm:t>
        <a:bodyPr/>
        <a:lstStyle/>
        <a:p>
          <a:pPr rtl="0"/>
          <a:r>
            <a:rPr lang="en-US" b="0" i="0" baseline="0" dirty="0">
              <a:solidFill>
                <a:schemeClr val="bg1"/>
              </a:solidFill>
              <a:latin typeface="Myriad Pro SemiCondensed" charset="0"/>
              <a:ea typeface="Myriad Pro SemiCondensed" charset="0"/>
              <a:cs typeface="Myriad Pro SemiCondensed" charset="0"/>
            </a:rPr>
            <a:t>Main memory use is inefficient.  </a:t>
          </a:r>
          <a:endParaRPr lang="en-US" b="0" i="0" dirty="0">
            <a:solidFill>
              <a:schemeClr val="bg1"/>
            </a:solidFill>
            <a:latin typeface="Myriad Pro SemiCondensed" charset="0"/>
            <a:ea typeface="Myriad Pro SemiCondensed" charset="0"/>
            <a:cs typeface="Myriad Pro SemiCondensed" charset="0"/>
          </a:endParaRPr>
        </a:p>
      </dgm:t>
    </dgm:pt>
    <dgm:pt modelId="{EE27F431-41C3-5546-8D37-542151FBDCF3}" type="parTrans" cxnId="{1E236D6A-9908-AB43-ADD1-B1CA1B4B0B85}">
      <dgm:prSet/>
      <dgm:spPr/>
      <dgm:t>
        <a:bodyPr/>
        <a:lstStyle/>
        <a:p>
          <a:endParaRPr lang="en-US"/>
        </a:p>
      </dgm:t>
    </dgm:pt>
    <dgm:pt modelId="{216553B2-ED20-7944-AF79-2B8472DCBAD8}" type="sibTrans" cxnId="{1E236D6A-9908-AB43-ADD1-B1CA1B4B0B85}">
      <dgm:prSet/>
      <dgm:spPr/>
      <dgm:t>
        <a:bodyPr/>
        <a:lstStyle/>
        <a:p>
          <a:endParaRPr lang="en-US"/>
        </a:p>
      </dgm:t>
    </dgm:pt>
    <dgm:pt modelId="{F9B47979-18D6-EE4B-8A5E-27ADFB517587}">
      <dgm:prSet/>
      <dgm:spPr/>
      <dgm:t>
        <a:bodyPr/>
        <a:lstStyle/>
        <a:p>
          <a:pPr rtl="0"/>
          <a:r>
            <a:rPr lang="en-US" b="0" i="0" baseline="0" dirty="0">
              <a:solidFill>
                <a:schemeClr val="bg1"/>
              </a:solidFill>
              <a:latin typeface="Myriad Pro SemiCondensed" charset="0"/>
              <a:ea typeface="Myriad Pro SemiCondensed" charset="0"/>
              <a:cs typeface="Myriad Pro SemiCondensed" charset="0"/>
            </a:rPr>
            <a:t>Any program, no matter how small, occupies an entire partition.  </a:t>
          </a:r>
          <a:endParaRPr lang="en-US" b="0" i="0" dirty="0">
            <a:solidFill>
              <a:schemeClr val="bg1"/>
            </a:solidFill>
            <a:latin typeface="Myriad Pro SemiCondensed" charset="0"/>
            <a:ea typeface="Myriad Pro SemiCondensed" charset="0"/>
            <a:cs typeface="Myriad Pro SemiCondensed" charset="0"/>
          </a:endParaRPr>
        </a:p>
      </dgm:t>
    </dgm:pt>
    <dgm:pt modelId="{18272007-3663-CE41-AE29-D226C953BCB1}" type="parTrans" cxnId="{8DA4F201-1163-1947-92C5-6FCDD3E8682D}">
      <dgm:prSet/>
      <dgm:spPr/>
      <dgm:t>
        <a:bodyPr/>
        <a:lstStyle/>
        <a:p>
          <a:endParaRPr lang="en-US"/>
        </a:p>
      </dgm:t>
    </dgm:pt>
    <dgm:pt modelId="{1E057385-2199-B449-8637-0C972D202E05}" type="sibTrans" cxnId="{8DA4F201-1163-1947-92C5-6FCDD3E8682D}">
      <dgm:prSet/>
      <dgm:spPr/>
      <dgm:t>
        <a:bodyPr/>
        <a:lstStyle/>
        <a:p>
          <a:endParaRPr lang="en-US"/>
        </a:p>
      </dgm:t>
    </dgm:pt>
    <dgm:pt modelId="{0C20140B-9632-9A4C-8949-03DFD9B64502}">
      <dgm:prSet/>
      <dgm:spPr/>
      <dgm:t>
        <a:bodyPr/>
        <a:lstStyle/>
        <a:p>
          <a:pPr rtl="0"/>
          <a:r>
            <a:rPr lang="en-US" b="0" i="0" baseline="0" dirty="0">
              <a:solidFill>
                <a:schemeClr val="bg1"/>
              </a:solidFill>
              <a:latin typeface="Myriad Pro SemiCondensed" charset="0"/>
              <a:ea typeface="Myriad Pro SemiCondensed" charset="0"/>
              <a:cs typeface="Myriad Pro SemiCondensed" charset="0"/>
            </a:rPr>
            <a:t>This sort of memory waste is called internal fragmentation.</a:t>
          </a:r>
          <a:endParaRPr lang="en-US" b="0" i="0" dirty="0">
            <a:solidFill>
              <a:schemeClr val="bg1"/>
            </a:solidFill>
            <a:latin typeface="Myriad Pro SemiCondensed" charset="0"/>
            <a:ea typeface="Myriad Pro SemiCondensed" charset="0"/>
            <a:cs typeface="Myriad Pro SemiCondensed" charset="0"/>
          </a:endParaRPr>
        </a:p>
      </dgm:t>
    </dgm:pt>
    <dgm:pt modelId="{77A12504-2EEB-BB48-B45C-3AD6FAA1BDDD}" type="parTrans" cxnId="{D5CD1947-EEE4-A341-B178-06BEDB7E1308}">
      <dgm:prSet/>
      <dgm:spPr/>
      <dgm:t>
        <a:bodyPr/>
        <a:lstStyle/>
        <a:p>
          <a:endParaRPr lang="en-US"/>
        </a:p>
      </dgm:t>
    </dgm:pt>
    <dgm:pt modelId="{EA0C39C2-CA53-5A40-B923-07F788E92B63}" type="sibTrans" cxnId="{D5CD1947-EEE4-A341-B178-06BEDB7E1308}">
      <dgm:prSet/>
      <dgm:spPr/>
      <dgm:t>
        <a:bodyPr/>
        <a:lstStyle/>
        <a:p>
          <a:endParaRPr lang="en-US"/>
        </a:p>
      </dgm:t>
    </dgm:pt>
    <dgm:pt modelId="{827132D1-1800-FD41-9BCD-DA6B4806C43F}" type="pres">
      <dgm:prSet presAssocID="{199BB89B-21E4-3D4C-8500-2DC8B9EA3283}" presName="diagram" presStyleCnt="0">
        <dgm:presLayoutVars>
          <dgm:dir/>
          <dgm:resizeHandles val="exact"/>
        </dgm:presLayoutVars>
      </dgm:prSet>
      <dgm:spPr/>
    </dgm:pt>
    <dgm:pt modelId="{618DFB5F-956B-CE43-A1FD-31C5DE523011}" type="pres">
      <dgm:prSet presAssocID="{6E03AB1C-DCA7-664A-A2E8-B39E69368BB8}" presName="node" presStyleLbl="node1" presStyleIdx="0" presStyleCnt="2" custLinFactNeighborX="-26" custLinFactNeighborY="-31062">
        <dgm:presLayoutVars>
          <dgm:bulletEnabled val="1"/>
        </dgm:presLayoutVars>
      </dgm:prSet>
      <dgm:spPr/>
    </dgm:pt>
    <dgm:pt modelId="{4B2FCA8F-B51B-9648-8CB3-1C6A26B9A72C}" type="pres">
      <dgm:prSet presAssocID="{216553B2-ED20-7944-AF79-2B8472DCBAD8}" presName="sibTrans" presStyleCnt="0"/>
      <dgm:spPr/>
    </dgm:pt>
    <dgm:pt modelId="{36B627AA-6C0B-6847-912A-9597A78736DA}" type="pres">
      <dgm:prSet presAssocID="{F9B47979-18D6-EE4B-8A5E-27ADFB517587}" presName="node" presStyleLbl="node1" presStyleIdx="1" presStyleCnt="2" custLinFactNeighborX="-26" custLinFactNeighborY="-31062">
        <dgm:presLayoutVars>
          <dgm:bulletEnabled val="1"/>
        </dgm:presLayoutVars>
      </dgm:prSet>
      <dgm:spPr/>
    </dgm:pt>
  </dgm:ptLst>
  <dgm:cxnLst>
    <dgm:cxn modelId="{8DA4F201-1163-1947-92C5-6FCDD3E8682D}" srcId="{199BB89B-21E4-3D4C-8500-2DC8B9EA3283}" destId="{F9B47979-18D6-EE4B-8A5E-27ADFB517587}" srcOrd="1" destOrd="0" parTransId="{18272007-3663-CE41-AE29-D226C953BCB1}" sibTransId="{1E057385-2199-B449-8637-0C972D202E05}"/>
    <dgm:cxn modelId="{D5CD1947-EEE4-A341-B178-06BEDB7E1308}" srcId="{F9B47979-18D6-EE4B-8A5E-27ADFB517587}" destId="{0C20140B-9632-9A4C-8949-03DFD9B64502}" srcOrd="0" destOrd="0" parTransId="{77A12504-2EEB-BB48-B45C-3AD6FAA1BDDD}" sibTransId="{EA0C39C2-CA53-5A40-B923-07F788E92B63}"/>
    <dgm:cxn modelId="{7363454D-2154-6848-A947-9431825D555B}" type="presOf" srcId="{0C20140B-9632-9A4C-8949-03DFD9B64502}" destId="{36B627AA-6C0B-6847-912A-9597A78736DA}" srcOrd="0" destOrd="1" presId="urn:microsoft.com/office/officeart/2005/8/layout/default"/>
    <dgm:cxn modelId="{06AFA250-698F-4149-BE95-539175D03289}" type="presOf" srcId="{F9B47979-18D6-EE4B-8A5E-27ADFB517587}" destId="{36B627AA-6C0B-6847-912A-9597A78736DA}" srcOrd="0" destOrd="0" presId="urn:microsoft.com/office/officeart/2005/8/layout/default"/>
    <dgm:cxn modelId="{1E236D6A-9908-AB43-ADD1-B1CA1B4B0B85}" srcId="{199BB89B-21E4-3D4C-8500-2DC8B9EA3283}" destId="{6E03AB1C-DCA7-664A-A2E8-B39E69368BB8}" srcOrd="0" destOrd="0" parTransId="{EE27F431-41C3-5546-8D37-542151FBDCF3}" sibTransId="{216553B2-ED20-7944-AF79-2B8472DCBAD8}"/>
    <dgm:cxn modelId="{E1942377-CC9A-4747-B6A6-7344E2CCB0F9}" type="presOf" srcId="{6E03AB1C-DCA7-664A-A2E8-B39E69368BB8}" destId="{618DFB5F-956B-CE43-A1FD-31C5DE523011}" srcOrd="0" destOrd="0" presId="urn:microsoft.com/office/officeart/2005/8/layout/default"/>
    <dgm:cxn modelId="{69ED10CB-DB88-A24F-A08D-0BE72EACDE5A}" type="presOf" srcId="{199BB89B-21E4-3D4C-8500-2DC8B9EA3283}" destId="{827132D1-1800-FD41-9BCD-DA6B4806C43F}" srcOrd="0" destOrd="0" presId="urn:microsoft.com/office/officeart/2005/8/layout/default"/>
    <dgm:cxn modelId="{06B2DD7B-D6DF-D643-A1D6-435BDC5CCD72}" type="presParOf" srcId="{827132D1-1800-FD41-9BCD-DA6B4806C43F}" destId="{618DFB5F-956B-CE43-A1FD-31C5DE523011}" srcOrd="0" destOrd="0" presId="urn:microsoft.com/office/officeart/2005/8/layout/default"/>
    <dgm:cxn modelId="{9EF65AD1-8974-B146-9A3C-BACE4B23C16D}" type="presParOf" srcId="{827132D1-1800-FD41-9BCD-DA6B4806C43F}" destId="{4B2FCA8F-B51B-9648-8CB3-1C6A26B9A72C}" srcOrd="1" destOrd="0" presId="urn:microsoft.com/office/officeart/2005/8/layout/default"/>
    <dgm:cxn modelId="{19C34B0E-513D-1E40-A20F-A16FF611D564}" type="presParOf" srcId="{827132D1-1800-FD41-9BCD-DA6B4806C43F}" destId="{36B627AA-6C0B-6847-912A-9597A78736DA}"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E7FA8-9A51-4DB5-A506-4E890EB18CB3}">
      <dsp:nvSpPr>
        <dsp:cNvPr id="0" name=""/>
        <dsp:cNvSpPr/>
      </dsp:nvSpPr>
      <dsp:spPr>
        <a:xfrm>
          <a:off x="361863" y="1004"/>
          <a:ext cx="3598416" cy="2159049"/>
        </a:xfrm>
        <a:prstGeom prst="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0" i="0" kern="1200" dirty="0">
              <a:solidFill>
                <a:schemeClr val="tx1"/>
              </a:solidFill>
              <a:latin typeface="Myriad Pro SemiCondensed" charset="0"/>
              <a:ea typeface="Myriad Pro SemiCondensed" charset="0"/>
              <a:cs typeface="Myriad Pro SemiCondensed" charset="0"/>
            </a:rPr>
            <a:t>…</a:t>
          </a:r>
          <a:r>
            <a:rPr lang="en-US" sz="2400" b="0" i="0" kern="1200" baseline="0" dirty="0">
              <a:solidFill>
                <a:schemeClr val="tx1"/>
              </a:solidFill>
              <a:latin typeface="Myriad Pro SemiCondensed" charset="0"/>
              <a:ea typeface="Myriad Pro SemiCondensed" charset="0"/>
              <a:cs typeface="Myriad Pro SemiCondensed" charset="0"/>
            </a:rPr>
            <a:t> </a:t>
          </a:r>
          <a:r>
            <a:rPr lang="en-US" sz="2400" b="0" i="0" kern="1200" dirty="0">
              <a:solidFill>
                <a:schemeClr val="tx1"/>
              </a:solidFill>
              <a:latin typeface="Myriad Pro SemiCondensed" charset="0"/>
              <a:ea typeface="Myriad Pro SemiCondensed" charset="0"/>
              <a:cs typeface="Myriad Pro SemiCondensed" charset="0"/>
            </a:rPr>
            <a:t>subdividing main memory in order to accommodate multiple processes.</a:t>
          </a:r>
          <a:endParaRPr lang="pt-BR" sz="2400" b="0" i="0" kern="1200" dirty="0">
            <a:solidFill>
              <a:schemeClr val="tx1"/>
            </a:solidFill>
            <a:latin typeface="Myriad Pro SemiCondensed" charset="0"/>
            <a:ea typeface="Myriad Pro SemiCondensed" charset="0"/>
            <a:cs typeface="Myriad Pro SemiCondensed" charset="0"/>
          </a:endParaRPr>
        </a:p>
      </dsp:txBody>
      <dsp:txXfrm>
        <a:off x="361863" y="1004"/>
        <a:ext cx="3598416" cy="2159049"/>
      </dsp:txXfrm>
    </dsp:sp>
    <dsp:sp modelId="{DB9EE5CB-1F4B-4827-BF00-369591CA6AD2}">
      <dsp:nvSpPr>
        <dsp:cNvPr id="0" name=""/>
        <dsp:cNvSpPr/>
      </dsp:nvSpPr>
      <dsp:spPr>
        <a:xfrm>
          <a:off x="4320120" y="1004"/>
          <a:ext cx="3598416" cy="2159049"/>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0" i="0" kern="1200">
              <a:solidFill>
                <a:schemeClr val="tx1"/>
              </a:solidFill>
              <a:latin typeface="Myriad Pro SemiCondensed" charset="0"/>
              <a:ea typeface="Myriad Pro SemiCondensed" charset="0"/>
              <a:cs typeface="Myriad Pro SemiCondensed" charset="0"/>
            </a:rPr>
            <a:t>… allocating memory subdivisions to such processes to ensure a reasonable supply of ready processes to consume available processor time.</a:t>
          </a:r>
          <a:endParaRPr lang="pt-BR" sz="2400" b="0" i="0" kern="1200">
            <a:solidFill>
              <a:schemeClr val="tx1"/>
            </a:solidFill>
            <a:latin typeface="Myriad Pro SemiCondensed" charset="0"/>
            <a:ea typeface="Myriad Pro SemiCondensed" charset="0"/>
            <a:cs typeface="Myriad Pro SemiCondensed" charset="0"/>
          </a:endParaRPr>
        </a:p>
      </dsp:txBody>
      <dsp:txXfrm>
        <a:off x="4320120" y="1004"/>
        <a:ext cx="3598416" cy="2159049"/>
      </dsp:txXfrm>
    </dsp:sp>
    <dsp:sp modelId="{F41096C1-4F45-43E2-89B7-6FE1EF961E7C}">
      <dsp:nvSpPr>
        <dsp:cNvPr id="0" name=""/>
        <dsp:cNvSpPr/>
      </dsp:nvSpPr>
      <dsp:spPr>
        <a:xfrm>
          <a:off x="2340991" y="2519895"/>
          <a:ext cx="3598416" cy="2159049"/>
        </a:xfrm>
        <a:prstGeom prst="rect">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0" i="0" kern="1200">
              <a:solidFill>
                <a:schemeClr val="tx1"/>
              </a:solidFill>
              <a:latin typeface="Myriad Pro SemiCondensed" charset="0"/>
              <a:ea typeface="Myriad Pro SemiCondensed" charset="0"/>
              <a:cs typeface="Myriad Pro SemiCondensed" charset="0"/>
            </a:rPr>
            <a:t>… especially dependent on the hardware design of the underlying computer system.</a:t>
          </a:r>
          <a:endParaRPr lang="pt-BR" sz="2400" b="0" i="0" kern="1200">
            <a:solidFill>
              <a:schemeClr val="tx1"/>
            </a:solidFill>
            <a:latin typeface="Myriad Pro SemiCondensed" charset="0"/>
            <a:ea typeface="Myriad Pro SemiCondensed" charset="0"/>
            <a:cs typeface="Myriad Pro SemiCondensed" charset="0"/>
          </a:endParaRPr>
        </a:p>
      </dsp:txBody>
      <dsp:txXfrm>
        <a:off x="2340991" y="2519895"/>
        <a:ext cx="3598416" cy="215904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043653-9EB5-C849-815C-6D0386A97B61}">
      <dsp:nvSpPr>
        <dsp:cNvPr id="0" name=""/>
        <dsp:cNvSpPr/>
      </dsp:nvSpPr>
      <dsp:spPr>
        <a:xfrm>
          <a:off x="361863" y="769"/>
          <a:ext cx="3598416" cy="2159049"/>
        </a:xfrm>
        <a:prstGeom prst="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dirty="0"/>
            <a:t>Due to the process allocation policy, holes of various sizes may appear and be scattered throughout memory.</a:t>
          </a:r>
        </a:p>
      </dsp:txBody>
      <dsp:txXfrm>
        <a:off x="361863" y="769"/>
        <a:ext cx="3598416" cy="2159049"/>
      </dsp:txXfrm>
    </dsp:sp>
    <dsp:sp modelId="{1D74D976-45E1-7246-B08C-F1085F716165}">
      <dsp:nvSpPr>
        <dsp:cNvPr id="0" name=""/>
        <dsp:cNvSpPr/>
      </dsp:nvSpPr>
      <dsp:spPr>
        <a:xfrm>
          <a:off x="4320120" y="769"/>
          <a:ext cx="3598416" cy="2159049"/>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US" sz="2800" kern="1200" dirty="0"/>
            <a:t>Compaction algorithm must be used to shift processes so they are contiguous and all free memory is in one block.</a:t>
          </a:r>
        </a:p>
      </dsp:txBody>
      <dsp:txXfrm>
        <a:off x="4320120" y="769"/>
        <a:ext cx="3598416" cy="215904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2D897-CAC6-C341-8A4D-FA84D0A57144}">
      <dsp:nvSpPr>
        <dsp:cNvPr id="0" name=""/>
        <dsp:cNvSpPr/>
      </dsp:nvSpPr>
      <dsp:spPr>
        <a:xfrm>
          <a:off x="224" y="220"/>
          <a:ext cx="3600002" cy="1032668"/>
        </a:xfrm>
        <a:prstGeom prst="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kern="1200" dirty="0"/>
            <a:t>This sort of memory waste is called external fragmentation.</a:t>
          </a:r>
        </a:p>
      </dsp:txBody>
      <dsp:txXfrm>
        <a:off x="224" y="220"/>
        <a:ext cx="3600002" cy="103266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2D897-CAC6-C341-8A4D-FA84D0A57144}">
      <dsp:nvSpPr>
        <dsp:cNvPr id="0" name=""/>
        <dsp:cNvSpPr/>
      </dsp:nvSpPr>
      <dsp:spPr>
        <a:xfrm>
          <a:off x="1232" y="0"/>
          <a:ext cx="3621345" cy="1026279"/>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t>Contrary to internal fragmentation, external fragmentation can be treated.</a:t>
          </a:r>
        </a:p>
      </dsp:txBody>
      <dsp:txXfrm>
        <a:off x="1232" y="0"/>
        <a:ext cx="3621345" cy="102627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D193C-E9B6-3A49-8DEB-76E61493B918}">
      <dsp:nvSpPr>
        <dsp:cNvPr id="0" name=""/>
        <dsp:cNvSpPr/>
      </dsp:nvSpPr>
      <dsp:spPr>
        <a:xfrm>
          <a:off x="0" y="327669"/>
          <a:ext cx="2508745" cy="1505247"/>
        </a:xfrm>
        <a:prstGeom prst="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rtl="0">
            <a:lnSpc>
              <a:spcPct val="90000"/>
            </a:lnSpc>
            <a:spcBef>
              <a:spcPct val="0"/>
            </a:spcBef>
            <a:spcAft>
              <a:spcPct val="35000"/>
            </a:spcAft>
            <a:buNone/>
          </a:pPr>
          <a:r>
            <a:rPr lang="en-US" sz="5600" b="0" i="0" kern="1200" baseline="0" dirty="0">
              <a:latin typeface="Myriad Pro SemiCondensed" charset="0"/>
              <a:ea typeface="Myriad Pro SemiCondensed" charset="0"/>
              <a:cs typeface="Myriad Pro SemiCondensed" charset="0"/>
            </a:rPr>
            <a:t>Best-fit</a:t>
          </a:r>
          <a:endParaRPr lang="en-US" sz="5600" b="0" i="0" kern="1200" dirty="0">
            <a:latin typeface="Myriad Pro SemiCondensed" charset="0"/>
            <a:ea typeface="Myriad Pro SemiCondensed" charset="0"/>
            <a:cs typeface="Myriad Pro SemiCondensed" charset="0"/>
          </a:endParaRPr>
        </a:p>
      </dsp:txBody>
      <dsp:txXfrm>
        <a:off x="0" y="327669"/>
        <a:ext cx="2508745" cy="1505247"/>
      </dsp:txXfrm>
    </dsp:sp>
    <dsp:sp modelId="{791D3764-3D66-AE4D-B6CC-1A420B931AF1}">
      <dsp:nvSpPr>
        <dsp:cNvPr id="0" name=""/>
        <dsp:cNvSpPr/>
      </dsp:nvSpPr>
      <dsp:spPr>
        <a:xfrm>
          <a:off x="2759620" y="327669"/>
          <a:ext cx="2508745" cy="1505247"/>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rtl="0">
            <a:lnSpc>
              <a:spcPct val="90000"/>
            </a:lnSpc>
            <a:spcBef>
              <a:spcPct val="0"/>
            </a:spcBef>
            <a:spcAft>
              <a:spcPct val="35000"/>
            </a:spcAft>
            <a:buNone/>
          </a:pPr>
          <a:r>
            <a:rPr lang="en-US" sz="5600" b="0" i="0" kern="1200" baseline="0">
              <a:latin typeface="Myriad Pro SemiCondensed" charset="0"/>
              <a:ea typeface="Myriad Pro SemiCondensed" charset="0"/>
              <a:cs typeface="Myriad Pro SemiCondensed" charset="0"/>
            </a:rPr>
            <a:t>First-fit</a:t>
          </a:r>
          <a:endParaRPr lang="en-US" sz="5600" b="0" i="0" kern="1200">
            <a:latin typeface="Myriad Pro SemiCondensed" charset="0"/>
            <a:ea typeface="Myriad Pro SemiCondensed" charset="0"/>
            <a:cs typeface="Myriad Pro SemiCondensed" charset="0"/>
          </a:endParaRPr>
        </a:p>
      </dsp:txBody>
      <dsp:txXfrm>
        <a:off x="2759620" y="327669"/>
        <a:ext cx="2508745" cy="1505247"/>
      </dsp:txXfrm>
    </dsp:sp>
    <dsp:sp modelId="{575F7BE1-83CE-A447-A0B6-7BFD58E47948}">
      <dsp:nvSpPr>
        <dsp:cNvPr id="0" name=""/>
        <dsp:cNvSpPr/>
      </dsp:nvSpPr>
      <dsp:spPr>
        <a:xfrm>
          <a:off x="5519240" y="327669"/>
          <a:ext cx="2508745" cy="1505247"/>
        </a:xfrm>
        <a:prstGeom prst="rect">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2489200" rtl="0">
            <a:lnSpc>
              <a:spcPct val="90000"/>
            </a:lnSpc>
            <a:spcBef>
              <a:spcPct val="0"/>
            </a:spcBef>
            <a:spcAft>
              <a:spcPct val="35000"/>
            </a:spcAft>
            <a:buNone/>
          </a:pPr>
          <a:r>
            <a:rPr lang="en-US" sz="5600" b="0" i="0" kern="1200" baseline="0">
              <a:latin typeface="Myriad Pro SemiCondensed" charset="0"/>
              <a:ea typeface="Myriad Pro SemiCondensed" charset="0"/>
              <a:cs typeface="Myriad Pro SemiCondensed" charset="0"/>
            </a:rPr>
            <a:t>Next-fit</a:t>
          </a:r>
          <a:endParaRPr lang="en-US" sz="5600" b="0" i="0" kern="1200">
            <a:latin typeface="Myriad Pro SemiCondensed" charset="0"/>
            <a:ea typeface="Myriad Pro SemiCondensed" charset="0"/>
            <a:cs typeface="Myriad Pro SemiCondensed" charset="0"/>
          </a:endParaRPr>
        </a:p>
      </dsp:txBody>
      <dsp:txXfrm>
        <a:off x="5519240" y="327669"/>
        <a:ext cx="2508745" cy="15052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36DDD-D867-AC4C-8C9A-05A060566249}">
      <dsp:nvSpPr>
        <dsp:cNvPr id="0" name=""/>
        <dsp:cNvSpPr/>
      </dsp:nvSpPr>
      <dsp:spPr>
        <a:xfrm>
          <a:off x="0" y="8974"/>
          <a:ext cx="8280400" cy="11115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b="0" i="0" kern="1200" dirty="0">
              <a:solidFill>
                <a:schemeClr val="tx1"/>
              </a:solidFill>
              <a:effectLst/>
              <a:latin typeface="Avenir Next Condensed" charset="0"/>
              <a:ea typeface="Avenir Next Condensed" charset="0"/>
              <a:cs typeface="Avenir Next Condensed" charset="0"/>
            </a:rPr>
            <a:t>Main memory and registers are the only storage that the CPU can access directly.</a:t>
          </a:r>
          <a:endParaRPr lang="pt-BR" sz="2500" b="0" i="0" kern="1200" dirty="0">
            <a:solidFill>
              <a:schemeClr val="tx1"/>
            </a:solidFill>
            <a:effectLst/>
            <a:latin typeface="Avenir Next Condensed" charset="0"/>
            <a:ea typeface="Avenir Next Condensed" charset="0"/>
            <a:cs typeface="Avenir Next Condensed" charset="0"/>
          </a:endParaRPr>
        </a:p>
      </dsp:txBody>
      <dsp:txXfrm>
        <a:off x="54259" y="63233"/>
        <a:ext cx="8171882" cy="1002982"/>
      </dsp:txXfrm>
    </dsp:sp>
    <dsp:sp modelId="{4CFA0797-5F3B-5446-A7B7-24F8E07AFDEE}">
      <dsp:nvSpPr>
        <dsp:cNvPr id="0" name=""/>
        <dsp:cNvSpPr/>
      </dsp:nvSpPr>
      <dsp:spPr>
        <a:xfrm>
          <a:off x="0" y="1398844"/>
          <a:ext cx="3966642" cy="1111500"/>
        </a:xfrm>
        <a:prstGeom prst="round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b="0" i="0" kern="1200">
              <a:solidFill>
                <a:schemeClr val="tx1"/>
              </a:solidFill>
              <a:effectLst/>
              <a:latin typeface="Avenir Next Condensed" charset="0"/>
              <a:ea typeface="Avenir Next Condensed" charset="0"/>
              <a:cs typeface="Avenir Next Condensed" charset="0"/>
            </a:rPr>
            <a:t>Register access can be made in at most one CPU clock cycle.</a:t>
          </a:r>
          <a:endParaRPr lang="pt-BR" sz="2500" b="0" i="0" kern="1200" dirty="0">
            <a:solidFill>
              <a:schemeClr val="tx1"/>
            </a:solidFill>
            <a:effectLst/>
            <a:latin typeface="Avenir Next Condensed" charset="0"/>
            <a:ea typeface="Avenir Next Condensed" charset="0"/>
            <a:cs typeface="Avenir Next Condensed" charset="0"/>
          </a:endParaRPr>
        </a:p>
      </dsp:txBody>
      <dsp:txXfrm>
        <a:off x="54259" y="1453103"/>
        <a:ext cx="3858124" cy="1002982"/>
      </dsp:txXfrm>
    </dsp:sp>
    <dsp:sp modelId="{8ED5715D-69AB-8548-BDFE-E39FA79ABFAA}">
      <dsp:nvSpPr>
        <dsp:cNvPr id="0" name=""/>
        <dsp:cNvSpPr/>
      </dsp:nvSpPr>
      <dsp:spPr>
        <a:xfrm>
          <a:off x="4313757" y="1400792"/>
          <a:ext cx="3966642" cy="1111500"/>
        </a:xfrm>
        <a:prstGeom prst="roundRect">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b="0" i="0" kern="1200">
              <a:solidFill>
                <a:schemeClr val="tx1"/>
              </a:solidFill>
              <a:effectLst/>
              <a:latin typeface="Avenir Next Condensed" charset="0"/>
              <a:ea typeface="Avenir Next Condensed" charset="0"/>
              <a:cs typeface="Avenir Next Condensed" charset="0"/>
            </a:rPr>
            <a:t>Main memory access can take many cycles.</a:t>
          </a:r>
          <a:endParaRPr lang="pt-BR" sz="2500" b="0" i="0" kern="1200" dirty="0">
            <a:solidFill>
              <a:schemeClr val="tx1"/>
            </a:solidFill>
            <a:effectLst/>
            <a:latin typeface="Avenir Next Condensed" charset="0"/>
            <a:ea typeface="Avenir Next Condensed" charset="0"/>
            <a:cs typeface="Avenir Next Condensed" charset="0"/>
          </a:endParaRPr>
        </a:p>
      </dsp:txBody>
      <dsp:txXfrm>
        <a:off x="4368016" y="1455051"/>
        <a:ext cx="3858124" cy="1002982"/>
      </dsp:txXfrm>
    </dsp:sp>
    <dsp:sp modelId="{01A4500D-00FE-D541-B8AF-34C6A1E9E8FF}">
      <dsp:nvSpPr>
        <dsp:cNvPr id="0" name=""/>
        <dsp:cNvSpPr/>
      </dsp:nvSpPr>
      <dsp:spPr>
        <a:xfrm>
          <a:off x="0" y="2767145"/>
          <a:ext cx="8280400" cy="1111500"/>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rtl="0">
            <a:lnSpc>
              <a:spcPct val="90000"/>
            </a:lnSpc>
            <a:spcBef>
              <a:spcPct val="0"/>
            </a:spcBef>
            <a:spcAft>
              <a:spcPct val="35000"/>
            </a:spcAft>
            <a:buNone/>
          </a:pPr>
          <a:r>
            <a:rPr lang="en-US" sz="2500" b="0" i="0" kern="1200">
              <a:solidFill>
                <a:schemeClr val="tx1"/>
              </a:solidFill>
              <a:effectLst/>
              <a:latin typeface="Avenir Next Condensed" charset="0"/>
              <a:ea typeface="Avenir Next Condensed" charset="0"/>
              <a:cs typeface="Avenir Next Condensed" charset="0"/>
            </a:rPr>
            <a:t>To accommodate such difference, systems provide a high speed memory buffer called cache.</a:t>
          </a:r>
          <a:endParaRPr lang="pt-BR" sz="2500" b="0" i="0" kern="1200" dirty="0">
            <a:solidFill>
              <a:schemeClr val="tx1"/>
            </a:solidFill>
            <a:effectLst/>
            <a:latin typeface="Avenir Next Condensed" charset="0"/>
            <a:ea typeface="Avenir Next Condensed" charset="0"/>
            <a:cs typeface="Avenir Next Condensed" charset="0"/>
          </a:endParaRPr>
        </a:p>
      </dsp:txBody>
      <dsp:txXfrm>
        <a:off x="54259" y="2821404"/>
        <a:ext cx="8171882" cy="10029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5F4BCE-B1EE-AB43-BA48-7E5E874903BE}">
      <dsp:nvSpPr>
        <dsp:cNvPr id="0" name=""/>
        <dsp:cNvSpPr/>
      </dsp:nvSpPr>
      <dsp:spPr>
        <a:xfrm>
          <a:off x="0" y="17974"/>
          <a:ext cx="8280400" cy="1053000"/>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0" i="0" kern="1200" dirty="0">
              <a:solidFill>
                <a:schemeClr val="tx1"/>
              </a:solidFill>
              <a:effectLst/>
              <a:latin typeface="Avenir Next Condensed" charset="0"/>
              <a:ea typeface="Avenir Next Condensed" charset="0"/>
              <a:cs typeface="Avenir Next Condensed" charset="0"/>
            </a:rPr>
            <a:t>Programs must be brought into memory and placed within a process in order to be run.</a:t>
          </a:r>
          <a:endParaRPr lang="pt-BR" sz="2400" b="0" i="0" kern="1200" dirty="0">
            <a:solidFill>
              <a:schemeClr val="tx1"/>
            </a:solidFill>
            <a:effectLst/>
            <a:latin typeface="Avenir Next Condensed" charset="0"/>
            <a:ea typeface="Avenir Next Condensed" charset="0"/>
            <a:cs typeface="Avenir Next Condensed" charset="0"/>
          </a:endParaRPr>
        </a:p>
      </dsp:txBody>
      <dsp:txXfrm>
        <a:off x="51403" y="69377"/>
        <a:ext cx="8177594" cy="950194"/>
      </dsp:txXfrm>
    </dsp:sp>
    <dsp:sp modelId="{8BB8A4F0-46D4-4D4A-8268-63F3A0E78FE1}">
      <dsp:nvSpPr>
        <dsp:cNvPr id="0" name=""/>
        <dsp:cNvSpPr/>
      </dsp:nvSpPr>
      <dsp:spPr>
        <a:xfrm>
          <a:off x="0" y="1214974"/>
          <a:ext cx="8280400" cy="1053000"/>
        </a:xfrm>
        <a:prstGeom prst="round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0" i="0" kern="1200">
              <a:solidFill>
                <a:schemeClr val="tx1"/>
              </a:solidFill>
              <a:effectLst/>
              <a:latin typeface="Avenir Next Condensed" charset="0"/>
              <a:ea typeface="Avenir Next Condensed" charset="0"/>
              <a:cs typeface="Avenir Next Condensed" charset="0"/>
            </a:rPr>
            <a:t>Before being run, programs go through several steps. </a:t>
          </a:r>
          <a:endParaRPr lang="pt-BR" sz="2400" b="0" i="0" kern="1200">
            <a:solidFill>
              <a:schemeClr val="tx1"/>
            </a:solidFill>
            <a:effectLst/>
            <a:latin typeface="Avenir Next Condensed" charset="0"/>
            <a:ea typeface="Avenir Next Condensed" charset="0"/>
            <a:cs typeface="Avenir Next Condensed" charset="0"/>
          </a:endParaRPr>
        </a:p>
      </dsp:txBody>
      <dsp:txXfrm>
        <a:off x="51403" y="1266377"/>
        <a:ext cx="8177594" cy="950194"/>
      </dsp:txXfrm>
    </dsp:sp>
    <dsp:sp modelId="{6D2B18F1-8C8C-8F4E-A16A-6B3990C4AF94}">
      <dsp:nvSpPr>
        <dsp:cNvPr id="0" name=""/>
        <dsp:cNvSpPr/>
      </dsp:nvSpPr>
      <dsp:spPr>
        <a:xfrm>
          <a:off x="0" y="2411975"/>
          <a:ext cx="8280400" cy="1053000"/>
        </a:xfrm>
        <a:prstGeom prst="roundRect">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0" i="0" kern="1200">
              <a:solidFill>
                <a:schemeClr val="tx1"/>
              </a:solidFill>
              <a:effectLst/>
              <a:latin typeface="Avenir Next Condensed" charset="0"/>
              <a:ea typeface="Avenir Next Condensed" charset="0"/>
              <a:cs typeface="Avenir Next Condensed" charset="0"/>
            </a:rPr>
            <a:t>Normally, there are always processes ready to run their programs.</a:t>
          </a:r>
          <a:endParaRPr lang="pt-BR" sz="2400" b="0" i="0" kern="1200">
            <a:solidFill>
              <a:schemeClr val="tx1"/>
            </a:solidFill>
            <a:effectLst/>
            <a:latin typeface="Avenir Next Condensed" charset="0"/>
            <a:ea typeface="Avenir Next Condensed" charset="0"/>
            <a:cs typeface="Avenir Next Condensed" charset="0"/>
          </a:endParaRPr>
        </a:p>
      </dsp:txBody>
      <dsp:txXfrm>
        <a:off x="51403" y="2463378"/>
        <a:ext cx="8177594" cy="950194"/>
      </dsp:txXfrm>
    </dsp:sp>
    <dsp:sp modelId="{10D852C7-C867-D748-BA7E-BCB3A162185F}">
      <dsp:nvSpPr>
        <dsp:cNvPr id="0" name=""/>
        <dsp:cNvSpPr/>
      </dsp:nvSpPr>
      <dsp:spPr>
        <a:xfrm>
          <a:off x="0" y="3608975"/>
          <a:ext cx="8280400" cy="1053000"/>
        </a:xfrm>
        <a:prstGeom prst="round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pt-BR" sz="2400" b="0" i="0" kern="1200">
              <a:solidFill>
                <a:schemeClr val="tx1"/>
              </a:solidFill>
              <a:effectLst/>
              <a:latin typeface="Avenir Next Condensed" charset="0"/>
              <a:ea typeface="Avenir Next Condensed" charset="0"/>
              <a:cs typeface="Avenir Next Condensed" charset="0"/>
            </a:rPr>
            <a:t>Processes sharing memory, must be protected against unwanted mutual interference.</a:t>
          </a:r>
        </a:p>
      </dsp:txBody>
      <dsp:txXfrm>
        <a:off x="51403" y="3660378"/>
        <a:ext cx="8177594" cy="9501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A044A-6569-F143-BC23-9C932E97C6A6}">
      <dsp:nvSpPr>
        <dsp:cNvPr id="0" name=""/>
        <dsp:cNvSpPr/>
      </dsp:nvSpPr>
      <dsp:spPr>
        <a:xfrm>
          <a:off x="0" y="299686"/>
          <a:ext cx="8280400" cy="647595"/>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0" i="0" kern="1200" baseline="0"/>
            <a:t>Compile time</a:t>
          </a:r>
          <a:endParaRPr lang="en-US" sz="2700" kern="1200"/>
        </a:p>
      </dsp:txBody>
      <dsp:txXfrm>
        <a:off x="31613" y="331299"/>
        <a:ext cx="8217174" cy="584369"/>
      </dsp:txXfrm>
    </dsp:sp>
    <dsp:sp modelId="{68F06EAD-402A-5140-B22C-BC16127B3DC9}">
      <dsp:nvSpPr>
        <dsp:cNvPr id="0" name=""/>
        <dsp:cNvSpPr/>
      </dsp:nvSpPr>
      <dsp:spPr>
        <a:xfrm>
          <a:off x="0" y="947281"/>
          <a:ext cx="8280400" cy="712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903"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b="0" i="0" kern="1200" baseline="0" dirty="0"/>
            <a:t>If memory location is known a priori.</a:t>
          </a:r>
          <a:endParaRPr lang="en-US" sz="2100" kern="1200" dirty="0"/>
        </a:p>
        <a:p>
          <a:pPr marL="228600" lvl="1" indent="-228600" algn="l" defTabSz="933450" rtl="0">
            <a:lnSpc>
              <a:spcPct val="90000"/>
            </a:lnSpc>
            <a:spcBef>
              <a:spcPct val="0"/>
            </a:spcBef>
            <a:spcAft>
              <a:spcPct val="20000"/>
            </a:spcAft>
            <a:buChar char="•"/>
          </a:pPr>
          <a:r>
            <a:rPr lang="en-US" sz="2100" b="0" i="0" kern="1200" baseline="0" dirty="0"/>
            <a:t>Code must be recompiled if starting location changes.</a:t>
          </a:r>
          <a:endParaRPr lang="en-US" sz="2100" kern="1200" dirty="0"/>
        </a:p>
      </dsp:txBody>
      <dsp:txXfrm>
        <a:off x="0" y="947281"/>
        <a:ext cx="8280400" cy="712597"/>
      </dsp:txXfrm>
    </dsp:sp>
    <dsp:sp modelId="{339D4F43-E259-4344-8AA7-0A65AAFADF40}">
      <dsp:nvSpPr>
        <dsp:cNvPr id="0" name=""/>
        <dsp:cNvSpPr/>
      </dsp:nvSpPr>
      <dsp:spPr>
        <a:xfrm>
          <a:off x="0" y="1659878"/>
          <a:ext cx="8280400" cy="647595"/>
        </a:xfrm>
        <a:prstGeom prst="round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0" i="0" kern="1200" baseline="0"/>
            <a:t>Load time</a:t>
          </a:r>
          <a:endParaRPr lang="en-US" sz="2700" kern="1200"/>
        </a:p>
      </dsp:txBody>
      <dsp:txXfrm>
        <a:off x="31613" y="1691491"/>
        <a:ext cx="8217174" cy="584369"/>
      </dsp:txXfrm>
    </dsp:sp>
    <dsp:sp modelId="{D08F489D-4AC2-5144-9F8E-2FC23FD9B821}">
      <dsp:nvSpPr>
        <dsp:cNvPr id="0" name=""/>
        <dsp:cNvSpPr/>
      </dsp:nvSpPr>
      <dsp:spPr>
        <a:xfrm>
          <a:off x="0" y="2307473"/>
          <a:ext cx="8280400" cy="712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903"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b="0" i="0" kern="1200" baseline="0"/>
            <a:t>If location will not change during execution.</a:t>
          </a:r>
          <a:endParaRPr lang="en-US" sz="2100" kern="1200"/>
        </a:p>
        <a:p>
          <a:pPr marL="228600" lvl="1" indent="-228600" algn="l" defTabSz="933450" rtl="0">
            <a:lnSpc>
              <a:spcPct val="90000"/>
            </a:lnSpc>
            <a:spcBef>
              <a:spcPct val="0"/>
            </a:spcBef>
            <a:spcAft>
              <a:spcPct val="20000"/>
            </a:spcAft>
            <a:buChar char="•"/>
          </a:pPr>
          <a:r>
            <a:rPr lang="en-US" sz="2100" b="0" i="0" kern="1200" baseline="0"/>
            <a:t>Code must be relocatable if memory location is not known at compile time.</a:t>
          </a:r>
          <a:endParaRPr lang="en-US" sz="2100" kern="1200"/>
        </a:p>
      </dsp:txBody>
      <dsp:txXfrm>
        <a:off x="0" y="2307473"/>
        <a:ext cx="8280400" cy="712597"/>
      </dsp:txXfrm>
    </dsp:sp>
    <dsp:sp modelId="{6D653551-B871-E24D-BB60-2B2A5B15319A}">
      <dsp:nvSpPr>
        <dsp:cNvPr id="0" name=""/>
        <dsp:cNvSpPr/>
      </dsp:nvSpPr>
      <dsp:spPr>
        <a:xfrm>
          <a:off x="0" y="3020071"/>
          <a:ext cx="8280400" cy="647595"/>
        </a:xfrm>
        <a:prstGeom prst="roundRect">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0" i="0" kern="1200" baseline="0"/>
            <a:t>Execution time</a:t>
          </a:r>
          <a:endParaRPr lang="en-US" sz="2700" kern="1200"/>
        </a:p>
      </dsp:txBody>
      <dsp:txXfrm>
        <a:off x="31613" y="3051684"/>
        <a:ext cx="8217174" cy="584369"/>
      </dsp:txXfrm>
    </dsp:sp>
    <dsp:sp modelId="{CDE3A325-7004-A341-918E-437DF4D3066A}">
      <dsp:nvSpPr>
        <dsp:cNvPr id="0" name=""/>
        <dsp:cNvSpPr/>
      </dsp:nvSpPr>
      <dsp:spPr>
        <a:xfrm>
          <a:off x="0" y="3667666"/>
          <a:ext cx="8280400" cy="712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2903" tIns="34290" rIns="192024" bIns="34290" numCol="1" spcCol="1270" anchor="t" anchorCtr="0">
          <a:noAutofit/>
        </a:bodyPr>
        <a:lstStyle/>
        <a:p>
          <a:pPr marL="228600" lvl="1" indent="-228600" algn="l" defTabSz="933450" rtl="0">
            <a:lnSpc>
              <a:spcPct val="90000"/>
            </a:lnSpc>
            <a:spcBef>
              <a:spcPct val="0"/>
            </a:spcBef>
            <a:spcAft>
              <a:spcPct val="20000"/>
            </a:spcAft>
            <a:buChar char="•"/>
          </a:pPr>
          <a:r>
            <a:rPr lang="en-US" sz="2100" b="0" i="0" kern="1200" spc="-70" baseline="0" dirty="0"/>
            <a:t>If during execution the process may be moved from one place in memory to another.  </a:t>
          </a:r>
          <a:endParaRPr lang="en-US" sz="2100" kern="1200" spc="-70" baseline="0" dirty="0"/>
        </a:p>
        <a:p>
          <a:pPr marL="228600" lvl="1" indent="-228600" algn="l" defTabSz="933450" rtl="0">
            <a:lnSpc>
              <a:spcPct val="90000"/>
            </a:lnSpc>
            <a:spcBef>
              <a:spcPct val="0"/>
            </a:spcBef>
            <a:spcAft>
              <a:spcPct val="20000"/>
            </a:spcAft>
            <a:buChar char="•"/>
          </a:pPr>
          <a:r>
            <a:rPr lang="en-US" sz="2100" b="0" i="0" kern="1200" baseline="0" dirty="0"/>
            <a:t>Needs hardware support for address maps (e.g., base and limit registers). </a:t>
          </a:r>
          <a:endParaRPr lang="en-US" sz="2100" kern="1200" dirty="0"/>
        </a:p>
      </dsp:txBody>
      <dsp:txXfrm>
        <a:off x="0" y="3667666"/>
        <a:ext cx="8280400" cy="7125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D16F4-1CB4-44CE-8B1F-09B5021386A8}">
      <dsp:nvSpPr>
        <dsp:cNvPr id="0" name=""/>
        <dsp:cNvSpPr/>
      </dsp:nvSpPr>
      <dsp:spPr>
        <a:xfrm>
          <a:off x="0" y="658018"/>
          <a:ext cx="2587624" cy="1552575"/>
        </a:xfrm>
        <a:prstGeom prst="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pt-BR" sz="3900" b="1" i="0" kern="1200">
              <a:effectLst/>
              <a:latin typeface="Avenir Next Condensed Demi Bold" charset="0"/>
              <a:ea typeface="Avenir Next Condensed Demi Bold" charset="0"/>
              <a:cs typeface="Avenir Next Condensed Demi Bold" charset="0"/>
            </a:rPr>
            <a:t>Protection</a:t>
          </a:r>
        </a:p>
      </dsp:txBody>
      <dsp:txXfrm>
        <a:off x="0" y="658018"/>
        <a:ext cx="2587624" cy="1552575"/>
      </dsp:txXfrm>
    </dsp:sp>
    <dsp:sp modelId="{1A792B96-3F62-47D9-ADDF-0793A512D01C}">
      <dsp:nvSpPr>
        <dsp:cNvPr id="0" name=""/>
        <dsp:cNvSpPr/>
      </dsp:nvSpPr>
      <dsp:spPr>
        <a:xfrm>
          <a:off x="2846387" y="658018"/>
          <a:ext cx="2587624" cy="1552575"/>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pt-BR" sz="3900" b="1" i="0" kern="1200">
              <a:effectLst/>
              <a:latin typeface="Avenir Next Condensed Demi Bold" charset="0"/>
              <a:ea typeface="Avenir Next Condensed Demi Bold" charset="0"/>
              <a:cs typeface="Avenir Next Condensed Demi Bold" charset="0"/>
            </a:rPr>
            <a:t>Sharing</a:t>
          </a:r>
        </a:p>
      </dsp:txBody>
      <dsp:txXfrm>
        <a:off x="2846387" y="658018"/>
        <a:ext cx="2587624" cy="1552575"/>
      </dsp:txXfrm>
    </dsp:sp>
    <dsp:sp modelId="{A037A2B8-FF5B-42D7-BFA0-F8BF2069E59C}">
      <dsp:nvSpPr>
        <dsp:cNvPr id="0" name=""/>
        <dsp:cNvSpPr/>
      </dsp:nvSpPr>
      <dsp:spPr>
        <a:xfrm>
          <a:off x="5692775" y="658018"/>
          <a:ext cx="2587624" cy="1552575"/>
        </a:xfrm>
        <a:prstGeom prst="rect">
          <a:avLst/>
        </a:prstGeom>
        <a:solidFill>
          <a:schemeClr val="accent4">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pt-BR" sz="3900" b="1" i="0" kern="1200" dirty="0" err="1">
              <a:effectLst/>
              <a:latin typeface="Avenir Next Condensed Demi Bold" charset="0"/>
              <a:ea typeface="Avenir Next Condensed Demi Bold" charset="0"/>
              <a:cs typeface="Avenir Next Condensed Demi Bold" charset="0"/>
            </a:rPr>
            <a:t>Sparse</a:t>
          </a:r>
          <a:r>
            <a:rPr lang="pt-BR" sz="3900" b="1" i="0" kern="1200" dirty="0">
              <a:effectLst/>
              <a:latin typeface="Avenir Next Condensed Demi Bold" charset="0"/>
              <a:ea typeface="Avenir Next Condensed Demi Bold" charset="0"/>
              <a:cs typeface="Avenir Next Condensed Demi Bold" charset="0"/>
            </a:rPr>
            <a:t> </a:t>
          </a:r>
          <a:r>
            <a:rPr lang="pt-BR" sz="3900" b="1" i="0" kern="1200" dirty="0" err="1">
              <a:effectLst/>
              <a:latin typeface="Avenir Next Condensed Demi Bold" charset="0"/>
              <a:ea typeface="Avenir Next Condensed Demi Bold" charset="0"/>
              <a:cs typeface="Avenir Next Condensed Demi Bold" charset="0"/>
            </a:rPr>
            <a:t>Addresses</a:t>
          </a:r>
          <a:endParaRPr lang="pt-BR" sz="3900" b="1" i="0" kern="1200" dirty="0">
            <a:effectLst/>
            <a:latin typeface="Avenir Next Condensed Demi Bold" charset="0"/>
            <a:ea typeface="Avenir Next Condensed Demi Bold" charset="0"/>
            <a:cs typeface="Avenir Next Condensed Demi Bold" charset="0"/>
          </a:endParaRPr>
        </a:p>
      </dsp:txBody>
      <dsp:txXfrm>
        <a:off x="5692775" y="658018"/>
        <a:ext cx="2587624" cy="1552575"/>
      </dsp:txXfrm>
    </dsp:sp>
    <dsp:sp modelId="{B41FB647-912B-4974-9493-1BDE20F402CA}">
      <dsp:nvSpPr>
        <dsp:cNvPr id="0" name=""/>
        <dsp:cNvSpPr/>
      </dsp:nvSpPr>
      <dsp:spPr>
        <a:xfrm>
          <a:off x="1423193" y="2469356"/>
          <a:ext cx="2587624" cy="1552575"/>
        </a:xfrm>
        <a:prstGeom prst="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pt-BR" sz="3900" b="1" i="0" kern="1200" dirty="0" err="1">
              <a:effectLst/>
              <a:latin typeface="Avenir Next Condensed Demi Bold" charset="0"/>
              <a:ea typeface="Avenir Next Condensed Demi Bold" charset="0"/>
              <a:cs typeface="Avenir Next Condensed Demi Bold" charset="0"/>
            </a:rPr>
            <a:t>Efficiency</a:t>
          </a:r>
          <a:endParaRPr lang="pt-BR" sz="3900" b="1" i="0" kern="1200" dirty="0">
            <a:effectLst/>
            <a:latin typeface="Avenir Next Condensed Demi Bold" charset="0"/>
            <a:ea typeface="Avenir Next Condensed Demi Bold" charset="0"/>
            <a:cs typeface="Avenir Next Condensed Demi Bold" charset="0"/>
          </a:endParaRPr>
        </a:p>
      </dsp:txBody>
      <dsp:txXfrm>
        <a:off x="1423193" y="2469356"/>
        <a:ext cx="2587624" cy="1552575"/>
      </dsp:txXfrm>
    </dsp:sp>
    <dsp:sp modelId="{95195CE6-96F9-4606-B6CE-68521E84E7F2}">
      <dsp:nvSpPr>
        <dsp:cNvPr id="0" name=""/>
        <dsp:cNvSpPr/>
      </dsp:nvSpPr>
      <dsp:spPr>
        <a:xfrm>
          <a:off x="4269581" y="2469356"/>
          <a:ext cx="2587624" cy="1552575"/>
        </a:xfrm>
        <a:prstGeom prst="rect">
          <a:avLst/>
        </a:prstGeom>
        <a:solidFill>
          <a:schemeClr val="accent6">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ctr" defTabSz="1733550" rtl="0">
            <a:lnSpc>
              <a:spcPct val="90000"/>
            </a:lnSpc>
            <a:spcBef>
              <a:spcPct val="0"/>
            </a:spcBef>
            <a:spcAft>
              <a:spcPct val="35000"/>
            </a:spcAft>
            <a:buNone/>
          </a:pPr>
          <a:r>
            <a:rPr lang="pt-BR" sz="3900" b="1" i="0" kern="1200" dirty="0" err="1">
              <a:effectLst/>
              <a:latin typeface="Avenir Next Condensed Demi Bold" charset="0"/>
              <a:ea typeface="Avenir Next Condensed Demi Bold" charset="0"/>
              <a:cs typeface="Avenir Next Condensed Demi Bold" charset="0"/>
            </a:rPr>
            <a:t>Portability</a:t>
          </a:r>
          <a:endParaRPr lang="pt-BR" sz="3900" b="1" i="0" kern="1200" dirty="0">
            <a:effectLst/>
            <a:latin typeface="Avenir Next Condensed Demi Bold" charset="0"/>
            <a:ea typeface="Avenir Next Condensed Demi Bold" charset="0"/>
            <a:cs typeface="Avenir Next Condensed Demi Bold" charset="0"/>
          </a:endParaRPr>
        </a:p>
      </dsp:txBody>
      <dsp:txXfrm>
        <a:off x="4269581" y="2469356"/>
        <a:ext cx="2587624" cy="15525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F34339-D47C-7D46-8B07-BEE8AEE40F5A}">
      <dsp:nvSpPr>
        <dsp:cNvPr id="0" name=""/>
        <dsp:cNvSpPr/>
      </dsp:nvSpPr>
      <dsp:spPr>
        <a:xfrm>
          <a:off x="407899" y="0"/>
          <a:ext cx="4828645" cy="2897187"/>
        </a:xfrm>
        <a:prstGeom prst="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With virtually addressed base and bounds, </a:t>
          </a:r>
          <a:br>
            <a:rPr lang="en-US" sz="3800" kern="1200" dirty="0"/>
          </a:br>
          <a:r>
            <a:rPr lang="en-US" sz="3800" kern="1200" dirty="0"/>
            <a:t>what is saved/restored on a process context switch?</a:t>
          </a:r>
        </a:p>
      </dsp:txBody>
      <dsp:txXfrm>
        <a:off x="407899" y="0"/>
        <a:ext cx="4828645" cy="28971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03D81-DE85-5C4B-A92E-2C6E47C9C650}">
      <dsp:nvSpPr>
        <dsp:cNvPr id="0" name=""/>
        <dsp:cNvSpPr/>
      </dsp:nvSpPr>
      <dsp:spPr>
        <a:xfrm>
          <a:off x="40" y="53705"/>
          <a:ext cx="3869308" cy="8064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0" i="0" kern="1200" dirty="0">
              <a:latin typeface="Myriad Pro Semibold SemiCondensed" charset="0"/>
              <a:ea typeface="Myriad Pro Semibold SemiCondensed" charset="0"/>
              <a:cs typeface="Myriad Pro Semibold SemiCondensed" charset="0"/>
            </a:rPr>
            <a:t>PROS?</a:t>
          </a:r>
        </a:p>
      </dsp:txBody>
      <dsp:txXfrm>
        <a:off x="40" y="53705"/>
        <a:ext cx="3869308" cy="806400"/>
      </dsp:txXfrm>
    </dsp:sp>
    <dsp:sp modelId="{93B87F04-FBC0-3A4C-9513-A39493FB3199}">
      <dsp:nvSpPr>
        <dsp:cNvPr id="0" name=""/>
        <dsp:cNvSpPr/>
      </dsp:nvSpPr>
      <dsp:spPr>
        <a:xfrm>
          <a:off x="40" y="860105"/>
          <a:ext cx="3869308" cy="3766139"/>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t>Simple</a:t>
          </a:r>
          <a:endParaRPr lang="en-US" sz="2800" kern="1200" dirty="0"/>
        </a:p>
        <a:p>
          <a:pPr marL="285750" lvl="1" indent="-285750" algn="l" defTabSz="1244600">
            <a:lnSpc>
              <a:spcPct val="90000"/>
            </a:lnSpc>
            <a:spcBef>
              <a:spcPct val="0"/>
            </a:spcBef>
            <a:spcAft>
              <a:spcPct val="15000"/>
            </a:spcAft>
            <a:buChar char="•"/>
          </a:pPr>
          <a:r>
            <a:rPr lang="en-US" sz="2800" kern="1200" dirty="0"/>
            <a:t>Fast</a:t>
          </a:r>
        </a:p>
        <a:p>
          <a:pPr marL="571500" lvl="2" indent="-285750" algn="l" defTabSz="1244600">
            <a:lnSpc>
              <a:spcPct val="90000"/>
            </a:lnSpc>
            <a:spcBef>
              <a:spcPct val="0"/>
            </a:spcBef>
            <a:spcAft>
              <a:spcPct val="15000"/>
            </a:spcAft>
            <a:buChar char="•"/>
          </a:pPr>
          <a:r>
            <a:rPr lang="en-US" sz="2800" kern="1200" dirty="0"/>
            <a:t>2 registers, adder, comparator</a:t>
          </a:r>
        </a:p>
        <a:p>
          <a:pPr marL="285750" lvl="1" indent="-285750" algn="l" defTabSz="1244600">
            <a:lnSpc>
              <a:spcPct val="90000"/>
            </a:lnSpc>
            <a:spcBef>
              <a:spcPct val="0"/>
            </a:spcBef>
            <a:spcAft>
              <a:spcPct val="15000"/>
            </a:spcAft>
            <a:buChar char="•"/>
          </a:pPr>
          <a:r>
            <a:rPr lang="en-US" sz="2800" kern="1200" dirty="0"/>
            <a:t>Safe</a:t>
          </a:r>
        </a:p>
        <a:p>
          <a:pPr marL="285750" lvl="1" indent="-285750" algn="l" defTabSz="1244600">
            <a:lnSpc>
              <a:spcPct val="90000"/>
            </a:lnSpc>
            <a:spcBef>
              <a:spcPct val="0"/>
            </a:spcBef>
            <a:spcAft>
              <a:spcPct val="15000"/>
            </a:spcAft>
            <a:buChar char="•"/>
          </a:pPr>
          <a:r>
            <a:rPr lang="en-US" sz="2800" kern="1200"/>
            <a:t>Can relocate in physical memory without changing process</a:t>
          </a:r>
          <a:endParaRPr lang="en-US" sz="2800" kern="1200" dirty="0"/>
        </a:p>
      </dsp:txBody>
      <dsp:txXfrm>
        <a:off x="40" y="860105"/>
        <a:ext cx="3869308" cy="3766139"/>
      </dsp:txXfrm>
    </dsp:sp>
    <dsp:sp modelId="{EC76EBE5-7EF3-F840-BD37-E727014B8D07}">
      <dsp:nvSpPr>
        <dsp:cNvPr id="0" name=""/>
        <dsp:cNvSpPr/>
      </dsp:nvSpPr>
      <dsp:spPr>
        <a:xfrm>
          <a:off x="4411051" y="53705"/>
          <a:ext cx="3869308" cy="806400"/>
        </a:xfrm>
        <a:prstGeom prst="rect">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0" i="0" kern="1200" dirty="0">
              <a:latin typeface="Myriad Pro Semibold SemiCondensed" charset="0"/>
              <a:ea typeface="Myriad Pro Semibold SemiCondensed" charset="0"/>
              <a:cs typeface="Myriad Pro Semibold SemiCondensed" charset="0"/>
            </a:rPr>
            <a:t>CONS?</a:t>
          </a:r>
        </a:p>
      </dsp:txBody>
      <dsp:txXfrm>
        <a:off x="4411051" y="53705"/>
        <a:ext cx="3869308" cy="806400"/>
      </dsp:txXfrm>
    </dsp:sp>
    <dsp:sp modelId="{35A03B5F-8270-B147-B20B-DD570F1B6605}">
      <dsp:nvSpPr>
        <dsp:cNvPr id="0" name=""/>
        <dsp:cNvSpPr/>
      </dsp:nvSpPr>
      <dsp:spPr>
        <a:xfrm>
          <a:off x="4411051" y="860105"/>
          <a:ext cx="3869308" cy="3766139"/>
        </a:xfrm>
        <a:prstGeom prst="rect">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t>Can’t keep program from accidentally overwriting its own code</a:t>
          </a:r>
          <a:endParaRPr lang="en-US" sz="2800" kern="1200" dirty="0"/>
        </a:p>
        <a:p>
          <a:pPr marL="285750" lvl="1" indent="-285750" algn="l" defTabSz="1244600">
            <a:lnSpc>
              <a:spcPct val="90000"/>
            </a:lnSpc>
            <a:spcBef>
              <a:spcPct val="0"/>
            </a:spcBef>
            <a:spcAft>
              <a:spcPct val="15000"/>
            </a:spcAft>
            <a:buChar char="•"/>
          </a:pPr>
          <a:r>
            <a:rPr lang="en-US" sz="2800" kern="1200"/>
            <a:t>Can’t share code/data with other processes</a:t>
          </a:r>
          <a:endParaRPr lang="en-US" sz="2800" kern="1200" dirty="0"/>
        </a:p>
        <a:p>
          <a:pPr marL="285750" lvl="1" indent="-285750" algn="l" defTabSz="1244600">
            <a:lnSpc>
              <a:spcPct val="90000"/>
            </a:lnSpc>
            <a:spcBef>
              <a:spcPct val="0"/>
            </a:spcBef>
            <a:spcAft>
              <a:spcPct val="15000"/>
            </a:spcAft>
            <a:buChar char="•"/>
          </a:pPr>
          <a:r>
            <a:rPr lang="en-US" sz="2800" kern="1200"/>
            <a:t>Can’t grow stack/heap as needed</a:t>
          </a:r>
          <a:endParaRPr lang="en-US" sz="2800" kern="1200" dirty="0"/>
        </a:p>
      </dsp:txBody>
      <dsp:txXfrm>
        <a:off x="4411051" y="860105"/>
        <a:ext cx="3869308" cy="37661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0A093-AF40-1745-B5C6-64533A716805}">
      <dsp:nvSpPr>
        <dsp:cNvPr id="0" name=""/>
        <dsp:cNvSpPr/>
      </dsp:nvSpPr>
      <dsp:spPr>
        <a:xfrm>
          <a:off x="0" y="801439"/>
          <a:ext cx="2644179" cy="1586507"/>
        </a:xfrm>
        <a:prstGeom prst="rect">
          <a:avLst/>
        </a:prstGeom>
        <a:solidFill>
          <a:schemeClr val="accent2">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0" i="0" kern="1200">
              <a:effectLst/>
              <a:latin typeface="Avenir Next Condensed Medium" charset="0"/>
              <a:ea typeface="Avenir Next Condensed Medium" charset="0"/>
              <a:cs typeface="Avenir Next Condensed Medium" charset="0"/>
            </a:rPr>
            <a:t>Overlays</a:t>
          </a:r>
          <a:endParaRPr lang="pt-BR" sz="3200" b="0" i="0" kern="1200">
            <a:effectLst/>
            <a:latin typeface="Avenir Next Condensed Medium" charset="0"/>
            <a:ea typeface="Avenir Next Condensed Medium" charset="0"/>
            <a:cs typeface="Avenir Next Condensed Medium" charset="0"/>
          </a:endParaRPr>
        </a:p>
      </dsp:txBody>
      <dsp:txXfrm>
        <a:off x="0" y="801439"/>
        <a:ext cx="2644179" cy="1586507"/>
      </dsp:txXfrm>
    </dsp:sp>
    <dsp:sp modelId="{04245F75-AB2D-AA42-992B-E62DEBEF56BD}">
      <dsp:nvSpPr>
        <dsp:cNvPr id="0" name=""/>
        <dsp:cNvSpPr/>
      </dsp:nvSpPr>
      <dsp:spPr>
        <a:xfrm>
          <a:off x="2908597" y="801439"/>
          <a:ext cx="2644179" cy="1586507"/>
        </a:xfrm>
        <a:prstGeom prst="rect">
          <a:avLst/>
        </a:prstGeom>
        <a:solidFill>
          <a:schemeClr val="accent3">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0" i="0" kern="1200" dirty="0">
              <a:effectLst/>
              <a:latin typeface="Avenir Next Condensed Medium" charset="0"/>
              <a:ea typeface="Avenir Next Condensed Medium" charset="0"/>
              <a:cs typeface="Avenir Next Condensed Medium" charset="0"/>
            </a:rPr>
            <a:t>Swapping</a:t>
          </a:r>
          <a:endParaRPr lang="pt-BR" sz="3200" b="0" i="0" kern="1200" dirty="0">
            <a:effectLst/>
            <a:latin typeface="Avenir Next Condensed Medium" charset="0"/>
            <a:ea typeface="Avenir Next Condensed Medium" charset="0"/>
            <a:cs typeface="Avenir Next Condensed Medium" charset="0"/>
          </a:endParaRPr>
        </a:p>
      </dsp:txBody>
      <dsp:txXfrm>
        <a:off x="2908597" y="801439"/>
        <a:ext cx="2644179" cy="1586507"/>
      </dsp:txXfrm>
    </dsp:sp>
    <dsp:sp modelId="{B88BA5DF-E335-C445-85F9-8AECB73A21F9}">
      <dsp:nvSpPr>
        <dsp:cNvPr id="0" name=""/>
        <dsp:cNvSpPr/>
      </dsp:nvSpPr>
      <dsp:spPr>
        <a:xfrm>
          <a:off x="5817195" y="801439"/>
          <a:ext cx="2644179" cy="1586507"/>
        </a:xfrm>
        <a:prstGeom prst="rect">
          <a:avLst/>
        </a:prstGeom>
        <a:solidFill>
          <a:schemeClr val="accent4">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pt-BR" sz="3200" b="0" i="0" kern="1200" dirty="0" err="1">
              <a:effectLst/>
              <a:latin typeface="Avenir Next Condensed Medium" charset="0"/>
              <a:ea typeface="Avenir Next Condensed Medium" charset="0"/>
              <a:cs typeface="Avenir Next Condensed Medium" charset="0"/>
            </a:rPr>
            <a:t>Contiguous</a:t>
          </a:r>
          <a:r>
            <a:rPr lang="pt-BR" sz="3200" b="0" i="0" kern="1200" dirty="0">
              <a:effectLst/>
              <a:latin typeface="Avenir Next Condensed Medium" charset="0"/>
              <a:ea typeface="Avenir Next Condensed Medium" charset="0"/>
              <a:cs typeface="Avenir Next Condensed Medium" charset="0"/>
            </a:rPr>
            <a:t> </a:t>
          </a:r>
          <a:r>
            <a:rPr lang="pt-BR" sz="3200" b="0" i="0" kern="1200" dirty="0" err="1">
              <a:effectLst/>
              <a:latin typeface="Avenir Next Condensed Medium" charset="0"/>
              <a:ea typeface="Avenir Next Condensed Medium" charset="0"/>
              <a:cs typeface="Avenir Next Condensed Medium" charset="0"/>
            </a:rPr>
            <a:t>allocation</a:t>
          </a:r>
          <a:endParaRPr lang="pt-BR" sz="3200" b="0" i="0" kern="1200" dirty="0">
            <a:effectLst/>
            <a:latin typeface="Avenir Next Condensed Medium" charset="0"/>
            <a:ea typeface="Avenir Next Condensed Medium" charset="0"/>
            <a:cs typeface="Avenir Next Condensed Medium" charset="0"/>
          </a:endParaRPr>
        </a:p>
      </dsp:txBody>
      <dsp:txXfrm>
        <a:off x="5817195" y="801439"/>
        <a:ext cx="2644179" cy="1586507"/>
      </dsp:txXfrm>
    </dsp:sp>
    <dsp:sp modelId="{CEBE32B2-F577-F04B-9FEC-5B74C1529A73}">
      <dsp:nvSpPr>
        <dsp:cNvPr id="0" name=""/>
        <dsp:cNvSpPr/>
      </dsp:nvSpPr>
      <dsp:spPr>
        <a:xfrm>
          <a:off x="0" y="2652365"/>
          <a:ext cx="2644179" cy="1586507"/>
        </a:xfrm>
        <a:prstGeom prst="rect">
          <a:avLst/>
        </a:prstGeom>
        <a:solidFill>
          <a:schemeClr val="accent5">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pt-BR" sz="3200" b="0" i="0" kern="1200" dirty="0" err="1">
              <a:effectLst/>
              <a:latin typeface="Avenir Next Condensed Medium" charset="0"/>
              <a:ea typeface="Avenir Next Condensed Medium" charset="0"/>
              <a:cs typeface="Avenir Next Condensed Medium" charset="0"/>
            </a:rPr>
            <a:t>Paging</a:t>
          </a:r>
          <a:endParaRPr lang="pt-BR" sz="3200" b="0" i="0" kern="1200" dirty="0">
            <a:effectLst/>
            <a:latin typeface="Avenir Next Condensed Medium" charset="0"/>
            <a:ea typeface="Avenir Next Condensed Medium" charset="0"/>
            <a:cs typeface="Avenir Next Condensed Medium" charset="0"/>
          </a:endParaRPr>
        </a:p>
      </dsp:txBody>
      <dsp:txXfrm>
        <a:off x="0" y="2652365"/>
        <a:ext cx="2644179" cy="1586507"/>
      </dsp:txXfrm>
    </dsp:sp>
    <dsp:sp modelId="{F5BB8A13-0F82-7C4D-8B87-E596BF63288E}">
      <dsp:nvSpPr>
        <dsp:cNvPr id="0" name=""/>
        <dsp:cNvSpPr/>
      </dsp:nvSpPr>
      <dsp:spPr>
        <a:xfrm>
          <a:off x="2908597" y="2652365"/>
          <a:ext cx="2644179" cy="1586507"/>
        </a:xfrm>
        <a:prstGeom prst="rect">
          <a:avLst/>
        </a:prstGeom>
        <a:solidFill>
          <a:schemeClr val="accent6">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pt-BR" sz="3200" b="0" i="0" kern="1200" dirty="0" err="1">
              <a:effectLst/>
              <a:latin typeface="Avenir Next Condensed Medium" charset="0"/>
              <a:ea typeface="Avenir Next Condensed Medium" charset="0"/>
              <a:cs typeface="Avenir Next Condensed Medium" charset="0"/>
            </a:rPr>
            <a:t>Segmentation</a:t>
          </a:r>
          <a:endParaRPr lang="pt-BR" sz="3200" b="0" i="0" kern="1200" dirty="0">
            <a:effectLst/>
            <a:latin typeface="Avenir Next Condensed Medium" charset="0"/>
            <a:ea typeface="Avenir Next Condensed Medium" charset="0"/>
            <a:cs typeface="Avenir Next Condensed Medium" charset="0"/>
          </a:endParaRPr>
        </a:p>
      </dsp:txBody>
      <dsp:txXfrm>
        <a:off x="2908597" y="2652365"/>
        <a:ext cx="2644179" cy="1586507"/>
      </dsp:txXfrm>
    </dsp:sp>
    <dsp:sp modelId="{0A60E81A-00DB-CE44-80C1-193EFF95B6E2}">
      <dsp:nvSpPr>
        <dsp:cNvPr id="0" name=""/>
        <dsp:cNvSpPr/>
      </dsp:nvSpPr>
      <dsp:spPr>
        <a:xfrm>
          <a:off x="5817195" y="2652365"/>
          <a:ext cx="2644179" cy="1586507"/>
        </a:xfrm>
        <a:prstGeom prst="rect">
          <a:avLst/>
        </a:prstGeom>
        <a:solidFill>
          <a:schemeClr val="accent2">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0" i="0" kern="1200" dirty="0">
              <a:effectLst/>
              <a:latin typeface="Avenir Next Condensed Medium" charset="0"/>
              <a:ea typeface="Avenir Next Condensed Medium" charset="0"/>
              <a:cs typeface="Avenir Next Condensed Medium" charset="0"/>
            </a:rPr>
            <a:t>Multi-level Translation</a:t>
          </a:r>
          <a:endParaRPr lang="pt-BR" sz="3200" b="0" i="0" kern="1200" dirty="0">
            <a:effectLst/>
            <a:latin typeface="Avenir Next Condensed Medium" charset="0"/>
            <a:ea typeface="Avenir Next Condensed Medium" charset="0"/>
            <a:cs typeface="Avenir Next Condensed Medium" charset="0"/>
          </a:endParaRPr>
        </a:p>
      </dsp:txBody>
      <dsp:txXfrm>
        <a:off x="5817195" y="2652365"/>
        <a:ext cx="2644179" cy="15865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8DFB5F-956B-CE43-A1FD-31C5DE523011}">
      <dsp:nvSpPr>
        <dsp:cNvPr id="0" name=""/>
        <dsp:cNvSpPr/>
      </dsp:nvSpPr>
      <dsp:spPr>
        <a:xfrm>
          <a:off x="0" y="422655"/>
          <a:ext cx="3942084" cy="2365250"/>
        </a:xfrm>
        <a:prstGeom prst="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b="0" i="0" kern="1200" baseline="0" dirty="0">
              <a:solidFill>
                <a:schemeClr val="bg1"/>
              </a:solidFill>
              <a:latin typeface="Myriad Pro SemiCondensed" charset="0"/>
              <a:ea typeface="Myriad Pro SemiCondensed" charset="0"/>
              <a:cs typeface="Myriad Pro SemiCondensed" charset="0"/>
            </a:rPr>
            <a:t>Main memory use is inefficient.  </a:t>
          </a:r>
          <a:endParaRPr lang="en-US" sz="3100" b="0" i="0" kern="1200" dirty="0">
            <a:solidFill>
              <a:schemeClr val="bg1"/>
            </a:solidFill>
            <a:latin typeface="Myriad Pro SemiCondensed" charset="0"/>
            <a:ea typeface="Myriad Pro SemiCondensed" charset="0"/>
            <a:cs typeface="Myriad Pro SemiCondensed" charset="0"/>
          </a:endParaRPr>
        </a:p>
      </dsp:txBody>
      <dsp:txXfrm>
        <a:off x="0" y="422655"/>
        <a:ext cx="3942084" cy="2365250"/>
      </dsp:txXfrm>
    </dsp:sp>
    <dsp:sp modelId="{36B627AA-6C0B-6847-912A-9597A78736DA}">
      <dsp:nvSpPr>
        <dsp:cNvPr id="0" name=""/>
        <dsp:cNvSpPr/>
      </dsp:nvSpPr>
      <dsp:spPr>
        <a:xfrm>
          <a:off x="4336279" y="422655"/>
          <a:ext cx="3942084" cy="2365250"/>
        </a:xfrm>
        <a:prstGeom prst="rect">
          <a:avLst/>
        </a:prstGeom>
        <a:solidFill>
          <a:schemeClr val="accent3">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t" anchorCtr="0">
          <a:noAutofit/>
        </a:bodyPr>
        <a:lstStyle/>
        <a:p>
          <a:pPr marL="0" lvl="0" indent="0" algn="l" defTabSz="1377950" rtl="0">
            <a:lnSpc>
              <a:spcPct val="90000"/>
            </a:lnSpc>
            <a:spcBef>
              <a:spcPct val="0"/>
            </a:spcBef>
            <a:spcAft>
              <a:spcPct val="35000"/>
            </a:spcAft>
            <a:buNone/>
          </a:pPr>
          <a:r>
            <a:rPr lang="en-US" sz="3100" b="0" i="0" kern="1200" baseline="0" dirty="0">
              <a:solidFill>
                <a:schemeClr val="bg1"/>
              </a:solidFill>
              <a:latin typeface="Myriad Pro SemiCondensed" charset="0"/>
              <a:ea typeface="Myriad Pro SemiCondensed" charset="0"/>
              <a:cs typeface="Myriad Pro SemiCondensed" charset="0"/>
            </a:rPr>
            <a:t>Any program, no matter how small, occupies an entire partition.  </a:t>
          </a:r>
          <a:endParaRPr lang="en-US" sz="3100" b="0" i="0" kern="1200" dirty="0">
            <a:solidFill>
              <a:schemeClr val="bg1"/>
            </a:solidFill>
            <a:latin typeface="Myriad Pro SemiCondensed" charset="0"/>
            <a:ea typeface="Myriad Pro SemiCondensed" charset="0"/>
            <a:cs typeface="Myriad Pro SemiCondensed" charset="0"/>
          </a:endParaRPr>
        </a:p>
        <a:p>
          <a:pPr marL="228600" lvl="1" indent="-228600" algn="l" defTabSz="1066800" rtl="0">
            <a:lnSpc>
              <a:spcPct val="90000"/>
            </a:lnSpc>
            <a:spcBef>
              <a:spcPct val="0"/>
            </a:spcBef>
            <a:spcAft>
              <a:spcPct val="15000"/>
            </a:spcAft>
            <a:buChar char="•"/>
          </a:pPr>
          <a:r>
            <a:rPr lang="en-US" sz="2400" b="0" i="0" kern="1200" baseline="0" dirty="0">
              <a:solidFill>
                <a:schemeClr val="bg1"/>
              </a:solidFill>
              <a:latin typeface="Myriad Pro SemiCondensed" charset="0"/>
              <a:ea typeface="Myriad Pro SemiCondensed" charset="0"/>
              <a:cs typeface="Myriad Pro SemiCondensed" charset="0"/>
            </a:rPr>
            <a:t>This sort of memory waste is called internal fragmentation.</a:t>
          </a:r>
          <a:endParaRPr lang="en-US" sz="2400" b="0" i="0" kern="1200" dirty="0">
            <a:solidFill>
              <a:schemeClr val="bg1"/>
            </a:solidFill>
            <a:latin typeface="Myriad Pro SemiCondensed" charset="0"/>
            <a:ea typeface="Myriad Pro SemiCondensed" charset="0"/>
            <a:cs typeface="Myriad Pro SemiCondensed" charset="0"/>
          </a:endParaRPr>
        </a:p>
      </dsp:txBody>
      <dsp:txXfrm>
        <a:off x="4336279" y="422655"/>
        <a:ext cx="3942084" cy="236525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4A655-A78C-964B-AB92-ECC699989C56}" type="datetimeFigureOut">
              <a:rPr lang="en-US" smtClean="0"/>
              <a:t>8/27/18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88877-B916-BA4A-92EA-2FEFA5A3F075}" type="slidenum">
              <a:rPr lang="en-US" smtClean="0"/>
              <a:t>‹#›</a:t>
            </a:fld>
            <a:endParaRPr lang="en-US"/>
          </a:p>
        </p:txBody>
      </p:sp>
    </p:spTree>
    <p:extLst>
      <p:ext uri="{BB962C8B-B14F-4D97-AF65-F5344CB8AC3E}">
        <p14:creationId xmlns:p14="http://schemas.microsoft.com/office/powerpoint/2010/main" val="2140247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C88877-B916-BA4A-92EA-2FEFA5A3F075}" type="slidenum">
              <a:rPr lang="en-US" smtClean="0"/>
              <a:t>1</a:t>
            </a:fld>
            <a:endParaRPr lang="en-US"/>
          </a:p>
        </p:txBody>
      </p:sp>
    </p:spTree>
    <p:extLst>
      <p:ext uri="{BB962C8B-B14F-4D97-AF65-F5344CB8AC3E}">
        <p14:creationId xmlns:p14="http://schemas.microsoft.com/office/powerpoint/2010/main" val="502437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i="1"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7D3955F-9E14-2048-A3C7-B473A3FD9833}" type="slidenum">
              <a:rPr lang="en-US" smtClean="0"/>
              <a:pPr/>
              <a:t>26</a:t>
            </a:fld>
            <a:endParaRPr lang="en-US"/>
          </a:p>
        </p:txBody>
      </p:sp>
    </p:spTree>
    <p:extLst>
      <p:ext uri="{BB962C8B-B14F-4D97-AF65-F5344CB8AC3E}">
        <p14:creationId xmlns:p14="http://schemas.microsoft.com/office/powerpoint/2010/main" val="584939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Only the OS gets to change the base and bounds!  Clearly, user program can't, or else lose protection.</a:t>
            </a:r>
          </a:p>
          <a:p>
            <a:r>
              <a:rPr lang="en-US" sz="1200" kern="1200" dirty="0">
                <a:solidFill>
                  <a:schemeClr val="tx1"/>
                </a:solidFill>
                <a:latin typeface="+mn-lt"/>
                <a:ea typeface="+mn-ea"/>
                <a:cs typeface="+mn-cs"/>
              </a:rPr>
              <a:t> </a:t>
            </a:r>
          </a:p>
          <a:p>
            <a:r>
              <a:rPr lang="en-US" sz="1200" kern="1200" dirty="0">
                <a:solidFill>
                  <a:schemeClr val="tx1"/>
                </a:solidFill>
                <a:latin typeface="+mn-lt"/>
                <a:ea typeface="+mn-ea"/>
                <a:cs typeface="+mn-cs"/>
              </a:rPr>
              <a:t>With </a:t>
            </a:r>
            <a:r>
              <a:rPr lang="en-US" sz="1200" kern="1200" dirty="0" err="1">
                <a:solidFill>
                  <a:schemeClr val="tx1"/>
                </a:solidFill>
                <a:latin typeface="+mn-lt"/>
                <a:ea typeface="+mn-ea"/>
                <a:cs typeface="+mn-cs"/>
              </a:rPr>
              <a:t>base&amp;bounds</a:t>
            </a:r>
            <a:r>
              <a:rPr lang="en-US" sz="1200" kern="1200" dirty="0">
                <a:solidFill>
                  <a:schemeClr val="tx1"/>
                </a:solidFill>
                <a:latin typeface="+mn-lt"/>
                <a:ea typeface="+mn-ea"/>
                <a:cs typeface="+mn-cs"/>
              </a:rPr>
              <a:t> system, what gets saved/restored on a context switch?</a:t>
            </a:r>
          </a:p>
          <a:p>
            <a:r>
              <a:rPr lang="en-US" sz="1200" i="1" kern="1200" dirty="0">
                <a:solidFill>
                  <a:schemeClr val="tx1"/>
                </a:solidFill>
                <a:latin typeface="+mn-lt"/>
                <a:ea typeface="+mn-ea"/>
                <a:cs typeface="+mn-cs"/>
              </a:rPr>
              <a:t>contents of base and bounds register; or maybe even contents of memory</a:t>
            </a:r>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27</a:t>
            </a:fld>
            <a:endParaRPr lang="en-US"/>
          </a:p>
        </p:txBody>
      </p:sp>
    </p:spTree>
    <p:extLst>
      <p:ext uri="{BB962C8B-B14F-4D97-AF65-F5344CB8AC3E}">
        <p14:creationId xmlns:p14="http://schemas.microsoft.com/office/powerpoint/2010/main" val="1046558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i="1" kern="1200" dirty="0">
                <a:solidFill>
                  <a:schemeClr val="tx1"/>
                </a:solidFill>
                <a:latin typeface="+mn-lt"/>
                <a:ea typeface="+mn-ea"/>
                <a:cs typeface="+mn-cs"/>
              </a:rPr>
              <a:t>Provides level of indirection: OS can move bits around behind the program's back, for instance, if program needs to grow beyond its bounds, or if need to coalesce fragments of memory.  Stop program, copy bits, change base and bounds registers, restart.</a:t>
            </a:r>
          </a:p>
          <a:p>
            <a:r>
              <a:rPr lang="en-US" sz="1200" kern="1200" dirty="0">
                <a:solidFill>
                  <a:schemeClr val="tx1"/>
                </a:solidFill>
                <a:latin typeface="+mn-lt"/>
                <a:ea typeface="+mn-ea"/>
                <a:cs typeface="+mn-cs"/>
              </a:rPr>
              <a:t> </a:t>
            </a:r>
          </a:p>
          <a:p>
            <a:r>
              <a:rPr lang="en-US" sz="1200" i="1" kern="1200" dirty="0">
                <a:solidFill>
                  <a:schemeClr val="tx1"/>
                </a:solidFill>
                <a:latin typeface="+mn-lt"/>
                <a:ea typeface="+mn-ea"/>
                <a:cs typeface="+mn-cs"/>
              </a:rPr>
              <a:t>Because OS manages the translation, we control the vertical, we control the horizontal.</a:t>
            </a:r>
          </a:p>
          <a:p>
            <a:r>
              <a:rPr lang="en-US" sz="1200" i="1" kern="1200" dirty="0">
                <a:solidFill>
                  <a:schemeClr val="tx1"/>
                </a:solidFill>
                <a:latin typeface="+mn-lt"/>
                <a:ea typeface="+mn-ea"/>
                <a:cs typeface="+mn-cs"/>
              </a:rPr>
              <a:t> </a:t>
            </a:r>
          </a:p>
          <a:p>
            <a:r>
              <a:rPr lang="en-US" sz="1200" kern="1200" dirty="0">
                <a:solidFill>
                  <a:schemeClr val="tx1"/>
                </a:solidFill>
                <a:latin typeface="+mn-lt"/>
                <a:ea typeface="+mn-ea"/>
                <a:cs typeface="+mn-cs"/>
              </a:rPr>
              <a:t>Hardware cost:</a:t>
            </a:r>
          </a:p>
          <a:p>
            <a:r>
              <a:rPr lang="en-US" sz="1200" kern="1200" dirty="0">
                <a:solidFill>
                  <a:schemeClr val="tx1"/>
                </a:solidFill>
                <a:latin typeface="+mn-lt"/>
                <a:ea typeface="+mn-ea"/>
                <a:cs typeface="+mn-cs"/>
              </a:rPr>
              <a:t>	2 registers</a:t>
            </a:r>
          </a:p>
          <a:p>
            <a:r>
              <a:rPr lang="en-US" sz="1200" kern="1200" dirty="0">
                <a:solidFill>
                  <a:schemeClr val="tx1"/>
                </a:solidFill>
                <a:latin typeface="+mn-lt"/>
                <a:ea typeface="+mn-ea"/>
                <a:cs typeface="+mn-cs"/>
              </a:rPr>
              <a:t>       	adder, comparator</a:t>
            </a:r>
          </a:p>
          <a:p>
            <a:r>
              <a:rPr lang="en-US" sz="1200" kern="1200" dirty="0">
                <a:solidFill>
                  <a:schemeClr val="tx1"/>
                </a:solidFill>
                <a:latin typeface="+mn-lt"/>
                <a:ea typeface="+mn-ea"/>
                <a:cs typeface="+mn-cs"/>
              </a:rPr>
              <a:t>Plus, slows down hardware because need to take time to do add/compare on every memory reference.</a:t>
            </a:r>
          </a:p>
          <a:p>
            <a:r>
              <a:rPr lang="en-US" sz="1200" kern="1200" dirty="0">
                <a:solidFill>
                  <a:schemeClr val="tx1"/>
                </a:solidFill>
                <a:latin typeface="+mn-lt"/>
                <a:ea typeface="+mn-ea"/>
                <a:cs typeface="+mn-cs"/>
              </a:rPr>
              <a:t> </a:t>
            </a:r>
          </a:p>
          <a:p>
            <a:r>
              <a:rPr lang="en-US" sz="1200" i="1" kern="1200" dirty="0">
                <a:solidFill>
                  <a:schemeClr val="tx1"/>
                </a:solidFill>
                <a:latin typeface="+mn-lt"/>
                <a:ea typeface="+mn-ea"/>
                <a:cs typeface="+mn-cs"/>
              </a:rPr>
              <a:t>In 60's, thought to be too expensive!</a:t>
            </a:r>
          </a:p>
          <a:p>
            <a:r>
              <a:rPr lang="en-US" sz="1200" i="1" kern="1200" dirty="0">
                <a:solidFill>
                  <a:schemeClr val="tx1"/>
                </a:solidFill>
                <a:latin typeface="+mn-lt"/>
                <a:ea typeface="+mn-ea"/>
                <a:cs typeface="+mn-cs"/>
              </a:rPr>
              <a:t> </a:t>
            </a:r>
          </a:p>
          <a:p>
            <a:r>
              <a:rPr lang="en-US" sz="1200" i="1" kern="1200" dirty="0">
                <a:solidFill>
                  <a:schemeClr val="tx1"/>
                </a:solidFill>
                <a:latin typeface="+mn-lt"/>
                <a:ea typeface="+mn-ea"/>
                <a:cs typeface="+mn-cs"/>
              </a:rPr>
              <a:t>But get better use of memory, and you get protection.  These are really important.  CPU speed (especially now) is the easy part.</a:t>
            </a:r>
          </a:p>
          <a:p>
            <a:r>
              <a:rPr lang="en-US" sz="1200" kern="1200" dirty="0">
                <a:solidFill>
                  <a:schemeClr val="tx1"/>
                </a:solidFill>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28</a:t>
            </a:fld>
            <a:endParaRPr lang="en-US"/>
          </a:p>
        </p:txBody>
      </p:sp>
    </p:spTree>
    <p:extLst>
      <p:ext uri="{BB962C8B-B14F-4D97-AF65-F5344CB8AC3E}">
        <p14:creationId xmlns:p14="http://schemas.microsoft.com/office/powerpoint/2010/main" val="1859680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8EAEF8-9F4B-46CE-A44F-990BD78B9ECD}" type="slidenum">
              <a:rPr lang="pt-BR" smtClean="0"/>
              <a:pPr/>
              <a:t>29</a:t>
            </a:fld>
            <a:endParaRPr lang="pt-BR"/>
          </a:p>
        </p:txBody>
      </p:sp>
    </p:spTree>
    <p:extLst>
      <p:ext uri="{BB962C8B-B14F-4D97-AF65-F5344CB8AC3E}">
        <p14:creationId xmlns:p14="http://schemas.microsoft.com/office/powerpoint/2010/main" val="171132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ide de título">
    <p:bg>
      <p:bgPr>
        <a:solidFill>
          <a:schemeClr val="bg1"/>
        </a:solidFill>
        <a:effectLst/>
      </p:bgPr>
    </p:bg>
    <p:spTree>
      <p:nvGrpSpPr>
        <p:cNvPr id="1" name=""/>
        <p:cNvGrpSpPr/>
        <p:nvPr/>
      </p:nvGrpSpPr>
      <p:grpSpPr>
        <a:xfrm>
          <a:off x="0" y="0"/>
          <a:ext cx="0" cy="0"/>
          <a:chOff x="0" y="0"/>
          <a:chExt cx="0" cy="0"/>
        </a:xfrm>
      </p:grpSpPr>
      <p:sp>
        <p:nvSpPr>
          <p:cNvPr id="8" name="CaixaDeTexto 7"/>
          <p:cNvSpPr txBox="1"/>
          <p:nvPr/>
        </p:nvSpPr>
        <p:spPr>
          <a:xfrm>
            <a:off x="431800" y="6131027"/>
            <a:ext cx="8280400" cy="358673"/>
          </a:xfrm>
          <a:prstGeom prst="rect">
            <a:avLst/>
          </a:prstGeom>
        </p:spPr>
        <p:txBody>
          <a:bodyPr vert="horz" lIns="0" tIns="45720" rIns="0" bIns="45720" rtlCol="0" anchor="ctr">
            <a:noAutofit/>
          </a:bodyPr>
          <a:lstStyle>
            <a:lvl1pPr indent="0">
              <a:spcBef>
                <a:spcPts val="1800"/>
              </a:spcBef>
              <a:buClr>
                <a:srgbClr val="FF6600"/>
              </a:buClr>
              <a:buSzPct val="60000"/>
              <a:buFont typeface="Wingdings 3" panose="05040102010807070707" pitchFamily="18" charset="2"/>
              <a:buNone/>
              <a:defRPr sz="2400" baseline="0">
                <a:cs typeface="Calibri" pitchFamily="34" charset="0"/>
              </a:defRPr>
            </a:lvl1pPr>
            <a:lvl2pPr indent="0" algn="ctr">
              <a:spcBef>
                <a:spcPct val="20000"/>
              </a:spcBef>
              <a:buClr>
                <a:srgbClr val="FF6600"/>
              </a:buClr>
              <a:buSzPct val="100000"/>
              <a:buFont typeface="Wingdings" charset="2"/>
              <a:buNone/>
              <a:defRPr sz="2000" baseline="0">
                <a:cs typeface="Calibri" pitchFamily="34" charset="0"/>
              </a:defRPr>
            </a:lvl2pPr>
            <a:lvl3pPr indent="0" algn="ctr">
              <a:spcBef>
                <a:spcPct val="20000"/>
              </a:spcBef>
              <a:buClr>
                <a:srgbClr val="FF6600"/>
              </a:buClr>
              <a:buSzPct val="80000"/>
              <a:buFont typeface="Lucida Grande"/>
              <a:buNone/>
              <a:defRPr baseline="0">
                <a:cs typeface="Calibri" pitchFamily="34" charset="0"/>
              </a:defRPr>
            </a:lvl3pPr>
            <a:lvl4pPr indent="0" algn="ctr">
              <a:spcBef>
                <a:spcPct val="20000"/>
              </a:spcBef>
              <a:buClr>
                <a:srgbClr val="FF6600"/>
              </a:buClr>
              <a:buSzPct val="75000"/>
              <a:buFont typeface="Arial" pitchFamily="34" charset="0"/>
              <a:buNone/>
              <a:defRPr sz="1600" baseline="0">
                <a:cs typeface="Calibri" pitchFamily="34" charset="0"/>
              </a:defRPr>
            </a:lvl4pPr>
            <a:lvl5pPr indent="0" algn="ctr">
              <a:spcBef>
                <a:spcPct val="20000"/>
              </a:spcBef>
              <a:buClr>
                <a:srgbClr val="FF6600"/>
              </a:buClr>
              <a:buFont typeface="Arial" pitchFamily="34" charset="0"/>
              <a:buNone/>
              <a:defRPr sz="1600" baseline="0">
                <a:cs typeface="Calibri" pitchFamily="34" charset="0"/>
              </a:defRPr>
            </a:lvl5pPr>
            <a:lvl6pPr indent="0" algn="ctr">
              <a:spcBef>
                <a:spcPct val="20000"/>
              </a:spcBef>
              <a:buFont typeface="Arial" pitchFamily="34" charset="0"/>
              <a:buNone/>
              <a:defRPr sz="1600"/>
            </a:lvl6pPr>
            <a:lvl7pPr indent="0" algn="ctr">
              <a:spcBef>
                <a:spcPct val="20000"/>
              </a:spcBef>
              <a:buFont typeface="Arial" pitchFamily="34" charset="0"/>
              <a:buNone/>
              <a:defRPr sz="1600"/>
            </a:lvl7pPr>
            <a:lvl8pPr indent="0" algn="ctr">
              <a:spcBef>
                <a:spcPct val="20000"/>
              </a:spcBef>
              <a:buFont typeface="Arial" pitchFamily="34" charset="0"/>
              <a:buNone/>
              <a:defRPr sz="1600"/>
            </a:lvl8pPr>
            <a:lvl9pPr indent="0" algn="ctr">
              <a:spcBef>
                <a:spcPct val="20000"/>
              </a:spcBef>
              <a:buFont typeface="Arial" pitchFamily="34" charset="0"/>
              <a:buNone/>
              <a:defRPr sz="1600"/>
            </a:lvl9pPr>
          </a:lstStyle>
          <a:p>
            <a:pPr marL="0" lvl="0" indent="0">
              <a:tabLst>
                <a:tab pos="8256267" algn="r"/>
              </a:tabLst>
            </a:pPr>
            <a:r>
              <a:rPr lang="pt-BR" sz="1859" b="0" i="0" noProof="0" dirty="0">
                <a:solidFill>
                  <a:schemeClr val="tx1"/>
                </a:solidFill>
                <a:latin typeface="Myriad Pro Light SemiCondensed" charset="0"/>
                <a:ea typeface="Myriad Pro Light SemiCondensed" charset="0"/>
                <a:cs typeface="Myriad Pro Light SemiCondensed" charset="0"/>
              </a:rPr>
              <a:t>Arthur João Catto, PhD	2º semestre de 2018</a:t>
            </a:r>
          </a:p>
        </p:txBody>
      </p:sp>
      <p:sp>
        <p:nvSpPr>
          <p:cNvPr id="11" name="Título 1"/>
          <p:cNvSpPr>
            <a:spLocks noGrp="1"/>
          </p:cNvSpPr>
          <p:nvPr>
            <p:ph type="ctrTitle"/>
          </p:nvPr>
        </p:nvSpPr>
        <p:spPr>
          <a:xfrm>
            <a:off x="2974315" y="1994653"/>
            <a:ext cx="5737885" cy="1440714"/>
          </a:xfrm>
        </p:spPr>
        <p:txBody>
          <a:bodyPr lIns="90000" bIns="0" anchor="ctr"/>
          <a:lstStyle>
            <a:lvl1pPr algn="l">
              <a:lnSpc>
                <a:spcPct val="80000"/>
              </a:lnSpc>
              <a:defRPr sz="6000" b="0" i="0" spc="-100" baseline="0">
                <a:solidFill>
                  <a:schemeClr val="tx1"/>
                </a:solidFill>
                <a:latin typeface="Myriad Pro Light Condensed" panose="020B0406030403020204" pitchFamily="34" charset="0"/>
                <a:ea typeface="Myriad Pro Light Condensed" panose="020B0406030403020204" pitchFamily="34" charset="0"/>
                <a:cs typeface="Myriad Pro Light Condensed" panose="020B0406030403020204" pitchFamily="34" charset="0"/>
              </a:defRPr>
            </a:lvl1pPr>
          </a:lstStyle>
          <a:p>
            <a:r>
              <a:rPr lang="en-US" noProof="0"/>
              <a:t>Click to edit Master title style</a:t>
            </a:r>
            <a:endParaRPr lang="pt-BR" noProof="0" dirty="0"/>
          </a:p>
        </p:txBody>
      </p:sp>
      <p:sp>
        <p:nvSpPr>
          <p:cNvPr id="9" name="CaixaDeTexto 8"/>
          <p:cNvSpPr txBox="1"/>
          <p:nvPr/>
        </p:nvSpPr>
        <p:spPr>
          <a:xfrm>
            <a:off x="431955" y="279400"/>
            <a:ext cx="8280246" cy="836255"/>
          </a:xfrm>
          <a:prstGeom prst="rect">
            <a:avLst/>
          </a:prstGeom>
          <a:noFill/>
        </p:spPr>
        <p:txBody>
          <a:bodyPr wrap="square" lIns="0" rtlCol="0">
            <a:spAutoFit/>
          </a:bodyPr>
          <a:lstStyle/>
          <a:p>
            <a:pPr algn="l">
              <a:lnSpc>
                <a:spcPct val="80000"/>
              </a:lnSpc>
            </a:pPr>
            <a:r>
              <a:rPr lang="pt-BR" sz="1859" b="0" i="0" noProof="0" dirty="0">
                <a:solidFill>
                  <a:schemeClr val="tx1"/>
                </a:solidFill>
                <a:latin typeface="+mn-lt"/>
                <a:ea typeface="Fira Sans Condensed Light" charset="0"/>
                <a:cs typeface="Fira Sans Condensed Light" charset="0"/>
              </a:rPr>
              <a:t>Universidade Estadual de Campinas</a:t>
            </a:r>
          </a:p>
          <a:p>
            <a:pPr algn="l">
              <a:lnSpc>
                <a:spcPct val="80000"/>
              </a:lnSpc>
            </a:pPr>
            <a:r>
              <a:rPr lang="pt-BR" sz="1859" b="0" i="0" noProof="0" dirty="0">
                <a:solidFill>
                  <a:schemeClr val="tx1"/>
                </a:solidFill>
                <a:latin typeface="+mn-lt"/>
                <a:ea typeface="Fira Sans Condensed Light" charset="0"/>
                <a:cs typeface="Fira Sans Condensed Light" charset="0"/>
              </a:rPr>
              <a:t>Instituto de Computação</a:t>
            </a:r>
          </a:p>
          <a:p>
            <a:pPr algn="l"/>
            <a:r>
              <a:rPr lang="pt-BR" sz="1859" b="0" i="0" noProof="0" dirty="0">
                <a:solidFill>
                  <a:schemeClr val="tx1"/>
                </a:solidFill>
                <a:latin typeface="+mj-lt"/>
                <a:ea typeface="Fira Sans Condensed Book" charset="0"/>
                <a:cs typeface="Fira Sans Condensed Book" charset="0"/>
              </a:rPr>
              <a:t>MC504 Sistemas Operacionais</a:t>
            </a:r>
          </a:p>
        </p:txBody>
      </p:sp>
      <p:sp>
        <p:nvSpPr>
          <p:cNvPr id="3" name="Espaço Reservado para Texto 2"/>
          <p:cNvSpPr>
            <a:spLocks noGrp="1"/>
          </p:cNvSpPr>
          <p:nvPr>
            <p:ph type="body" sz="quarter" idx="10"/>
          </p:nvPr>
        </p:nvSpPr>
        <p:spPr>
          <a:xfrm>
            <a:off x="436242" y="3901500"/>
            <a:ext cx="8280398" cy="286545"/>
          </a:xfrm>
        </p:spPr>
        <p:txBody>
          <a:bodyPr>
            <a:normAutofit/>
          </a:bodyPr>
          <a:lstStyle>
            <a:lvl1pPr marL="0" indent="0">
              <a:lnSpc>
                <a:spcPct val="80000"/>
              </a:lnSpc>
              <a:buFontTx/>
              <a:buNone/>
              <a:defRPr sz="1800" b="0" i="0">
                <a:solidFill>
                  <a:schemeClr val="tx1"/>
                </a:solidFill>
                <a:latin typeface="Myriad Pro Light SemiCondensed" charset="0"/>
                <a:ea typeface="Myriad Pro Light SemiCondensed" charset="0"/>
                <a:cs typeface="Myriad Pro Light SemiCondensed" charset="0"/>
              </a:defRPr>
            </a:lvl1pPr>
            <a:lvl2pPr marL="274533" indent="0">
              <a:buFontTx/>
              <a:buNone/>
              <a:defRPr/>
            </a:lvl2pPr>
            <a:lvl3pPr marL="534782" indent="0">
              <a:buFontTx/>
              <a:buNone/>
              <a:defRPr/>
            </a:lvl3pPr>
            <a:lvl4pPr marL="809314" indent="0">
              <a:buFontTx/>
              <a:buNone/>
              <a:defRPr/>
            </a:lvl4pPr>
            <a:lvl5pPr marL="1071149" indent="0">
              <a:buFontTx/>
              <a:buNone/>
              <a:defRPr/>
            </a:lvl5pPr>
          </a:lstStyle>
          <a:p>
            <a:pPr lvl="0"/>
            <a:r>
              <a:rPr lang="en-US" noProof="0"/>
              <a:t>Edit Master text styles</a:t>
            </a:r>
          </a:p>
        </p:txBody>
      </p:sp>
      <p:sp>
        <p:nvSpPr>
          <p:cNvPr id="4" name="Espaço Reservado para Texto 3"/>
          <p:cNvSpPr>
            <a:spLocks noGrp="1"/>
          </p:cNvSpPr>
          <p:nvPr>
            <p:ph type="body" sz="quarter" idx="11" hasCustomPrompt="1"/>
          </p:nvPr>
        </p:nvSpPr>
        <p:spPr>
          <a:xfrm>
            <a:off x="431799" y="1995506"/>
            <a:ext cx="2319741" cy="1439862"/>
          </a:xfrm>
          <a:solidFill>
            <a:schemeClr val="tx1">
              <a:lumMod val="65000"/>
              <a:lumOff val="35000"/>
            </a:schemeClr>
          </a:solidFill>
        </p:spPr>
        <p:txBody>
          <a:bodyPr vert="horz" lIns="0" tIns="0" rIns="0" bIns="0" rtlCol="0" anchor="ctr">
            <a:noAutofit/>
          </a:bodyPr>
          <a:lstStyle>
            <a:lvl1pPr marL="266612" indent="-266612" algn="ctr">
              <a:buNone/>
              <a:defRPr lang="pt-BR" sz="10224" b="0" i="0" spc="-100" baseline="0" noProof="0" dirty="0">
                <a:solidFill>
                  <a:schemeClr val="bg1"/>
                </a:solidFill>
                <a:latin typeface="Myriad Pro Light Condensed" panose="020B0406030403020204" pitchFamily="34" charset="0"/>
              </a:defRPr>
            </a:lvl1pPr>
          </a:lstStyle>
          <a:p>
            <a:pPr marL="0" lvl="0" indent="0" algn="ctr"/>
            <a:r>
              <a:rPr lang="pt-BR" noProof="0" dirty="0" err="1"/>
              <a:t>Txx</a:t>
            </a:r>
            <a:endParaRPr lang="pt-BR" noProof="0" dirty="0"/>
          </a:p>
        </p:txBody>
      </p:sp>
      <p:sp>
        <p:nvSpPr>
          <p:cNvPr id="6" name="TextBox 5">
            <a:extLst>
              <a:ext uri="{FF2B5EF4-FFF2-40B4-BE49-F238E27FC236}">
                <a16:creationId xmlns:a16="http://schemas.microsoft.com/office/drawing/2014/main" id="{89FB1D79-01D5-C74A-86BC-75A1E797D0F3}"/>
              </a:ext>
            </a:extLst>
          </p:cNvPr>
          <p:cNvSpPr txBox="1"/>
          <p:nvPr/>
        </p:nvSpPr>
        <p:spPr>
          <a:xfrm>
            <a:off x="436242" y="3616960"/>
            <a:ext cx="1245534" cy="276999"/>
          </a:xfrm>
          <a:prstGeom prst="rect">
            <a:avLst/>
          </a:prstGeom>
          <a:noFill/>
        </p:spPr>
        <p:txBody>
          <a:bodyPr wrap="none" lIns="0" tIns="0" rIns="0" bIns="0" rtlCol="0">
            <a:spAutoFit/>
          </a:bodyPr>
          <a:lstStyle/>
          <a:p>
            <a:r>
              <a:rPr lang="en-US" sz="1800" b="0" i="1" dirty="0" err="1">
                <a:latin typeface="Myriad Pro Light Condensed" panose="020B0406030403020204" pitchFamily="34" charset="0"/>
              </a:rPr>
              <a:t>Referência</a:t>
            </a:r>
            <a:r>
              <a:rPr lang="en-US" sz="1800" b="0" i="1" dirty="0">
                <a:latin typeface="Myriad Pro Light Condensed" panose="020B0406030403020204" pitchFamily="34" charset="0"/>
              </a:rPr>
              <a:t> principal</a:t>
            </a:r>
          </a:p>
        </p:txBody>
      </p:sp>
      <p:sp>
        <p:nvSpPr>
          <p:cNvPr id="12" name="Espaço Reservado para Texto 2">
            <a:extLst>
              <a:ext uri="{FF2B5EF4-FFF2-40B4-BE49-F238E27FC236}">
                <a16:creationId xmlns:a16="http://schemas.microsoft.com/office/drawing/2014/main" id="{92365CFE-4931-FA40-B3B3-7FDA61D3AFD8}"/>
              </a:ext>
            </a:extLst>
          </p:cNvPr>
          <p:cNvSpPr>
            <a:spLocks noGrp="1"/>
          </p:cNvSpPr>
          <p:nvPr>
            <p:ph type="body" sz="quarter" idx="12"/>
          </p:nvPr>
        </p:nvSpPr>
        <p:spPr>
          <a:xfrm>
            <a:off x="1931844" y="4232731"/>
            <a:ext cx="1378583" cy="276999"/>
          </a:xfrm>
        </p:spPr>
        <p:txBody>
          <a:bodyPr wrap="none">
            <a:spAutoFit/>
          </a:bodyPr>
          <a:lstStyle>
            <a:lvl1pPr marL="0" indent="0" algn="l" defTabSz="914400" rtl="0" eaLnBrk="1" latinLnBrk="0" hangingPunct="1">
              <a:lnSpc>
                <a:spcPct val="100000"/>
              </a:lnSpc>
              <a:spcBef>
                <a:spcPts val="0"/>
              </a:spcBef>
              <a:buFontTx/>
              <a:buNone/>
              <a:defRPr lang="en-US" sz="1800" b="0" i="1" kern="1200" noProof="0" dirty="0">
                <a:solidFill>
                  <a:schemeClr val="tx1"/>
                </a:solidFill>
                <a:latin typeface="Myriad Pro Light Condensed" panose="020B0406030403020204" pitchFamily="34" charset="0"/>
                <a:ea typeface="+mn-ea"/>
                <a:cs typeface="+mn-cs"/>
              </a:defRPr>
            </a:lvl1pPr>
            <a:lvl2pPr marL="274533" indent="0">
              <a:buFontTx/>
              <a:buNone/>
              <a:defRPr/>
            </a:lvl2pPr>
            <a:lvl3pPr marL="534782" indent="0">
              <a:buFontTx/>
              <a:buNone/>
              <a:defRPr/>
            </a:lvl3pPr>
            <a:lvl4pPr marL="809314" indent="0">
              <a:buFontTx/>
              <a:buNone/>
              <a:defRPr/>
            </a:lvl4pPr>
            <a:lvl5pPr marL="1071149" indent="0">
              <a:buFontTx/>
              <a:buNone/>
              <a:defRPr/>
            </a:lvl5pPr>
          </a:lstStyle>
          <a:p>
            <a:pPr lvl="0"/>
            <a:r>
              <a:rPr lang="en-US" noProof="0"/>
              <a:t>Edit Master text styles</a:t>
            </a:r>
          </a:p>
        </p:txBody>
      </p:sp>
      <p:sp>
        <p:nvSpPr>
          <p:cNvPr id="13" name="TextBox 12">
            <a:extLst>
              <a:ext uri="{FF2B5EF4-FFF2-40B4-BE49-F238E27FC236}">
                <a16:creationId xmlns:a16="http://schemas.microsoft.com/office/drawing/2014/main" id="{4EE8B04B-6D80-3540-84AC-28843BF4A2D3}"/>
              </a:ext>
            </a:extLst>
          </p:cNvPr>
          <p:cNvSpPr txBox="1"/>
          <p:nvPr/>
        </p:nvSpPr>
        <p:spPr>
          <a:xfrm>
            <a:off x="436242" y="4232731"/>
            <a:ext cx="1495602" cy="276999"/>
          </a:xfrm>
          <a:prstGeom prst="rect">
            <a:avLst/>
          </a:prstGeom>
          <a:noFill/>
        </p:spPr>
        <p:txBody>
          <a:bodyPr wrap="none" lIns="0" tIns="0" rIns="0" bIns="0" rtlCol="0">
            <a:spAutoFit/>
          </a:bodyPr>
          <a:lstStyle/>
          <a:p>
            <a:r>
              <a:rPr lang="en-US" sz="1800" b="0" i="1" dirty="0" err="1">
                <a:latin typeface="Myriad Pro Light Condensed" panose="020B0406030403020204" pitchFamily="34" charset="0"/>
              </a:rPr>
              <a:t>Discutido</a:t>
            </a:r>
            <a:r>
              <a:rPr lang="en-US" sz="1800" b="0" i="1" dirty="0">
                <a:latin typeface="Myriad Pro Light Condensed" panose="020B0406030403020204" pitchFamily="34" charset="0"/>
              </a:rPr>
              <a:t> </a:t>
            </a:r>
            <a:r>
              <a:rPr lang="en-US" sz="1800" b="0" i="1" dirty="0" err="1">
                <a:latin typeface="Myriad Pro Light Condensed" panose="020B0406030403020204" pitchFamily="34" charset="0"/>
              </a:rPr>
              <a:t>em</a:t>
            </a:r>
            <a:r>
              <a:rPr lang="en-US" sz="1800" b="0" i="1" dirty="0">
                <a:latin typeface="Myriad Pro Light Condensed" panose="020B0406030403020204" pitchFamily="34" charset="0"/>
              </a:rPr>
              <a:t> </a:t>
            </a:r>
            <a:r>
              <a:rPr lang="en-US" sz="1800" b="0" i="1" dirty="0" err="1">
                <a:latin typeface="Myriad Pro Light Condensed" panose="020B0406030403020204" pitchFamily="34" charset="0"/>
              </a:rPr>
              <a:t>classe</a:t>
            </a:r>
            <a:r>
              <a:rPr lang="en-US" sz="1800" b="0" i="1" dirty="0">
                <a:latin typeface="Myriad Pro Light Condensed" panose="020B0406030403020204" pitchFamily="34" charset="0"/>
              </a:rPr>
              <a:t> </a:t>
            </a:r>
            <a:r>
              <a:rPr lang="en-US" sz="1800" b="0" i="1" dirty="0" err="1">
                <a:latin typeface="Myriad Pro Light Condensed" panose="020B0406030403020204" pitchFamily="34" charset="0"/>
              </a:rPr>
              <a:t>em</a:t>
            </a:r>
            <a:r>
              <a:rPr lang="en-US" sz="1800" b="0" i="1" dirty="0">
                <a:latin typeface="Myriad Pro Light Condensed" panose="020B0406030403020204" pitchFamily="34" charset="0"/>
              </a:rPr>
              <a:t> </a:t>
            </a:r>
          </a:p>
        </p:txBody>
      </p:sp>
    </p:spTree>
    <p:extLst>
      <p:ext uri="{BB962C8B-B14F-4D97-AF65-F5344CB8AC3E}">
        <p14:creationId xmlns:p14="http://schemas.microsoft.com/office/powerpoint/2010/main" val="240518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1" pos="1401">
          <p15:clr>
            <a:srgbClr val="FBAE40"/>
          </p15:clr>
        </p15:guide>
        <p15:guide id="14" pos="1993">
          <p15:clr>
            <a:srgbClr val="FBAE40"/>
          </p15:clr>
        </p15:guide>
        <p15:guide id="15" pos="1224">
          <p15:clr>
            <a:srgbClr val="FBAE40"/>
          </p15:clr>
        </p15:guide>
        <p15:guide id="16" pos="1495">
          <p15:clr>
            <a:srgbClr val="FBAE40"/>
          </p15:clr>
        </p15:guide>
        <p15:guide id="17" orient="horz" pos="193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conteúdo (dir)">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Click to edit Master text styles</a:t>
            </a:r>
          </a:p>
        </p:txBody>
      </p:sp>
      <p:sp>
        <p:nvSpPr>
          <p:cNvPr id="5" name="Content Placeholder 4"/>
          <p:cNvSpPr>
            <a:spLocks noGrp="1"/>
          </p:cNvSpPr>
          <p:nvPr>
            <p:ph sz="quarter" idx="12"/>
          </p:nvPr>
        </p:nvSpPr>
        <p:spPr>
          <a:xfrm>
            <a:off x="4859338" y="1809750"/>
            <a:ext cx="3852862" cy="4679950"/>
          </a:xfrm>
        </p:spPr>
        <p:txBody>
          <a:bodyPr/>
          <a:lstStyle>
            <a:lvl4pPr>
              <a:defRPr>
                <a:latin typeface="Courier Condensed" charset="0"/>
                <a:ea typeface="Courier Condensed" charset="0"/>
                <a:cs typeface="Courier Condensed" charset="0"/>
              </a:defRPr>
            </a:lvl4pPr>
            <a:lvl5pPr>
              <a:defRPr>
                <a:latin typeface="Courier Condensed" charset="0"/>
                <a:ea typeface="Courier Condensed" charset="0"/>
                <a:cs typeface="Courier Condensed"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uas partes de conteúdo (sem título)">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1800" y="279400"/>
            <a:ext cx="3869268" cy="6210300"/>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ourier Condensed" charset="0"/>
                <a:ea typeface="Courier Condensed" charset="0"/>
                <a:cs typeface="Courier Condensed" charset="0"/>
              </a:defRPr>
            </a:lvl4pPr>
            <a:lvl5pPr marL="719138" indent="-360363">
              <a:spcBef>
                <a:spcPts val="0"/>
              </a:spcBef>
              <a:buClr>
                <a:schemeClr val="bg1">
                  <a:lumMod val="50000"/>
                </a:schemeClr>
              </a:buClr>
              <a:buSzPct val="80000"/>
              <a:buFont typeface="+mj-lt"/>
              <a:buAutoNum type="arabicPeriod"/>
              <a:tabLst/>
              <a:defRPr lang="pt-BR" sz="2000" b="0" i="0" kern="1200" spc="0" baseline="0" noProof="0" dirty="0">
                <a:solidFill>
                  <a:schemeClr val="tx1"/>
                </a:solidFill>
                <a:latin typeface="Courier Condensed" charset="0"/>
                <a:ea typeface="Courier Condensed" charset="0"/>
                <a:cs typeface="Courier Condensed"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5" name="Content Placeholder 4"/>
          <p:cNvSpPr>
            <a:spLocks noGrp="1"/>
          </p:cNvSpPr>
          <p:nvPr>
            <p:ph sz="quarter" idx="12"/>
          </p:nvPr>
        </p:nvSpPr>
        <p:spPr>
          <a:xfrm>
            <a:off x="4859338" y="279400"/>
            <a:ext cx="3852862" cy="6210300"/>
          </a:xfrm>
        </p:spPr>
        <p:txBody>
          <a:bodyPr/>
          <a:lstStyle>
            <a:lvl4pPr>
              <a:defRPr>
                <a:latin typeface="Courier Condensed" charset="0"/>
                <a:ea typeface="Courier Condensed" charset="0"/>
                <a:cs typeface="Courier Condensed" charset="0"/>
              </a:defRPr>
            </a:lvl4pPr>
            <a:lvl5pPr>
              <a:defRPr>
                <a:latin typeface="Courier Condensed" charset="0"/>
                <a:ea typeface="Courier Condensed" charset="0"/>
                <a:cs typeface="Courier Condensed"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uas Partes de Conteúdo (dois títulos)">
    <p:spTree>
      <p:nvGrpSpPr>
        <p:cNvPr id="1" name=""/>
        <p:cNvGrpSpPr/>
        <p:nvPr/>
      </p:nvGrpSpPr>
      <p:grpSpPr>
        <a:xfrm>
          <a:off x="0" y="0"/>
          <a:ext cx="0" cy="0"/>
          <a:chOff x="0" y="0"/>
          <a:chExt cx="0" cy="0"/>
        </a:xfrm>
      </p:grpSpPr>
      <p:sp>
        <p:nvSpPr>
          <p:cNvPr id="2" name="Title 1"/>
          <p:cNvSpPr>
            <a:spLocks noGrp="1"/>
          </p:cNvSpPr>
          <p:nvPr>
            <p:ph type="title"/>
          </p:nvPr>
        </p:nvSpPr>
        <p:spPr>
          <a:xfrm>
            <a:off x="431800" y="500793"/>
            <a:ext cx="3721862" cy="836499"/>
          </a:xfrm>
        </p:spPr>
        <p:txBody>
          <a:bodyPr vert="horz" lIns="0" tIns="36000" rIns="0" bIns="0" rtlCol="0" anchor="t">
            <a:noAutofit/>
          </a:bodyPr>
          <a:lstStyle>
            <a:lvl1pPr>
              <a:defRPr lang="pt-BR" sz="3600"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800" y="1650863"/>
            <a:ext cx="3721862" cy="4838837"/>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ourier Condensed" charset="0"/>
                <a:ea typeface="Courier Condensed" charset="0"/>
                <a:cs typeface="Courier Condensed" charset="0"/>
              </a:defRPr>
            </a:lvl4pPr>
            <a:lvl5pPr marL="625427" indent="-358748">
              <a:spcBef>
                <a:spcPts val="0"/>
              </a:spcBef>
              <a:buClr>
                <a:schemeClr val="bg1">
                  <a:lumMod val="50000"/>
                </a:schemeClr>
              </a:buClr>
              <a:buSzPct val="80000"/>
              <a:buFont typeface="+mj-lt"/>
              <a:buAutoNum type="arabicPeriod"/>
              <a:defRPr lang="pt-BR" sz="2000" b="0" i="0" kern="1200" spc="0" baseline="0" noProof="0" dirty="0">
                <a:solidFill>
                  <a:schemeClr val="tx1"/>
                </a:solidFill>
                <a:latin typeface="Courier Condensed" charset="0"/>
                <a:ea typeface="Courier Condensed" charset="0"/>
                <a:cs typeface="Courier Condensed"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800" y="188913"/>
            <a:ext cx="3721862" cy="311880"/>
          </a:xfrm>
        </p:spPr>
        <p:txBody>
          <a:bodyPr vert="horz" lIns="0" tIns="0" rIns="0" bIns="0" rtlCol="0" anchor="b">
            <a:noAutofit/>
          </a:bodyPr>
          <a:lstStyle>
            <a:lvl1pPr>
              <a:defRPr lang="en-US" sz="1859" noProof="0" smtClean="0"/>
            </a:lvl1pPr>
          </a:lstStyle>
          <a:p>
            <a:pPr marL="0" lvl="0" indent="0">
              <a:buNone/>
            </a:pPr>
            <a:r>
              <a:rPr lang="en-US" noProof="0"/>
              <a:t>Click to edit Master text styles</a:t>
            </a:r>
          </a:p>
        </p:txBody>
      </p:sp>
      <p:sp>
        <p:nvSpPr>
          <p:cNvPr id="5" name="Title 1"/>
          <p:cNvSpPr txBox="1">
            <a:spLocks/>
          </p:cNvSpPr>
          <p:nvPr/>
        </p:nvSpPr>
        <p:spPr>
          <a:xfrm>
            <a:off x="4990337" y="499101"/>
            <a:ext cx="3721863" cy="836499"/>
          </a:xfrm>
          <a:prstGeom prst="rect">
            <a:avLst/>
          </a:prstGeom>
        </p:spPr>
        <p:txBody>
          <a:bodyPr vert="horz" lIns="0" tIns="36000" rIns="0" bIns="0" rtlCol="0" anchor="t">
            <a:noAutofit/>
          </a:bodyPr>
          <a:lstStyle>
            <a:lvl1pPr lvl="0" defTabSz="914047">
              <a:lnSpc>
                <a:spcPct val="80000"/>
              </a:lnSpc>
              <a:spcBef>
                <a:spcPct val="0"/>
              </a:spcBef>
              <a:buNone/>
              <a:defRPr sz="4800" b="0" i="0" spc="-50" baseline="0">
                <a:solidFill>
                  <a:schemeClr val="tx1">
                    <a:lumMod val="75000"/>
                    <a:lumOff val="25000"/>
                  </a:schemeClr>
                </a:solidFill>
                <a:latin typeface="Myriad Pro Condensed" charset="0"/>
                <a:ea typeface="Myriad Pro Condensed" charset="0"/>
                <a:cs typeface="Myriad Pro Condensed" charset="0"/>
              </a:defRPr>
            </a:lvl1pPr>
          </a:lstStyle>
          <a:p>
            <a:pPr lvl="0"/>
            <a:r>
              <a:rPr lang="en-US" sz="3600" dirty="0"/>
              <a:t>Click to edit Master title style</a:t>
            </a:r>
          </a:p>
        </p:txBody>
      </p:sp>
      <p:sp>
        <p:nvSpPr>
          <p:cNvPr id="7" name="Content Placeholder 3"/>
          <p:cNvSpPr>
            <a:spLocks noGrp="1"/>
          </p:cNvSpPr>
          <p:nvPr>
            <p:ph sz="quarter" idx="12"/>
          </p:nvPr>
        </p:nvSpPr>
        <p:spPr>
          <a:xfrm>
            <a:off x="4990337" y="1649172"/>
            <a:ext cx="3721863" cy="4840528"/>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ourier Condensed" charset="0"/>
                <a:ea typeface="Courier Condensed" charset="0"/>
                <a:cs typeface="Courier Condensed" charset="0"/>
              </a:defRPr>
            </a:lvl4pPr>
            <a:lvl5pPr marL="625427" indent="-358748">
              <a:spcBef>
                <a:spcPts val="0"/>
              </a:spcBef>
              <a:buClr>
                <a:schemeClr val="bg1">
                  <a:lumMod val="50000"/>
                </a:schemeClr>
              </a:buClr>
              <a:buSzPct val="80000"/>
              <a:buFont typeface="+mj-lt"/>
              <a:buAutoNum type="arabicPeriod"/>
              <a:defRPr lang="pt-BR" sz="2000" b="0" i="0" kern="1200" spc="0" baseline="0" noProof="0" dirty="0">
                <a:solidFill>
                  <a:schemeClr val="tx1"/>
                </a:solidFill>
                <a:latin typeface="Courier Condensed" charset="0"/>
                <a:ea typeface="Courier Condensed" charset="0"/>
                <a:cs typeface="Courier Condensed"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8" name="Text Placeholder 5"/>
          <p:cNvSpPr>
            <a:spLocks noGrp="1"/>
          </p:cNvSpPr>
          <p:nvPr>
            <p:ph type="body" sz="quarter" idx="13"/>
          </p:nvPr>
        </p:nvSpPr>
        <p:spPr>
          <a:xfrm>
            <a:off x="4990337" y="187221"/>
            <a:ext cx="3721863" cy="311880"/>
          </a:xfrm>
        </p:spPr>
        <p:txBody>
          <a:bodyPr vert="horz" lIns="0" tIns="0" rIns="0" bIns="0" rtlCol="0" anchor="b">
            <a:noAutofit/>
          </a:bodyPr>
          <a:lstStyle>
            <a:lvl1pPr>
              <a:defRPr lang="en-US" sz="1859" noProof="0" smtClean="0"/>
            </a:lvl1pPr>
          </a:lstStyle>
          <a:p>
            <a:pPr marL="0" lvl="0" indent="0">
              <a:buNone/>
            </a:pPr>
            <a:r>
              <a:rPr lang="en-US" noProof="0"/>
              <a:t>Click to edit Master text styles</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uas Partes de Conteúdo (três títulos)">
    <p:spTree>
      <p:nvGrpSpPr>
        <p:cNvPr id="1" name=""/>
        <p:cNvGrpSpPr/>
        <p:nvPr/>
      </p:nvGrpSpPr>
      <p:grpSpPr>
        <a:xfrm>
          <a:off x="0" y="0"/>
          <a:ext cx="0" cy="0"/>
          <a:chOff x="0" y="0"/>
          <a:chExt cx="0" cy="0"/>
        </a:xfrm>
      </p:grpSpPr>
      <p:sp>
        <p:nvSpPr>
          <p:cNvPr id="5" name="Título 4"/>
          <p:cNvSpPr>
            <a:spLocks noGrp="1"/>
          </p:cNvSpPr>
          <p:nvPr>
            <p:ph type="title"/>
          </p:nvPr>
        </p:nvSpPr>
        <p:spPr>
          <a:xfrm>
            <a:off x="431800" y="639763"/>
            <a:ext cx="8280400"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7" name="Content Placeholder 6"/>
          <p:cNvSpPr>
            <a:spLocks noGrp="1"/>
          </p:cNvSpPr>
          <p:nvPr>
            <p:ph sz="quarter" idx="12"/>
          </p:nvPr>
        </p:nvSpPr>
        <p:spPr>
          <a:xfrm>
            <a:off x="431800" y="2349500"/>
            <a:ext cx="3780000" cy="4140200"/>
          </a:xfrm>
        </p:spPr>
        <p:txBody>
          <a:bodyPr>
            <a:normAutofit/>
          </a:bodyPr>
          <a:lstStyle>
            <a:lvl1pPr>
              <a:defRPr sz="2000"/>
            </a:lvl1pPr>
            <a:lvl2pPr>
              <a:defRPr sz="1800"/>
            </a:lvl2pPr>
            <a:lvl3pPr>
              <a:defRPr sz="1800"/>
            </a:lvl3pPr>
            <a:lvl4pPr>
              <a:defRPr sz="1800">
                <a:latin typeface="Courier Condensed" charset="0"/>
                <a:ea typeface="Courier Condensed" charset="0"/>
                <a:cs typeface="Courier Condensed" charset="0"/>
              </a:defRPr>
            </a:lvl4pPr>
            <a:lvl5pPr>
              <a:defRPr sz="1800">
                <a:latin typeface="Courier Condensed" charset="0"/>
                <a:ea typeface="Courier Condensed" charset="0"/>
                <a:cs typeface="Courier Condensed"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p:cNvSpPr>
            <a:spLocks noGrp="1"/>
          </p:cNvSpPr>
          <p:nvPr>
            <p:ph sz="quarter" idx="13"/>
          </p:nvPr>
        </p:nvSpPr>
        <p:spPr>
          <a:xfrm>
            <a:off x="4932200" y="2349500"/>
            <a:ext cx="3780000" cy="4140200"/>
          </a:xfrm>
        </p:spPr>
        <p:txBody>
          <a:bodyPr>
            <a:normAutofit/>
          </a:bodyPr>
          <a:lstStyle>
            <a:lvl1pPr>
              <a:defRPr sz="2000"/>
            </a:lvl1pPr>
            <a:lvl2pPr>
              <a:defRPr sz="1800"/>
            </a:lvl2pPr>
            <a:lvl3pPr>
              <a:defRPr sz="1800"/>
            </a:lvl3pPr>
            <a:lvl4pPr>
              <a:defRPr sz="1800">
                <a:latin typeface="Courier Condensed" charset="0"/>
                <a:ea typeface="Courier Condensed" charset="0"/>
                <a:cs typeface="Courier Condensed" charset="0"/>
              </a:defRPr>
            </a:lvl4pPr>
            <a:lvl5pPr>
              <a:defRPr sz="1800">
                <a:latin typeface="Courier Condensed" charset="0"/>
                <a:ea typeface="Courier Condensed" charset="0"/>
                <a:cs typeface="Courier Condensed"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4"/>
          </p:nvPr>
        </p:nvSpPr>
        <p:spPr>
          <a:xfrm>
            <a:off x="431800" y="1809750"/>
            <a:ext cx="3780000" cy="539750"/>
          </a:xfrm>
        </p:spPr>
        <p:txBody>
          <a:bodyPr>
            <a:noAutofit/>
          </a:bodyPr>
          <a:lstStyle>
            <a:lvl1pPr marL="0" indent="0">
              <a:buFontTx/>
              <a:buNone/>
              <a:defRPr sz="2400" b="0" i="0">
                <a:latin typeface="Myriad Pro SemiCondensed" charset="0"/>
                <a:ea typeface="Myriad Pro SemiCondensed" charset="0"/>
                <a:cs typeface="Myriad Pro SemiCondensed" charset="0"/>
              </a:defRPr>
            </a:lvl1pPr>
            <a:lvl2pPr marL="266613" indent="0">
              <a:buFontTx/>
              <a:buNone/>
              <a:defRPr/>
            </a:lvl2pPr>
            <a:lvl3pPr marL="536396" indent="0">
              <a:buFontTx/>
              <a:buNone/>
              <a:defRPr/>
            </a:lvl3pPr>
            <a:lvl4pPr marL="3175" indent="0">
              <a:buFontTx/>
              <a:buNone/>
              <a:defRPr/>
            </a:lvl4pPr>
            <a:lvl5pPr marL="358710" indent="0">
              <a:buFontTx/>
              <a:buNone/>
              <a:defRPr/>
            </a:lvl5pPr>
          </a:lstStyle>
          <a:p>
            <a:pPr lvl="0"/>
            <a:r>
              <a:rPr lang="en-US"/>
              <a:t>Click to edit Master text styles</a:t>
            </a:r>
          </a:p>
        </p:txBody>
      </p:sp>
      <p:sp>
        <p:nvSpPr>
          <p:cNvPr id="14" name="Text Placeholder 13"/>
          <p:cNvSpPr>
            <a:spLocks noGrp="1"/>
          </p:cNvSpPr>
          <p:nvPr>
            <p:ph type="body" sz="quarter" idx="15"/>
          </p:nvPr>
        </p:nvSpPr>
        <p:spPr>
          <a:xfrm>
            <a:off x="4932200" y="1809750"/>
            <a:ext cx="3780000" cy="539750"/>
          </a:xfrm>
        </p:spPr>
        <p:txBody>
          <a:bodyPr>
            <a:noAutofit/>
          </a:bodyPr>
          <a:lstStyle>
            <a:lvl1pPr marL="0" indent="0">
              <a:buFontTx/>
              <a:buNone/>
              <a:defRPr sz="2400" b="0" i="0">
                <a:latin typeface="Myriad Pro SemiCondensed" charset="0"/>
                <a:ea typeface="Myriad Pro SemiCondensed" charset="0"/>
                <a:cs typeface="Myriad Pro SemiCondensed" charset="0"/>
              </a:defRPr>
            </a:lvl1pPr>
            <a:lvl2pPr marL="266613" indent="0">
              <a:buFontTx/>
              <a:buNone/>
              <a:defRPr/>
            </a:lvl2pPr>
            <a:lvl3pPr marL="536396" indent="0">
              <a:buFontTx/>
              <a:buNone/>
              <a:defRPr/>
            </a:lvl3pPr>
            <a:lvl4pPr marL="3175" indent="0">
              <a:buFontTx/>
              <a:buNone/>
              <a:defRPr/>
            </a:lvl4pPr>
            <a:lvl5pPr marL="358710" indent="0">
              <a:buFontTx/>
              <a:buNone/>
              <a:defRPr/>
            </a:lvl5pPr>
          </a:lstStyle>
          <a:p>
            <a:pPr lvl="0"/>
            <a:r>
              <a:rPr lang="en-US"/>
              <a:t>Click to edit Master text styles</a:t>
            </a:r>
          </a:p>
        </p:txBody>
      </p:sp>
      <p:sp>
        <p:nvSpPr>
          <p:cNvPr id="16" name="Text Placeholder 15"/>
          <p:cNvSpPr>
            <a:spLocks noGrp="1"/>
          </p:cNvSpPr>
          <p:nvPr>
            <p:ph type="body" sz="quarter" idx="16"/>
          </p:nvPr>
        </p:nvSpPr>
        <p:spPr>
          <a:xfrm>
            <a:off x="431800" y="279400"/>
            <a:ext cx="8280400" cy="360363"/>
          </a:xfrm>
        </p:spPr>
        <p:txBody>
          <a:bodyPr>
            <a:normAutofit/>
          </a:bodyPr>
          <a:lstStyle>
            <a:lvl1pPr marL="0" indent="0">
              <a:buNone/>
              <a:defRPr sz="2000"/>
            </a:lvl1pPr>
          </a:lstStyle>
          <a:p>
            <a:pPr lvl="0"/>
            <a:r>
              <a:rPr lang="en-US"/>
              <a:t>Click to edit Master text styles</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uas Partes de Conteúdo (vertical)">
    <p:spTree>
      <p:nvGrpSpPr>
        <p:cNvPr id="1" name=""/>
        <p:cNvGrpSpPr/>
        <p:nvPr/>
      </p:nvGrpSpPr>
      <p:grpSpPr>
        <a:xfrm>
          <a:off x="0" y="0"/>
          <a:ext cx="0" cy="0"/>
          <a:chOff x="0" y="0"/>
          <a:chExt cx="0" cy="0"/>
        </a:xfrm>
      </p:grpSpPr>
      <p:sp>
        <p:nvSpPr>
          <p:cNvPr id="3" name="Content Placeholder 3"/>
          <p:cNvSpPr>
            <a:spLocks noGrp="1"/>
          </p:cNvSpPr>
          <p:nvPr/>
        </p:nvSpPr>
        <p:spPr>
          <a:xfrm>
            <a:off x="431800" y="279400"/>
            <a:ext cx="8323014" cy="2836631"/>
          </a:xfrm>
          <a:prstGeom prst="rect">
            <a:avLst/>
          </a:prstGeom>
        </p:spPr>
        <p:txBody>
          <a:bodyPr vert="horz" lIns="0" tIns="0" rIns="0" bIns="0" rtlCol="0">
            <a:normAutofit/>
          </a:bodyPr>
          <a:lstStyle>
            <a:lvl1pPr marL="458963" indent="-458963" algn="l" defTabSz="1573502" rtl="0" eaLnBrk="1" latinLnBrk="0" hangingPunct="1">
              <a:spcBef>
                <a:spcPts val="3099"/>
              </a:spcBef>
              <a:buClr>
                <a:srgbClr val="FF6600"/>
              </a:buClr>
              <a:buSzPct val="100000"/>
              <a:buFont typeface="Wingdings" panose="05000000000000000000" pitchFamily="2" charset="2"/>
              <a:buChar char="§"/>
              <a:tabLst/>
              <a:defRPr sz="4000" b="0" i="0" kern="1200" spc="0" baseline="0">
                <a:solidFill>
                  <a:schemeClr val="tx1"/>
                </a:solidFill>
                <a:latin typeface="Myriad Pro Light SemiCondensed" charset="0"/>
                <a:ea typeface="Myriad Pro Light SemiCondensed" charset="0"/>
                <a:cs typeface="Myriad Pro Light SemiCondensed" charset="0"/>
              </a:defRPr>
            </a:lvl1pPr>
            <a:lvl2pPr marL="923389" indent="-464424" algn="l" defTabSz="1573502" rtl="0" eaLnBrk="1" latinLnBrk="0" hangingPunct="1">
              <a:spcBef>
                <a:spcPts val="517"/>
              </a:spcBef>
              <a:spcAft>
                <a:spcPts val="517"/>
              </a:spcAft>
              <a:buClr>
                <a:schemeClr val="bg1">
                  <a:lumMod val="6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2pPr>
            <a:lvl3pPr marL="1390546" indent="-467158" algn="l" defTabSz="1573502" rtl="0" eaLnBrk="1" latinLnBrk="0" hangingPunct="1">
              <a:spcBef>
                <a:spcPts val="517"/>
              </a:spcBef>
              <a:spcAft>
                <a:spcPts val="517"/>
              </a:spcAft>
              <a:buClr>
                <a:schemeClr val="bg1">
                  <a:lumMod val="8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3pPr>
            <a:lvl4pPr marL="792376" indent="-786914" algn="l" defTabSz="4332599" rtl="0" eaLnBrk="1" latinLnBrk="0" hangingPunct="1">
              <a:spcBef>
                <a:spcPts val="0"/>
              </a:spcBef>
              <a:buClr>
                <a:schemeClr val="bg1">
                  <a:lumMod val="50000"/>
                </a:schemeClr>
              </a:buClr>
              <a:buSzPct val="100000"/>
              <a:buFont typeface="+mj-lt"/>
              <a:buAutoNum type="arabicPeriod"/>
              <a:tabLst/>
              <a:defRPr lang="en-US" sz="4820" b="0" i="0" kern="1200" spc="0" baseline="0" noProof="0" dirty="0" smtClean="0">
                <a:solidFill>
                  <a:schemeClr val="tx1"/>
                </a:solidFill>
                <a:latin typeface="Latin Modern Mono Light Cond 10" charset="0"/>
                <a:ea typeface="Latin Modern Mono Light Cond 10" charset="0"/>
                <a:cs typeface="Latin Modern Mono Light Cond 10" charset="0"/>
              </a:defRPr>
            </a:lvl4pPr>
            <a:lvl5pPr marL="1404421" indent="-786914" algn="l" defTabSz="1573502" rtl="0" eaLnBrk="1" latinLnBrk="0" hangingPunct="1">
              <a:spcBef>
                <a:spcPts val="0"/>
              </a:spcBef>
              <a:buClr>
                <a:schemeClr val="bg1">
                  <a:lumMod val="50000"/>
                </a:schemeClr>
              </a:buClr>
              <a:buSzPct val="100000"/>
              <a:buFont typeface="+mj-lt"/>
              <a:buAutoNum type="arabicPeriod"/>
              <a:tabLst/>
              <a:defRPr lang="pt-BR" sz="4820" b="0" i="0" kern="1200" spc="0" baseline="0" noProof="0" dirty="0">
                <a:solidFill>
                  <a:schemeClr val="tx1"/>
                </a:solidFill>
                <a:latin typeface="Latin Modern Mono Light Cond 10" charset="0"/>
                <a:ea typeface="Latin Modern Mono Light Cond 10" charset="0"/>
                <a:cs typeface="Latin Modern Mono Light Cond 10" charset="0"/>
              </a:defRPr>
            </a:lvl5pPr>
            <a:lvl6pPr marL="4327140"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6pPr>
            <a:lvl7pPr marL="5113889"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7pPr>
            <a:lvl8pPr marL="5900643"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8pPr>
            <a:lvl9pPr marL="6687391"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9pPr>
          </a:lstStyle>
          <a:p>
            <a:pPr lvl="0"/>
            <a:r>
              <a:rPr lang="en-US" sz="2324" noProof="0" dirty="0"/>
              <a:t>Click to edit Master text styles</a:t>
            </a:r>
          </a:p>
          <a:p>
            <a:pPr lvl="1"/>
            <a:r>
              <a:rPr lang="en-US" sz="2091" noProof="0" dirty="0"/>
              <a:t>Second level</a:t>
            </a:r>
          </a:p>
          <a:p>
            <a:pPr lvl="2"/>
            <a:r>
              <a:rPr lang="en-US" sz="2091" noProof="0" dirty="0"/>
              <a:t>Third level</a:t>
            </a:r>
          </a:p>
          <a:p>
            <a:pPr lvl="3"/>
            <a:r>
              <a:rPr lang="en-US" sz="2000" noProof="0" dirty="0">
                <a:latin typeface="Courier Condensed" charset="0"/>
                <a:ea typeface="Courier Condensed" charset="0"/>
                <a:cs typeface="Courier Condensed" charset="0"/>
              </a:rPr>
              <a:t>Fourth level</a:t>
            </a:r>
          </a:p>
          <a:p>
            <a:pPr lvl="4"/>
            <a:r>
              <a:rPr lang="en-US" sz="2000" noProof="0" dirty="0">
                <a:latin typeface="Courier Condensed" charset="0"/>
                <a:ea typeface="Courier Condensed" charset="0"/>
                <a:cs typeface="Courier Condensed" charset="0"/>
              </a:rPr>
              <a:t>Fifth level</a:t>
            </a:r>
            <a:endParaRPr lang="pt-BR" sz="2000" noProof="0" dirty="0">
              <a:latin typeface="Courier Condensed" charset="0"/>
              <a:ea typeface="Courier Condensed" charset="0"/>
              <a:cs typeface="Courier Condensed" charset="0"/>
            </a:endParaRPr>
          </a:p>
        </p:txBody>
      </p:sp>
      <p:sp>
        <p:nvSpPr>
          <p:cNvPr id="4" name="Content Placeholder 3"/>
          <p:cNvSpPr>
            <a:spLocks noGrp="1"/>
          </p:cNvSpPr>
          <p:nvPr/>
        </p:nvSpPr>
        <p:spPr>
          <a:xfrm>
            <a:off x="389185" y="3743465"/>
            <a:ext cx="8365630" cy="2718881"/>
          </a:xfrm>
          <a:prstGeom prst="rect">
            <a:avLst/>
          </a:prstGeom>
        </p:spPr>
        <p:txBody>
          <a:bodyPr vert="horz" lIns="0" tIns="0" rIns="0" bIns="0" rtlCol="0">
            <a:normAutofit/>
          </a:bodyPr>
          <a:lstStyle>
            <a:lvl1pPr marL="458963" indent="-458963" algn="l" defTabSz="1573502" rtl="0" eaLnBrk="1" latinLnBrk="0" hangingPunct="1">
              <a:spcBef>
                <a:spcPts val="3099"/>
              </a:spcBef>
              <a:buClr>
                <a:srgbClr val="FF6600"/>
              </a:buClr>
              <a:buSzPct val="100000"/>
              <a:buFont typeface="Wingdings" panose="05000000000000000000" pitchFamily="2" charset="2"/>
              <a:buChar char="§"/>
              <a:tabLst/>
              <a:defRPr sz="4000" b="0" i="0" kern="1200" spc="0" baseline="0">
                <a:solidFill>
                  <a:schemeClr val="tx1"/>
                </a:solidFill>
                <a:latin typeface="Myriad Pro Light SemiCondensed" charset="0"/>
                <a:ea typeface="Myriad Pro Light SemiCondensed" charset="0"/>
                <a:cs typeface="Myriad Pro Light SemiCondensed" charset="0"/>
              </a:defRPr>
            </a:lvl1pPr>
            <a:lvl2pPr marL="923389" indent="-464424" algn="l" defTabSz="1573502" rtl="0" eaLnBrk="1" latinLnBrk="0" hangingPunct="1">
              <a:spcBef>
                <a:spcPts val="517"/>
              </a:spcBef>
              <a:spcAft>
                <a:spcPts val="517"/>
              </a:spcAft>
              <a:buClr>
                <a:schemeClr val="bg1">
                  <a:lumMod val="6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2pPr>
            <a:lvl3pPr marL="1390546" indent="-467158" algn="l" defTabSz="1573502" rtl="0" eaLnBrk="1" latinLnBrk="0" hangingPunct="1">
              <a:spcBef>
                <a:spcPts val="517"/>
              </a:spcBef>
              <a:spcAft>
                <a:spcPts val="517"/>
              </a:spcAft>
              <a:buClr>
                <a:schemeClr val="bg1">
                  <a:lumMod val="85000"/>
                </a:schemeClr>
              </a:buClr>
              <a:buSzPct val="100000"/>
              <a:buFont typeface="Wingdings" panose="05000000000000000000" pitchFamily="2" charset="2"/>
              <a:buChar char="§"/>
              <a:tabLst/>
              <a:defRPr sz="3600" b="0" i="0" kern="1200" spc="0" baseline="0">
                <a:solidFill>
                  <a:schemeClr val="tx1"/>
                </a:solidFill>
                <a:latin typeface="Myriad Pro Light SemiCondensed" charset="0"/>
                <a:ea typeface="Myriad Pro Light SemiCondensed" charset="0"/>
                <a:cs typeface="Myriad Pro Light SemiCondensed" charset="0"/>
              </a:defRPr>
            </a:lvl3pPr>
            <a:lvl4pPr marL="792376" indent="-786914" algn="l" defTabSz="4332599" rtl="0" eaLnBrk="1" latinLnBrk="0" hangingPunct="1">
              <a:spcBef>
                <a:spcPts val="0"/>
              </a:spcBef>
              <a:buClr>
                <a:schemeClr val="bg1">
                  <a:lumMod val="50000"/>
                </a:schemeClr>
              </a:buClr>
              <a:buSzPct val="100000"/>
              <a:buFont typeface="+mj-lt"/>
              <a:buAutoNum type="arabicPeriod"/>
              <a:tabLst/>
              <a:defRPr lang="en-US" sz="4820" b="0" i="0" kern="1200" spc="0" baseline="0" noProof="0" dirty="0" smtClean="0">
                <a:solidFill>
                  <a:schemeClr val="tx1"/>
                </a:solidFill>
                <a:latin typeface="Latin Modern Mono Light Cond 10" charset="0"/>
                <a:ea typeface="Latin Modern Mono Light Cond 10" charset="0"/>
                <a:cs typeface="Latin Modern Mono Light Cond 10" charset="0"/>
              </a:defRPr>
            </a:lvl4pPr>
            <a:lvl5pPr marL="1404421" indent="-786914" algn="l" defTabSz="1573502" rtl="0" eaLnBrk="1" latinLnBrk="0" hangingPunct="1">
              <a:spcBef>
                <a:spcPts val="0"/>
              </a:spcBef>
              <a:buClr>
                <a:schemeClr val="bg1">
                  <a:lumMod val="50000"/>
                </a:schemeClr>
              </a:buClr>
              <a:buSzPct val="100000"/>
              <a:buFont typeface="+mj-lt"/>
              <a:buAutoNum type="arabicPeriod"/>
              <a:tabLst/>
              <a:defRPr lang="pt-BR" sz="4820" b="0" i="0" kern="1200" spc="0" baseline="0" noProof="0" dirty="0">
                <a:solidFill>
                  <a:schemeClr val="tx1"/>
                </a:solidFill>
                <a:latin typeface="Latin Modern Mono Light Cond 10" charset="0"/>
                <a:ea typeface="Latin Modern Mono Light Cond 10" charset="0"/>
                <a:cs typeface="Latin Modern Mono Light Cond 10" charset="0"/>
              </a:defRPr>
            </a:lvl5pPr>
            <a:lvl6pPr marL="4327140"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6pPr>
            <a:lvl7pPr marL="5113889"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7pPr>
            <a:lvl8pPr marL="5900643"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8pPr>
            <a:lvl9pPr marL="6687391" indent="-393375" algn="l" defTabSz="1573502" rtl="0" eaLnBrk="1" latinLnBrk="0" hangingPunct="1">
              <a:spcBef>
                <a:spcPct val="20000"/>
              </a:spcBef>
              <a:buFont typeface="Arial" pitchFamily="34" charset="0"/>
              <a:buChar char="•"/>
              <a:defRPr sz="3443" kern="1200">
                <a:solidFill>
                  <a:schemeClr val="tx1"/>
                </a:solidFill>
                <a:latin typeface="+mn-lt"/>
                <a:ea typeface="+mn-ea"/>
                <a:cs typeface="+mn-cs"/>
              </a:defRPr>
            </a:lvl9pPr>
          </a:lstStyle>
          <a:p>
            <a:pPr lvl="0"/>
            <a:r>
              <a:rPr lang="en-US" sz="2324" noProof="0" dirty="0"/>
              <a:t>Click to edit Master text styles</a:t>
            </a:r>
          </a:p>
          <a:p>
            <a:pPr lvl="1"/>
            <a:r>
              <a:rPr lang="en-US" sz="2091" noProof="0" dirty="0"/>
              <a:t>Second level</a:t>
            </a:r>
          </a:p>
          <a:p>
            <a:pPr lvl="2"/>
            <a:r>
              <a:rPr lang="en-US" sz="2091" noProof="0" dirty="0"/>
              <a:t>Third level</a:t>
            </a:r>
          </a:p>
          <a:p>
            <a:pPr lvl="3"/>
            <a:r>
              <a:rPr lang="en-US" sz="2000" noProof="0" dirty="0">
                <a:latin typeface="Courier Condensed" charset="0"/>
                <a:ea typeface="Courier Condensed" charset="0"/>
                <a:cs typeface="Courier Condensed" charset="0"/>
              </a:rPr>
              <a:t>Fourth level</a:t>
            </a:r>
          </a:p>
          <a:p>
            <a:pPr lvl="4"/>
            <a:r>
              <a:rPr lang="en-US" sz="2000" noProof="0" dirty="0">
                <a:latin typeface="Courier Condensed" charset="0"/>
                <a:ea typeface="Courier Condensed" charset="0"/>
                <a:cs typeface="Courier Condensed" charset="0"/>
              </a:rPr>
              <a:t>Fifth level</a:t>
            </a:r>
            <a:endParaRPr lang="pt-BR" sz="2000" noProof="0" dirty="0">
              <a:latin typeface="Courier Condensed" charset="0"/>
              <a:ea typeface="Courier Condensed" charset="0"/>
              <a:cs typeface="Courier Condensed" charset="0"/>
            </a:endParaRP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uas Partes de Conteúdo (vertical com título)">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1800" y="1809749"/>
            <a:ext cx="8280400" cy="2160000"/>
          </a:xfrm>
        </p:spPr>
        <p:txBody>
          <a:bodyPr/>
          <a:lstStyle>
            <a:lvl1pPr>
              <a:buSzPct val="80000"/>
              <a:defRPr sz="2800">
                <a:latin typeface="+mn-lt"/>
                <a:ea typeface="Avenir Next Condensed" charset="0"/>
                <a:cs typeface="Avenir Next Condensed" charset="0"/>
              </a:defRPr>
            </a:lvl1pPr>
            <a:lvl2pPr>
              <a:buSzPct val="80000"/>
              <a:defRPr sz="2400">
                <a:latin typeface="+mn-lt"/>
                <a:ea typeface="Avenir Next Condensed" charset="0"/>
                <a:cs typeface="Avenir Next Condensed" charset="0"/>
              </a:defRPr>
            </a:lvl2pPr>
            <a:lvl3pPr>
              <a:buSzPct val="80000"/>
              <a:defRPr sz="2000">
                <a:latin typeface="+mn-lt"/>
                <a:ea typeface="Avenir Next Condensed" charset="0"/>
                <a:cs typeface="Avenir Next Condensed" charset="0"/>
              </a:defRPr>
            </a:lvl3pPr>
            <a:lvl4pPr marL="460291" indent="-457118">
              <a:spcBef>
                <a:spcPts val="0"/>
              </a:spcBef>
              <a:defRPr lang="en-US" sz="2000" b="0" i="0" kern="1200" spc="0" baseline="0" noProof="0" smtClean="0">
                <a:solidFill>
                  <a:schemeClr val="tx1"/>
                </a:solidFill>
                <a:latin typeface="Courier Condensed" charset="0"/>
                <a:ea typeface="Courier Condensed" charset="0"/>
                <a:cs typeface="Courier Condensed" charset="0"/>
              </a:defRPr>
            </a:lvl4pPr>
            <a:lvl5pPr>
              <a:spcBef>
                <a:spcPts val="0"/>
              </a:spcBef>
              <a:defRPr lang="pt-BR" sz="2000" b="0" i="0" kern="1200" spc="0" baseline="0" noProof="0" dirty="0">
                <a:solidFill>
                  <a:schemeClr val="tx1"/>
                </a:solidFill>
                <a:latin typeface="Courier Condensed" charset="0"/>
                <a:ea typeface="Courier Condensed" charset="0"/>
                <a:cs typeface="Courier Condensed" charset="0"/>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4" name="Content Placeholder 3"/>
          <p:cNvSpPr>
            <a:spLocks noGrp="1"/>
          </p:cNvSpPr>
          <p:nvPr>
            <p:ph sz="half" idx="2"/>
          </p:nvPr>
        </p:nvSpPr>
        <p:spPr>
          <a:xfrm>
            <a:off x="431800" y="4329700"/>
            <a:ext cx="8280400" cy="2160000"/>
          </a:xfrm>
        </p:spPr>
        <p:txBody>
          <a:bodyPr/>
          <a:lstStyle>
            <a:lvl1pPr>
              <a:buSzPct val="80000"/>
              <a:defRPr sz="2800">
                <a:latin typeface="+mn-lt"/>
                <a:ea typeface="Avenir Next Condensed" charset="0"/>
                <a:cs typeface="Avenir Next Condensed" charset="0"/>
              </a:defRPr>
            </a:lvl1pPr>
            <a:lvl2pPr>
              <a:buSzPct val="80000"/>
              <a:defRPr sz="2400">
                <a:latin typeface="+mn-lt"/>
                <a:ea typeface="Avenir Next Condensed" charset="0"/>
                <a:cs typeface="Avenir Next Condensed" charset="0"/>
              </a:defRPr>
            </a:lvl2pPr>
            <a:lvl3pPr>
              <a:buSzPct val="80000"/>
              <a:defRPr sz="2000">
                <a:latin typeface="+mn-lt"/>
                <a:ea typeface="Avenir Next Condensed" charset="0"/>
                <a:cs typeface="Avenir Next Condensed" charset="0"/>
              </a:defRPr>
            </a:lvl3pPr>
            <a:lvl4pPr marL="460291" indent="-457118">
              <a:spcBef>
                <a:spcPts val="0"/>
              </a:spcBef>
              <a:defRPr lang="en-US" sz="2000" b="0" i="0" kern="1200" spc="0" baseline="0" noProof="0" smtClean="0">
                <a:solidFill>
                  <a:schemeClr val="tx1"/>
                </a:solidFill>
                <a:latin typeface="Courier Condensed" charset="0"/>
                <a:ea typeface="Courier Condensed" charset="0"/>
                <a:cs typeface="Courier Condensed" charset="0"/>
              </a:defRPr>
            </a:lvl4pPr>
            <a:lvl5pPr>
              <a:spcBef>
                <a:spcPts val="0"/>
              </a:spcBef>
              <a:defRPr lang="pt-BR" sz="2000" b="0" i="0" kern="1200" spc="0" baseline="0" noProof="0" dirty="0">
                <a:solidFill>
                  <a:schemeClr val="tx1"/>
                </a:solidFill>
                <a:latin typeface="Courier Condensed" charset="0"/>
                <a:ea typeface="Courier Condensed" charset="0"/>
                <a:cs typeface="Courier Condensed" charset="0"/>
              </a:defRPr>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2" name="Título 1"/>
          <p:cNvSpPr>
            <a:spLocks noGrp="1"/>
          </p:cNvSpPr>
          <p:nvPr>
            <p:ph type="title"/>
          </p:nvPr>
        </p:nvSpPr>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5" name="Text Placeholder 5"/>
          <p:cNvSpPr>
            <a:spLocks noGrp="1"/>
          </p:cNvSpPr>
          <p:nvPr>
            <p:ph type="body" sz="quarter" idx="11"/>
          </p:nvPr>
        </p:nvSpPr>
        <p:spPr>
          <a:xfrm>
            <a:off x="431800" y="260351"/>
            <a:ext cx="8280400" cy="360362"/>
          </a:xfrm>
        </p:spPr>
        <p:txBody>
          <a:bodyPr vert="horz" lIns="0" tIns="0" rIns="0" bIns="0" rtlCol="0" anchor="b">
            <a:noAutofit/>
          </a:bodyPr>
          <a:lstStyle>
            <a:lvl1pPr>
              <a:defRPr lang="en-US" sz="2000" smtClean="0"/>
            </a:lvl1pPr>
          </a:lstStyle>
          <a:p>
            <a:pPr marL="0" lvl="0" indent="0">
              <a:buNone/>
            </a:pPr>
            <a:r>
              <a:rPr lang="en-US" noProof="0"/>
              <a:t>Click to edit Master text styles</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431800" y="646171"/>
            <a:ext cx="8280402"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3"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smtClean="0"/>
            </a:lvl1pPr>
          </a:lstStyle>
          <a:p>
            <a:pPr marL="0" lvl="0" indent="0">
              <a:buNone/>
            </a:pPr>
            <a:r>
              <a:rPr lang="en-US" noProof="0"/>
              <a:t>Click to edit Master text styles</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Default - Em branco">
    <p:spTree>
      <p:nvGrpSpPr>
        <p:cNvPr id="1" name=""/>
        <p:cNvGrpSpPr/>
        <p:nvPr/>
      </p:nvGrpSpPr>
      <p:grpSpPr>
        <a:xfrm>
          <a:off x="0" y="0"/>
          <a:ext cx="0" cy="0"/>
          <a:chOff x="0" y="0"/>
          <a:chExt cx="0" cy="0"/>
        </a:xfrm>
      </p:grpSpPr>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ítulo e Conteúdo (esquerda)">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31801" y="1628777"/>
            <a:ext cx="3784599" cy="4824413"/>
          </a:xfrm>
        </p:spPr>
        <p:txBody>
          <a:bodyPr vert="horz" lIns="0" tIns="0" rIns="0" bIns="0" rtlCol="0">
            <a:normAutofit/>
          </a:bodyPr>
          <a:lstStyle>
            <a:lvl1pPr>
              <a:buSzPct val="80000"/>
              <a:defRPr lang="x-none" smtClean="0"/>
            </a:lvl1pPr>
            <a:lvl2pPr marL="536438" indent="-269805">
              <a:buSzPct val="80000"/>
              <a:defRPr lang="en-US" sz="2400" kern="1200" spc="0" baseline="0" noProof="0" dirty="0" smtClean="0">
                <a:solidFill>
                  <a:schemeClr val="tx1"/>
                </a:solidFill>
                <a:latin typeface="+mn-lt"/>
                <a:ea typeface="Avenir Next Condensed" charset="0"/>
                <a:cs typeface="Avenir Next Condensed" charset="0"/>
              </a:defRPr>
            </a:lvl2pPr>
            <a:lvl3pPr>
              <a:buSzPct val="80000"/>
              <a:defRPr lang="x-none" sz="2000" smtClean="0"/>
            </a:lvl3pPr>
            <a:lvl4pPr marL="460327" indent="-457154">
              <a:spcBef>
                <a:spcPts val="0"/>
              </a:spcBef>
              <a:defRPr lang="en-US" sz="2400" kern="1200" spc="0" baseline="0" noProof="0" smtClean="0">
                <a:solidFill>
                  <a:schemeClr val="tx1"/>
                </a:solidFill>
                <a:latin typeface="Latin Modern Mono Light Cond 10" charset="0"/>
                <a:ea typeface="+mn-ea"/>
                <a:cs typeface="Calibri" pitchFamily="34" charset="0"/>
              </a:defRPr>
            </a:lvl4pPr>
            <a:lvl5pPr marL="873035" indent="-514298">
              <a:spcBef>
                <a:spcPts val="0"/>
              </a:spcBef>
              <a:defRPr lang="pt-BR" sz="2400" kern="1200" spc="0" baseline="0" noProof="0" dirty="0">
                <a:solidFill>
                  <a:schemeClr val="tx1"/>
                </a:solidFill>
                <a:latin typeface="Latin Modern Mono Light Cond 10" charset="0"/>
                <a:ea typeface="+mn-ea"/>
                <a:cs typeface="Calibri"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5" name="Title 1"/>
          <p:cNvSpPr>
            <a:spLocks noGrp="1"/>
          </p:cNvSpPr>
          <p:nvPr>
            <p:ph type="title"/>
          </p:nvPr>
        </p:nvSpPr>
        <p:spPr>
          <a:xfrm>
            <a:off x="431801" y="549277"/>
            <a:ext cx="8280400" cy="863598"/>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6" name="Text Placeholder 5"/>
          <p:cNvSpPr>
            <a:spLocks noGrp="1"/>
          </p:cNvSpPr>
          <p:nvPr>
            <p:ph type="body" sz="quarter" idx="11"/>
          </p:nvPr>
        </p:nvSpPr>
        <p:spPr>
          <a:xfrm>
            <a:off x="431801" y="188914"/>
            <a:ext cx="8280400" cy="360362"/>
          </a:xfrm>
        </p:spPr>
        <p:txBody>
          <a:bodyPr vert="horz" lIns="0" tIns="0" rIns="0" bIns="0" rtlCol="0" anchor="b">
            <a:noAutofit/>
          </a:bodyPr>
          <a:lstStyle>
            <a:lvl1pPr>
              <a:defRPr lang="en-US" sz="2000" smtClean="0"/>
            </a:lvl1pPr>
          </a:lstStyle>
          <a:p>
            <a:pPr marL="0" lvl="0" indent="0">
              <a:buNone/>
            </a:pPr>
            <a:r>
              <a:rPr lang="en-US" noProof="0"/>
              <a:t>Click to edit Master text styles</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50826" y="908050"/>
            <a:ext cx="4141788" cy="540685"/>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0826" y="1538748"/>
            <a:ext cx="4141788" cy="4938251"/>
          </a:xfr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1388" y="908051"/>
            <a:ext cx="4141787" cy="540686"/>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1388" y="1538749"/>
            <a:ext cx="4141787" cy="4950952"/>
          </a:xfr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abeçalho da Seção">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31801" y="1449387"/>
            <a:ext cx="8280400" cy="1093665"/>
          </a:xfrm>
        </p:spPr>
        <p:txBody>
          <a:bodyPr anchor="t"/>
          <a:lstStyle>
            <a:lvl1pPr algn="l" defTabSz="914118" rtl="0" eaLnBrk="1" latinLnBrk="0" hangingPunct="1">
              <a:lnSpc>
                <a:spcPct val="80000"/>
              </a:lnSpc>
              <a:spcBef>
                <a:spcPct val="0"/>
              </a:spcBef>
              <a:buNone/>
              <a:defRPr lang="pt-BR" sz="5400" b="0" i="0" kern="1200" spc="-100" baseline="0" noProof="0" dirty="0">
                <a:solidFill>
                  <a:schemeClr val="tx1"/>
                </a:solidFill>
                <a:latin typeface="Myriad Pro Light Condensed" charset="0"/>
                <a:ea typeface="Myriad Pro Light Condensed" charset="0"/>
                <a:cs typeface="Myriad Pro Light Condensed" charset="0"/>
              </a:defRPr>
            </a:lvl1pPr>
          </a:lstStyle>
          <a:p>
            <a:r>
              <a:rPr lang="pt-BR" noProof="0" dirty="0"/>
              <a:t>Título do exemplo</a:t>
            </a:r>
          </a:p>
        </p:txBody>
      </p:sp>
      <p:sp>
        <p:nvSpPr>
          <p:cNvPr id="3" name="Espaço Reservado para Texto 2"/>
          <p:cNvSpPr>
            <a:spLocks noGrp="1"/>
          </p:cNvSpPr>
          <p:nvPr>
            <p:ph type="body" idx="1" hasCustomPrompt="1"/>
          </p:nvPr>
        </p:nvSpPr>
        <p:spPr>
          <a:xfrm>
            <a:off x="431800" y="2543053"/>
            <a:ext cx="8280401" cy="1606672"/>
          </a:xfrm>
        </p:spPr>
        <p:txBody>
          <a:bodyPr anchor="t"/>
          <a:lstStyle>
            <a:lvl1pPr marL="0" indent="0">
              <a:buNone/>
              <a:defRPr sz="2400">
                <a:solidFill>
                  <a:schemeClr val="tx1"/>
                </a:solidFill>
                <a:latin typeface="+mn-lt"/>
                <a:ea typeface="Avenir Next Condensed" charset="0"/>
                <a:cs typeface="Avenir Next Condensed" charset="0"/>
              </a:defRPr>
            </a:lvl1pPr>
            <a:lvl2pPr marL="457059" indent="0">
              <a:buNone/>
              <a:defRPr sz="1800">
                <a:solidFill>
                  <a:schemeClr val="tx1">
                    <a:tint val="75000"/>
                  </a:schemeClr>
                </a:solidFill>
              </a:defRPr>
            </a:lvl2pPr>
            <a:lvl3pPr marL="914118" indent="0">
              <a:buNone/>
              <a:defRPr sz="1600">
                <a:solidFill>
                  <a:schemeClr val="tx1">
                    <a:tint val="75000"/>
                  </a:schemeClr>
                </a:solidFill>
              </a:defRPr>
            </a:lvl3pPr>
            <a:lvl4pPr marL="1371180" indent="0">
              <a:buNone/>
              <a:defRPr sz="1400">
                <a:solidFill>
                  <a:schemeClr val="tx1">
                    <a:tint val="75000"/>
                  </a:schemeClr>
                </a:solidFill>
              </a:defRPr>
            </a:lvl4pPr>
            <a:lvl5pPr marL="1828239" indent="0">
              <a:buNone/>
              <a:defRPr sz="1400">
                <a:solidFill>
                  <a:schemeClr val="tx1">
                    <a:tint val="75000"/>
                  </a:schemeClr>
                </a:solidFill>
              </a:defRPr>
            </a:lvl5pPr>
            <a:lvl6pPr marL="2285298" indent="0">
              <a:buNone/>
              <a:defRPr sz="1400">
                <a:solidFill>
                  <a:schemeClr val="tx1">
                    <a:tint val="75000"/>
                  </a:schemeClr>
                </a:solidFill>
              </a:defRPr>
            </a:lvl6pPr>
            <a:lvl7pPr marL="2742360" indent="0">
              <a:buNone/>
              <a:defRPr sz="1400">
                <a:solidFill>
                  <a:schemeClr val="tx1">
                    <a:tint val="75000"/>
                  </a:schemeClr>
                </a:solidFill>
              </a:defRPr>
            </a:lvl7pPr>
            <a:lvl8pPr marL="3199416" indent="0">
              <a:buNone/>
              <a:defRPr sz="1400">
                <a:solidFill>
                  <a:schemeClr val="tx1">
                    <a:tint val="75000"/>
                  </a:schemeClr>
                </a:solidFill>
              </a:defRPr>
            </a:lvl8pPr>
            <a:lvl9pPr marL="3656478" indent="0">
              <a:buNone/>
              <a:defRPr sz="1400">
                <a:solidFill>
                  <a:schemeClr val="tx1">
                    <a:tint val="75000"/>
                  </a:schemeClr>
                </a:solidFill>
              </a:defRPr>
            </a:lvl9pPr>
          </a:lstStyle>
          <a:p>
            <a:pPr lvl="0"/>
            <a:r>
              <a:rPr lang="pt-BR" noProof="0" dirty="0"/>
              <a:t>Algum detalhe sobre o exemplo</a:t>
            </a:r>
          </a:p>
        </p:txBody>
      </p:sp>
      <p:sp>
        <p:nvSpPr>
          <p:cNvPr id="6" name="Text Placeholder 5"/>
          <p:cNvSpPr>
            <a:spLocks noGrp="1"/>
          </p:cNvSpPr>
          <p:nvPr>
            <p:ph type="body" sz="quarter" idx="10" hasCustomPrompt="1"/>
          </p:nvPr>
        </p:nvSpPr>
        <p:spPr>
          <a:xfrm>
            <a:off x="431801" y="865540"/>
            <a:ext cx="8280399" cy="569787"/>
          </a:xfrm>
        </p:spPr>
        <p:txBody>
          <a:bodyPr anchor="b">
            <a:normAutofit/>
          </a:bodyPr>
          <a:lstStyle>
            <a:lvl1pPr marL="0" indent="0">
              <a:buNone/>
              <a:defRPr sz="2800"/>
            </a:lvl1pPr>
            <a:lvl2pPr marL="269791" indent="0">
              <a:buNone/>
              <a:defRPr/>
            </a:lvl2pPr>
            <a:lvl3pPr marL="544345" indent="0">
              <a:buNone/>
              <a:defRPr/>
            </a:lvl3pPr>
            <a:lvl4pPr marL="801442" indent="0">
              <a:buNone/>
              <a:defRPr/>
            </a:lvl4pPr>
            <a:lvl5pPr marL="1082342" indent="0">
              <a:buNone/>
              <a:defRPr/>
            </a:lvl5pPr>
          </a:lstStyle>
          <a:p>
            <a:pPr lvl="0"/>
            <a:r>
              <a:rPr lang="pt-BR" noProof="0" dirty="0"/>
              <a:t>Número do exemplo</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wo Content Horizontal">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4360"/>
          </a:xfrm>
        </p:spPr>
        <p:txBody>
          <a:bodyPr/>
          <a:lstStyle>
            <a:lvl1pPr marL="450850" indent="0">
              <a:defRPr/>
            </a:lvl1pPr>
          </a:lstStyle>
          <a:p>
            <a:r>
              <a:rPr lang="en-US"/>
              <a:t>Click to edit Master title style</a:t>
            </a:r>
            <a:endParaRPr lang="en-US" dirty="0"/>
          </a:p>
        </p:txBody>
      </p:sp>
      <p:sp>
        <p:nvSpPr>
          <p:cNvPr id="4" name="Content Placeholder 3"/>
          <p:cNvSpPr>
            <a:spLocks noGrp="1"/>
          </p:cNvSpPr>
          <p:nvPr>
            <p:ph sz="half" idx="2"/>
          </p:nvPr>
        </p:nvSpPr>
        <p:spPr>
          <a:xfrm>
            <a:off x="431799" y="3971928"/>
            <a:ext cx="8280401" cy="251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0"/>
          </p:nvPr>
        </p:nvSpPr>
        <p:spPr>
          <a:xfrm>
            <a:off x="431800" y="1089025"/>
            <a:ext cx="8280400" cy="251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3D09FA4-D782-704D-BA4F-C6B6CE6C5758}" type="datetimeFigureOut">
              <a:rPr lang="en-US" smtClean="0"/>
              <a:pPr/>
              <a:t>8/27/18</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1D5E6C75-BD49-9148-AF50-F8E61D68AE68}" type="slidenum">
              <a:rPr lang="en-US" smtClean="0"/>
              <a:pPr/>
              <a:t>‹#›</a:t>
            </a:fld>
            <a:endParaRPr lang="en-US"/>
          </a:p>
        </p:txBody>
      </p:sp>
    </p:spTree>
    <p:extLst>
      <p:ext uri="{BB962C8B-B14F-4D97-AF65-F5344CB8AC3E}">
        <p14:creationId xmlns:p14="http://schemas.microsoft.com/office/powerpoint/2010/main" val="153664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beçalho da Seção al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31801" y="1449387"/>
            <a:ext cx="8280400" cy="1976985"/>
          </a:xfrm>
        </p:spPr>
        <p:txBody>
          <a:bodyPr anchor="t"/>
          <a:lstStyle>
            <a:lvl1pPr algn="l" defTabSz="914118" rtl="0" eaLnBrk="1" latinLnBrk="0" hangingPunct="1">
              <a:lnSpc>
                <a:spcPct val="80000"/>
              </a:lnSpc>
              <a:spcBef>
                <a:spcPct val="0"/>
              </a:spcBef>
              <a:buNone/>
              <a:defRPr lang="pt-BR" sz="6600" b="0" i="0" kern="1200" spc="-100" baseline="0" noProof="0" dirty="0">
                <a:solidFill>
                  <a:schemeClr val="bg1"/>
                </a:solidFill>
                <a:latin typeface="+mn-lt"/>
                <a:ea typeface="Avenir Next Condensed" charset="0"/>
                <a:cs typeface="Avenir Next Condensed" charset="0"/>
              </a:defRPr>
            </a:lvl1pPr>
          </a:lstStyle>
          <a:p>
            <a:r>
              <a:rPr lang="pt-BR" noProof="0" dirty="0"/>
              <a:t>Título do exemplo</a:t>
            </a:r>
          </a:p>
        </p:txBody>
      </p:sp>
      <p:sp>
        <p:nvSpPr>
          <p:cNvPr id="3" name="Espaço Reservado para Texto 2"/>
          <p:cNvSpPr>
            <a:spLocks noGrp="1"/>
          </p:cNvSpPr>
          <p:nvPr>
            <p:ph type="body" idx="1" hasCustomPrompt="1"/>
          </p:nvPr>
        </p:nvSpPr>
        <p:spPr>
          <a:xfrm>
            <a:off x="431801" y="4149274"/>
            <a:ext cx="8280401" cy="2340426"/>
          </a:xfrm>
        </p:spPr>
        <p:txBody>
          <a:bodyPr anchor="t">
            <a:normAutofit/>
          </a:bodyPr>
          <a:lstStyle>
            <a:lvl1pPr marL="0" indent="0">
              <a:buNone/>
              <a:defRPr sz="3600">
                <a:solidFill>
                  <a:schemeClr val="bg1"/>
                </a:solidFill>
                <a:latin typeface="+mn-lt"/>
                <a:ea typeface="Avenir Next Condensed" charset="0"/>
                <a:cs typeface="Avenir Next Condensed" charset="0"/>
              </a:defRPr>
            </a:lvl1pPr>
            <a:lvl2pPr marL="457059" indent="0">
              <a:buNone/>
              <a:defRPr sz="1800">
                <a:solidFill>
                  <a:schemeClr val="tx1">
                    <a:tint val="75000"/>
                  </a:schemeClr>
                </a:solidFill>
              </a:defRPr>
            </a:lvl2pPr>
            <a:lvl3pPr marL="914118" indent="0">
              <a:buNone/>
              <a:defRPr sz="1600">
                <a:solidFill>
                  <a:schemeClr val="tx1">
                    <a:tint val="75000"/>
                  </a:schemeClr>
                </a:solidFill>
              </a:defRPr>
            </a:lvl3pPr>
            <a:lvl4pPr marL="1371180" indent="0">
              <a:buNone/>
              <a:defRPr sz="1400">
                <a:solidFill>
                  <a:schemeClr val="tx1">
                    <a:tint val="75000"/>
                  </a:schemeClr>
                </a:solidFill>
              </a:defRPr>
            </a:lvl4pPr>
            <a:lvl5pPr marL="1828239" indent="0">
              <a:buNone/>
              <a:defRPr sz="1400">
                <a:solidFill>
                  <a:schemeClr val="tx1">
                    <a:tint val="75000"/>
                  </a:schemeClr>
                </a:solidFill>
              </a:defRPr>
            </a:lvl5pPr>
            <a:lvl6pPr marL="2285298" indent="0">
              <a:buNone/>
              <a:defRPr sz="1400">
                <a:solidFill>
                  <a:schemeClr val="tx1">
                    <a:tint val="75000"/>
                  </a:schemeClr>
                </a:solidFill>
              </a:defRPr>
            </a:lvl6pPr>
            <a:lvl7pPr marL="2742360" indent="0">
              <a:buNone/>
              <a:defRPr sz="1400">
                <a:solidFill>
                  <a:schemeClr val="tx1">
                    <a:tint val="75000"/>
                  </a:schemeClr>
                </a:solidFill>
              </a:defRPr>
            </a:lvl7pPr>
            <a:lvl8pPr marL="3199416" indent="0">
              <a:buNone/>
              <a:defRPr sz="1400">
                <a:solidFill>
                  <a:schemeClr val="tx1">
                    <a:tint val="75000"/>
                  </a:schemeClr>
                </a:solidFill>
              </a:defRPr>
            </a:lvl8pPr>
            <a:lvl9pPr marL="3656478" indent="0">
              <a:buNone/>
              <a:defRPr sz="1400">
                <a:solidFill>
                  <a:schemeClr val="tx1">
                    <a:tint val="75000"/>
                  </a:schemeClr>
                </a:solidFill>
              </a:defRPr>
            </a:lvl9pPr>
          </a:lstStyle>
          <a:p>
            <a:pPr lvl="0"/>
            <a:r>
              <a:rPr lang="pt-BR" noProof="0" dirty="0"/>
              <a:t>Algum detalhe sobre o exemplo</a:t>
            </a:r>
          </a:p>
        </p:txBody>
      </p:sp>
      <p:sp>
        <p:nvSpPr>
          <p:cNvPr id="6" name="Text Placeholder 5"/>
          <p:cNvSpPr>
            <a:spLocks noGrp="1"/>
          </p:cNvSpPr>
          <p:nvPr>
            <p:ph type="body" sz="quarter" idx="10" hasCustomPrompt="1"/>
          </p:nvPr>
        </p:nvSpPr>
        <p:spPr>
          <a:xfrm>
            <a:off x="431801" y="865540"/>
            <a:ext cx="8280399" cy="569787"/>
          </a:xfrm>
        </p:spPr>
        <p:txBody>
          <a:bodyPr anchor="b">
            <a:normAutofit/>
          </a:bodyPr>
          <a:lstStyle>
            <a:lvl1pPr marL="0" indent="0">
              <a:buNone/>
              <a:defRPr sz="2800"/>
            </a:lvl1pPr>
            <a:lvl2pPr marL="269791" indent="0">
              <a:buNone/>
              <a:defRPr/>
            </a:lvl2pPr>
            <a:lvl3pPr marL="544345" indent="0">
              <a:buNone/>
              <a:defRPr/>
            </a:lvl3pPr>
            <a:lvl4pPr marL="801442" indent="0">
              <a:buNone/>
              <a:defRPr/>
            </a:lvl4pPr>
            <a:lvl5pPr marL="1082342" indent="0">
              <a:buNone/>
              <a:defRPr/>
            </a:lvl5pPr>
          </a:lstStyle>
          <a:p>
            <a:pPr lvl="0"/>
            <a:r>
              <a:rPr lang="pt-BR" noProof="0" dirty="0"/>
              <a:t>Número do exemplo</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1169987"/>
          </a:xfrm>
        </p:spPr>
        <p:txBody>
          <a:bodyPr vert="horz" lIns="0" tIns="36000" rIns="0" bIns="0" rtlCol="0" anchor="t">
            <a:noAutofit/>
          </a:bodyPr>
          <a:lstStyle>
            <a:lvl1pPr>
              <a:defRPr lang="pt-BR" sz="4800" b="0" i="0" spc="-100" baseline="0" noProof="0" dirty="0">
                <a:latin typeface="Myriad Pro Condensed" charset="0"/>
                <a:ea typeface="Myriad Pro Condensed" charset="0"/>
                <a:cs typeface="Myriad Pro Condensed" charset="0"/>
              </a:defRPr>
            </a:lvl1pPr>
          </a:lstStyle>
          <a:p>
            <a:pPr lvl="0"/>
            <a:r>
              <a:rPr lang="en-US" noProof="0" dirty="0"/>
              <a:t>Click to edit Master title style</a:t>
            </a:r>
            <a:endParaRPr lang="pt-BR" noProof="0" dirty="0"/>
          </a:p>
        </p:txBody>
      </p:sp>
      <p:sp>
        <p:nvSpPr>
          <p:cNvPr id="4" name="Content Placeholder 3"/>
          <p:cNvSpPr>
            <a:spLocks noGrp="1"/>
          </p:cNvSpPr>
          <p:nvPr>
            <p:ph sz="quarter" idx="10"/>
          </p:nvPr>
        </p:nvSpPr>
        <p:spPr>
          <a:xfrm>
            <a:off x="431799" y="1809750"/>
            <a:ext cx="8280401" cy="4679950"/>
          </a:xfrm>
        </p:spPr>
        <p:txBody>
          <a:bodyPr vert="horz" lIns="0" tIns="0" rIns="0" bIns="0" rtlCol="0">
            <a:normAutofit/>
          </a:bodyPr>
          <a:lstStyle>
            <a:lvl1pPr marL="266612" indent="-266612">
              <a:lnSpc>
                <a:spcPct val="100000"/>
              </a:lnSpc>
              <a:spcBef>
                <a:spcPts val="1800"/>
              </a:spcBef>
              <a:spcAft>
                <a:spcPts val="0"/>
              </a:spcAft>
              <a:buSzPct val="100000"/>
              <a:defRPr lang="en-US" sz="2400" noProof="0" smtClean="0"/>
            </a:lvl1pPr>
            <a:lvl2pPr>
              <a:lnSpc>
                <a:spcPct val="100000"/>
              </a:lnSpc>
              <a:spcBef>
                <a:spcPts val="600"/>
              </a:spcBef>
              <a:buSzPct val="100000"/>
              <a:defRPr lang="en-US" sz="2400" noProof="0" smtClean="0"/>
            </a:lvl2pPr>
            <a:lvl3pPr marL="715725" indent="-179329">
              <a:lnSpc>
                <a:spcPct val="100000"/>
              </a:lnSpc>
              <a:spcBef>
                <a:spcPts val="300"/>
              </a:spcBef>
              <a:buSzPct val="100000"/>
              <a:defRPr lang="en-US" sz="2000" noProof="0" smtClean="0"/>
            </a:lvl3pPr>
            <a:lvl4pPr marL="454025" indent="-454025">
              <a:lnSpc>
                <a:spcPct val="90000"/>
              </a:lnSpc>
              <a:buClr>
                <a:schemeClr val="bg1">
                  <a:lumMod val="50000"/>
                </a:schemeClr>
              </a:buClr>
              <a:buSzPct val="75000"/>
              <a:buFont typeface="+mj-lt"/>
              <a:buAutoNum type="arabicPeriod"/>
              <a:tabLst/>
              <a:defRPr lang="en-US" sz="2000" b="0" i="0" noProof="0" smtClean="0">
                <a:latin typeface="Courier Condensed" charset="0"/>
                <a:ea typeface="Courier Condensed" charset="0"/>
                <a:cs typeface="Courier Condensed" charset="0"/>
              </a:defRPr>
            </a:lvl4pPr>
            <a:lvl5pPr marL="711200" indent="-442913">
              <a:lnSpc>
                <a:spcPct val="90000"/>
              </a:lnSpc>
              <a:spcBef>
                <a:spcPts val="0"/>
              </a:spcBef>
              <a:buClr>
                <a:schemeClr val="bg1">
                  <a:lumMod val="50000"/>
                </a:schemeClr>
              </a:buClr>
              <a:buSzPct val="75000"/>
              <a:buFont typeface="+mj-lt"/>
              <a:buAutoNum type="arabicPeriod"/>
              <a:tabLst>
                <a:tab pos="989013" algn="l"/>
                <a:tab pos="1349375" algn="l"/>
                <a:tab pos="1709738" algn="l"/>
                <a:tab pos="2068513" algn="l"/>
              </a:tabLst>
              <a:defRPr lang="pt-BR" sz="2000" b="0" i="0" kern="1200" spc="0" baseline="0" noProof="0" dirty="0">
                <a:solidFill>
                  <a:schemeClr val="tx1"/>
                </a:solidFill>
                <a:latin typeface="Courier Condensed" charset="0"/>
                <a:ea typeface="Courier Condensed" charset="0"/>
                <a:cs typeface="Courier Condensed" charset="0"/>
              </a:defRPr>
            </a:lvl5pPr>
            <a:lvl6pPr marL="889000" indent="-352425" defTabSz="360000">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8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defTabSz="360000">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a:latin typeface="Cambria" charset="0"/>
                <a:ea typeface="Cambria" charset="0"/>
                <a:cs typeface="Cambria" charset="0"/>
              </a:defRPr>
            </a:lvl7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41313"/>
          </a:xfrm>
        </p:spPr>
        <p:txBody>
          <a:bodyPr vert="horz" lIns="0" tIns="0" rIns="0" bIns="0" rtlCol="0" anchor="b">
            <a:noAutofit/>
          </a:bodyPr>
          <a:lstStyle>
            <a:lvl1pPr>
              <a:buFontTx/>
              <a:buNone/>
              <a:defRPr lang="en-US" sz="2000" noProof="0" smtClean="0"/>
            </a:lvl1pPr>
          </a:lstStyle>
          <a:p>
            <a:pPr marL="0" lvl="0" indent="0">
              <a:buNone/>
            </a:pPr>
            <a:r>
              <a:rPr lang="en-US" noProof="0"/>
              <a:t>Click to edit Master text styles</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43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xemplo (spec)">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sz="4000" b="0" i="0" noProof="0" dirty="0">
                <a:solidFill>
                  <a:srgbClr val="EBEBEB"/>
                </a:solidFill>
                <a:latin typeface="+mj-lt"/>
                <a:ea typeface="Myriad Pro Condensed" charset="0"/>
                <a:cs typeface="Myriad Pro Condensed" charset="0"/>
              </a:defRPr>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799" y="1809750"/>
            <a:ext cx="8280401" cy="4679950"/>
          </a:xfrm>
        </p:spPr>
        <p:txBody>
          <a:bodyPr vert="horz" lIns="0" tIns="0" rIns="0" bIns="0" rtlCol="0">
            <a:normAutofit/>
          </a:bodyPr>
          <a:lstStyle>
            <a:lvl1pPr>
              <a:spcBef>
                <a:spcPts val="1200"/>
              </a:spcBef>
              <a:spcAft>
                <a:spcPts val="600"/>
              </a:spcAft>
              <a:defRPr lang="en-US" sz="2400" b="0" i="0" noProof="0" smtClean="0">
                <a:solidFill>
                  <a:srgbClr val="EBEBEB"/>
                </a:solidFill>
                <a:latin typeface="+mn-lt"/>
                <a:ea typeface="Myriad Pro SemiCondensed" charset="0"/>
                <a:cs typeface="Myriad Pro SemiCondensed" charset="0"/>
              </a:defRPr>
            </a:lvl1pPr>
            <a:lvl2pPr>
              <a:defRPr lang="en-US" sz="2400" noProof="0" smtClean="0">
                <a:solidFill>
                  <a:srgbClr val="EBEBEB"/>
                </a:solidFill>
                <a:latin typeface="+mn-lt"/>
              </a:defRPr>
            </a:lvl2pPr>
            <a:lvl3pPr>
              <a:defRPr lang="en-US" sz="2000" noProof="0" smtClean="0">
                <a:solidFill>
                  <a:srgbClr val="EBEBEB"/>
                </a:solidFill>
                <a:latin typeface="+mn-lt"/>
              </a:defRPr>
            </a:lvl3pPr>
            <a:lvl4pPr>
              <a:defRPr lang="en-US" noProof="0" smtClean="0">
                <a:solidFill>
                  <a:srgbClr val="EBEBEB"/>
                </a:solidFill>
              </a:defRPr>
            </a:lvl4pPr>
            <a:lvl5pPr>
              <a:defRPr lang="pt-BR" noProof="0" dirty="0">
                <a:solidFill>
                  <a:srgbClr val="EBEBEB"/>
                </a:solidFill>
              </a:defRPr>
            </a:lvl5pPr>
          </a:lstStyle>
          <a:p>
            <a:pPr lvl="0">
              <a:lnSpc>
                <a:spcPct val="100000"/>
              </a:lnSpc>
            </a:pPr>
            <a:r>
              <a:rPr lang="en-US" noProof="0"/>
              <a:t>Click to edit Master text styles</a:t>
            </a:r>
          </a:p>
          <a:p>
            <a:pPr lvl="1">
              <a:lnSpc>
                <a:spcPct val="100000"/>
              </a:lnSpc>
            </a:pPr>
            <a:r>
              <a:rPr lang="en-US" noProof="0"/>
              <a:t>Second level</a:t>
            </a:r>
          </a:p>
          <a:p>
            <a:pPr lvl="2">
              <a:lnSpc>
                <a:spcPct val="100000"/>
              </a:lnSpc>
            </a:pPr>
            <a:r>
              <a:rPr lang="en-US" noProof="0"/>
              <a:t>Third level</a:t>
            </a:r>
          </a:p>
          <a:p>
            <a:pPr lvl="3">
              <a:lnSpc>
                <a:spcPct val="100000"/>
              </a:lnSpc>
            </a:pPr>
            <a:r>
              <a:rPr lang="en-US" noProof="0"/>
              <a:t>Fourth level</a:t>
            </a:r>
          </a:p>
          <a:p>
            <a:pPr lvl="4">
              <a:lnSpc>
                <a:spcPct val="100000"/>
              </a:lnSpc>
            </a:pPr>
            <a:r>
              <a:rPr lang="en-US" noProof="0"/>
              <a:t>Fifth level</a:t>
            </a:r>
            <a:endParaRPr lang="pt-BR" noProof="0" dirty="0"/>
          </a:p>
        </p:txBody>
      </p:sp>
      <p:sp>
        <p:nvSpPr>
          <p:cNvPr id="6" name="Text Placeholder 5"/>
          <p:cNvSpPr>
            <a:spLocks noGrp="1"/>
          </p:cNvSpPr>
          <p:nvPr>
            <p:ph type="body" sz="quarter" idx="11"/>
          </p:nvPr>
        </p:nvSpPr>
        <p:spPr>
          <a:xfrm>
            <a:off x="431800" y="279400"/>
            <a:ext cx="8280400" cy="360363"/>
          </a:xfrm>
        </p:spPr>
        <p:txBody>
          <a:bodyPr vert="horz" lIns="0" tIns="0" rIns="0" bIns="0" rtlCol="0" anchor="b">
            <a:noAutofit/>
          </a:bodyPr>
          <a:lstStyle>
            <a:lvl1pPr marL="266612" indent="-266612">
              <a:buFontTx/>
              <a:buNone/>
              <a:defRPr lang="en-US" sz="2000" smtClean="0">
                <a:solidFill>
                  <a:srgbClr val="EBEBEB"/>
                </a:solidFill>
              </a:defRPr>
            </a:lvl1pPr>
          </a:lstStyle>
          <a:p>
            <a:pPr marL="0" lvl="0" indent="0"/>
            <a:r>
              <a:rPr lang="en-US" noProof="0"/>
              <a:t>Click to edit Master text styles</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xemplo (desenvolvimento)">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sz="4800"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799" y="1449388"/>
            <a:ext cx="8280401" cy="5040312"/>
          </a:xfrm>
        </p:spPr>
        <p:txBody>
          <a:bodyPr vert="horz" lIns="0" tIns="0" rIns="0" bIns="0" rtlCol="0">
            <a:normAutofit/>
          </a:bodyPr>
          <a:lstStyle>
            <a:lvl1pPr marL="266612" indent="-266612">
              <a:lnSpc>
                <a:spcPct val="100000"/>
              </a:lnSpc>
              <a:spcBef>
                <a:spcPts val="1200"/>
              </a:spcBef>
              <a:spcAft>
                <a:spcPts val="600"/>
              </a:spcAft>
              <a:buSzPct val="100000"/>
              <a:defRPr lang="en-US" sz="2400" noProof="0" smtClean="0"/>
            </a:lvl1pPr>
            <a:lvl2pPr>
              <a:lnSpc>
                <a:spcPct val="100000"/>
              </a:lnSpc>
              <a:spcBef>
                <a:spcPts val="600"/>
              </a:spcBef>
              <a:buSzPct val="100000"/>
              <a:defRPr lang="en-US" sz="2400" noProof="0" smtClean="0"/>
            </a:lvl2pPr>
            <a:lvl3pPr marL="715725" indent="-179329">
              <a:lnSpc>
                <a:spcPct val="100000"/>
              </a:lnSpc>
              <a:spcBef>
                <a:spcPts val="300"/>
              </a:spcBef>
              <a:buSzPct val="100000"/>
              <a:defRPr lang="en-US" sz="2000" noProof="0" smtClean="0"/>
            </a:lvl3pPr>
            <a:lvl4pPr marL="358710" indent="-358710">
              <a:lnSpc>
                <a:spcPct val="90000"/>
              </a:lnSpc>
              <a:buClr>
                <a:schemeClr val="bg1">
                  <a:lumMod val="50000"/>
                </a:schemeClr>
              </a:buClr>
              <a:buSzPct val="75000"/>
              <a:buFont typeface="+mj-lt"/>
              <a:buAutoNum type="arabicPeriod"/>
              <a:defRPr lang="en-US" sz="1800" b="0" i="0" noProof="0" smtClean="0">
                <a:latin typeface="Courier Condensed" charset="0"/>
                <a:ea typeface="Courier Condensed" charset="0"/>
                <a:cs typeface="Courier Condensed" charset="0"/>
              </a:defRPr>
            </a:lvl4pPr>
            <a:lvl5pPr marL="628650" indent="-355600">
              <a:lnSpc>
                <a:spcPct val="90000"/>
              </a:lnSpc>
              <a:spcBef>
                <a:spcPts val="0"/>
              </a:spcBef>
              <a:buClr>
                <a:schemeClr val="bg1">
                  <a:lumMod val="50000"/>
                </a:schemeClr>
              </a:buClr>
              <a:buSzPct val="75000"/>
              <a:buFont typeface="+mj-lt"/>
              <a:buAutoNum type="arabicPeriod"/>
              <a:tabLst>
                <a:tab pos="990000" algn="l"/>
                <a:tab pos="1350000" algn="l"/>
                <a:tab pos="1710000" algn="l"/>
                <a:tab pos="2070000" algn="l"/>
              </a:tabLst>
              <a:defRPr lang="pt-BR" sz="1800" b="0" i="0" kern="1200" spc="0" baseline="0" noProof="0" dirty="0">
                <a:solidFill>
                  <a:schemeClr val="tx1"/>
                </a:solidFill>
                <a:latin typeface="Courier Condensed" charset="0"/>
                <a:ea typeface="Courier Condensed" charset="0"/>
                <a:cs typeface="Courier Condensed" charset="0"/>
              </a:defRPr>
            </a:lvl5pPr>
            <a:lvl6pPr marL="889000" indent="-352425" defTabSz="360000">
              <a:lnSpc>
                <a:spcPct val="90000"/>
              </a:lnSpc>
              <a:spcBef>
                <a:spcPts val="0"/>
              </a:spcBef>
              <a:buClr>
                <a:schemeClr val="bg1">
                  <a:lumMod val="50000"/>
                </a:schemeClr>
              </a:buClr>
              <a:buSzPct val="75000"/>
              <a:buFont typeface="+mj-lt"/>
              <a:buAutoNum type="arabicPeriod"/>
              <a:tabLst>
                <a:tab pos="1079500" algn="l"/>
                <a:tab pos="1439863" algn="l"/>
                <a:tab pos="1798638" algn="l"/>
              </a:tabLst>
              <a:defRPr lang="pt-BR" sz="2800" b="0" i="0" kern="1200" spc="0" baseline="0" noProof="0" dirty="0">
                <a:solidFill>
                  <a:schemeClr val="tx1"/>
                </a:solidFill>
                <a:latin typeface="Latin Modern Mono Light Cond 10" charset="0"/>
                <a:ea typeface="Latin Modern Mono Light Cond 10" charset="0"/>
                <a:cs typeface="Latin Modern Mono Light Cond 10" charset="0"/>
              </a:defRPr>
            </a:lvl6pPr>
            <a:lvl7pPr marL="628650" indent="-360000" defTabSz="360000">
              <a:lnSpc>
                <a:spcPct val="100000"/>
              </a:lnSpc>
              <a:spcBef>
                <a:spcPts val="0"/>
              </a:spcBef>
              <a:buClr>
                <a:schemeClr val="bg1">
                  <a:lumMod val="50000"/>
                </a:schemeClr>
              </a:buClr>
              <a:buSzPct val="80000"/>
              <a:buFont typeface="+mj-lt"/>
              <a:buAutoNum type="arabicPeriod"/>
              <a:tabLst>
                <a:tab pos="990000" algn="l"/>
                <a:tab pos="1350000" algn="l"/>
                <a:tab pos="1710000" algn="l"/>
                <a:tab pos="2070000" algn="l"/>
              </a:tabLst>
              <a:defRPr sz="1800" b="0" i="0">
                <a:latin typeface="Cambria" charset="0"/>
                <a:ea typeface="Cambria" charset="0"/>
                <a:cs typeface="Cambria" charset="0"/>
              </a:defRPr>
            </a:lvl7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a:solidFill>
            <a:schemeClr val="tx1">
              <a:lumMod val="65000"/>
              <a:lumOff val="35000"/>
            </a:schemeClr>
          </a:solidFill>
        </p:spPr>
        <p:txBody>
          <a:bodyPr vert="horz" lIns="0" tIns="0" rIns="0" bIns="0" rtlCol="0" anchor="b">
            <a:noAutofit/>
          </a:bodyPr>
          <a:lstStyle>
            <a:lvl1pPr>
              <a:buFontTx/>
              <a:buNone/>
              <a:defRPr lang="en-US" sz="2000" noProof="0" smtClean="0">
                <a:solidFill>
                  <a:schemeClr val="bg1">
                    <a:lumMod val="85000"/>
                  </a:schemeClr>
                </a:solidFill>
              </a:defRPr>
            </a:lvl1pPr>
          </a:lstStyle>
          <a:p>
            <a:pPr marL="0" lvl="0" indent="0">
              <a:buNone/>
            </a:pPr>
            <a:r>
              <a:rPr lang="en-US" noProof="0"/>
              <a:t>Click to edit Master text styles</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pos="61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mente conteúdo">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31800" y="279400"/>
            <a:ext cx="8280400" cy="6210300"/>
          </a:xfrm>
        </p:spPr>
        <p:txBody>
          <a:bodyPr/>
          <a:lstStyle>
            <a:lvl4pPr marL="454025" indent="-450850">
              <a:buFont typeface="+mj-lt"/>
              <a:buAutoNum type="arabicPeriod"/>
              <a:defRPr b="0" i="0">
                <a:latin typeface="Courier Condensed" charset="0"/>
                <a:ea typeface="Courier Condensed" charset="0"/>
                <a:cs typeface="Courier Condensed" charset="0"/>
              </a:defRPr>
            </a:lvl4pPr>
            <a:lvl5pPr marL="711200" indent="-442913">
              <a:buFont typeface="+mj-lt"/>
              <a:buAutoNum type="arabicPeriod"/>
              <a:defRPr b="0" i="0">
                <a:latin typeface="Courier Condensed" charset="0"/>
                <a:ea typeface="Courier Condensed" charset="0"/>
                <a:cs typeface="Courier Condensed"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800" y="1809750"/>
            <a:ext cx="3869268" cy="4679950"/>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ourier Condensed" charset="0"/>
                <a:ea typeface="Courier Condensed" charset="0"/>
                <a:cs typeface="Courier Condensed" charset="0"/>
              </a:defRPr>
            </a:lvl4pPr>
            <a:lvl5pPr marL="719138" indent="-360363">
              <a:spcBef>
                <a:spcPts val="0"/>
              </a:spcBef>
              <a:buClr>
                <a:schemeClr val="bg1">
                  <a:lumMod val="50000"/>
                </a:schemeClr>
              </a:buClr>
              <a:buSzPct val="80000"/>
              <a:buFont typeface="+mj-lt"/>
              <a:buAutoNum type="arabicPeriod"/>
              <a:tabLst/>
              <a:defRPr lang="pt-BR" sz="2000" b="0" i="0" kern="1200" spc="0" baseline="0" noProof="0" dirty="0">
                <a:solidFill>
                  <a:schemeClr val="tx1"/>
                </a:solidFill>
                <a:latin typeface="Courier Condensed" charset="0"/>
                <a:ea typeface="Courier Condensed" charset="0"/>
                <a:cs typeface="Courier Condensed"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Click to edit Master text styles</a:t>
            </a:r>
          </a:p>
        </p:txBody>
      </p:sp>
      <p:sp>
        <p:nvSpPr>
          <p:cNvPr id="5" name="Content Placeholder 4"/>
          <p:cNvSpPr>
            <a:spLocks noGrp="1"/>
          </p:cNvSpPr>
          <p:nvPr>
            <p:ph sz="quarter" idx="12"/>
          </p:nvPr>
        </p:nvSpPr>
        <p:spPr>
          <a:xfrm>
            <a:off x="4859338" y="1809750"/>
            <a:ext cx="3852862" cy="4679950"/>
          </a:xfrm>
        </p:spPr>
        <p:txBody>
          <a:bodyPr/>
          <a:lstStyle>
            <a:lvl4pPr>
              <a:defRPr>
                <a:latin typeface="Courier Condensed" charset="0"/>
                <a:ea typeface="Courier Condensed" charset="0"/>
                <a:cs typeface="Courier Condensed" charset="0"/>
              </a:defRPr>
            </a:lvl4pPr>
            <a:lvl5pPr>
              <a:defRPr>
                <a:latin typeface="Courier Condensed" charset="0"/>
                <a:ea typeface="Courier Condensed" charset="0"/>
                <a:cs typeface="Courier Condensed"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ítulo e conteúdo (esq)">
    <p:spTree>
      <p:nvGrpSpPr>
        <p:cNvPr id="1" name=""/>
        <p:cNvGrpSpPr/>
        <p:nvPr/>
      </p:nvGrpSpPr>
      <p:grpSpPr>
        <a:xfrm>
          <a:off x="0" y="0"/>
          <a:ext cx="0" cy="0"/>
          <a:chOff x="0" y="0"/>
          <a:chExt cx="0" cy="0"/>
        </a:xfrm>
      </p:grpSpPr>
      <p:sp>
        <p:nvSpPr>
          <p:cNvPr id="2" name="Title 1"/>
          <p:cNvSpPr>
            <a:spLocks noGrp="1"/>
          </p:cNvSpPr>
          <p:nvPr>
            <p:ph type="title"/>
          </p:nvPr>
        </p:nvSpPr>
        <p:spPr>
          <a:xfrm>
            <a:off x="431799" y="639763"/>
            <a:ext cx="8280401" cy="809625"/>
          </a:xfrm>
        </p:spPr>
        <p:txBody>
          <a:bodyPr vert="horz" lIns="0" tIns="36000" rIns="0" bIns="0" rtlCol="0" anchor="t">
            <a:noAutofit/>
          </a:bodyPr>
          <a:lstStyle>
            <a:lvl1pPr>
              <a:defRPr lang="pt-BR" noProof="0" dirty="0"/>
            </a:lvl1pPr>
          </a:lstStyle>
          <a:p>
            <a:pPr lvl="0"/>
            <a:r>
              <a:rPr lang="en-US" noProof="0"/>
              <a:t>Click to edit Master title style</a:t>
            </a:r>
            <a:endParaRPr lang="pt-BR" noProof="0" dirty="0"/>
          </a:p>
        </p:txBody>
      </p:sp>
      <p:sp>
        <p:nvSpPr>
          <p:cNvPr id="4" name="Content Placeholder 3"/>
          <p:cNvSpPr>
            <a:spLocks noGrp="1"/>
          </p:cNvSpPr>
          <p:nvPr>
            <p:ph sz="quarter" idx="10"/>
          </p:nvPr>
        </p:nvSpPr>
        <p:spPr>
          <a:xfrm>
            <a:off x="431800" y="1809750"/>
            <a:ext cx="3869268" cy="4679950"/>
          </a:xfrm>
        </p:spPr>
        <p:txBody>
          <a:bodyPr vert="horz" lIns="0" tIns="0" rIns="0" bIns="0" rtlCol="0">
            <a:normAutofit/>
          </a:bodyPr>
          <a:lstStyle>
            <a:lvl1pPr marL="266612" indent="-266612">
              <a:lnSpc>
                <a:spcPct val="100000"/>
              </a:lnSpc>
              <a:spcBef>
                <a:spcPts val="1800"/>
              </a:spcBef>
              <a:buSzPct val="100000"/>
              <a:defRPr lang="en-US" sz="2324" noProof="0" smtClean="0"/>
            </a:lvl1pPr>
            <a:lvl2pPr>
              <a:lnSpc>
                <a:spcPct val="100000"/>
              </a:lnSpc>
              <a:spcBef>
                <a:spcPts val="300"/>
              </a:spcBef>
              <a:buSzPct val="100000"/>
              <a:defRPr lang="en-US" sz="2091" noProof="0" smtClean="0"/>
            </a:lvl2pPr>
            <a:lvl3pPr marL="715725" indent="-179329">
              <a:lnSpc>
                <a:spcPct val="100000"/>
              </a:lnSpc>
              <a:spcBef>
                <a:spcPts val="300"/>
              </a:spcBef>
              <a:buSzPct val="100000"/>
              <a:defRPr lang="en-US" sz="2091" noProof="0" smtClean="0"/>
            </a:lvl3pPr>
            <a:lvl4pPr marL="358710" indent="-358710">
              <a:buClr>
                <a:schemeClr val="bg1">
                  <a:lumMod val="50000"/>
                </a:schemeClr>
              </a:buClr>
              <a:buSzPct val="80000"/>
              <a:buFont typeface="+mj-lt"/>
              <a:buAutoNum type="arabicPeriod"/>
              <a:defRPr lang="en-US" sz="2000" b="0" i="0" noProof="0" smtClean="0">
                <a:latin typeface="Courier Condensed" charset="0"/>
                <a:ea typeface="Courier Condensed" charset="0"/>
                <a:cs typeface="Courier Condensed" charset="0"/>
              </a:defRPr>
            </a:lvl4pPr>
            <a:lvl5pPr marL="719138" indent="-360363">
              <a:spcBef>
                <a:spcPts val="0"/>
              </a:spcBef>
              <a:buClr>
                <a:schemeClr val="bg1">
                  <a:lumMod val="50000"/>
                </a:schemeClr>
              </a:buClr>
              <a:buSzPct val="80000"/>
              <a:buFont typeface="+mj-lt"/>
              <a:buAutoNum type="arabicPeriod"/>
              <a:tabLst/>
              <a:defRPr lang="pt-BR" sz="2000" b="0" i="0" kern="1200" spc="0" baseline="0" noProof="0" dirty="0">
                <a:solidFill>
                  <a:schemeClr val="tx1"/>
                </a:solidFill>
                <a:latin typeface="Courier Condensed" charset="0"/>
                <a:ea typeface="Courier Condensed" charset="0"/>
                <a:cs typeface="Courier Condensed" charset="0"/>
              </a:defRPr>
            </a:lvl5pPr>
            <a:lvl6pPr marL="995285" indent="-457165">
              <a:spcBef>
                <a:spcPts val="0"/>
              </a:spcBef>
              <a:buClr>
                <a:schemeClr val="bg1">
                  <a:lumMod val="75000"/>
                </a:schemeClr>
              </a:buClr>
              <a:buSzPct val="80000"/>
              <a:buFont typeface="+mj-lt"/>
              <a:buAutoNum type="arabicPeriod"/>
              <a:defRPr sz="2800">
                <a:latin typeface="LM Mono Light Cond 10" panose="00000509000000000000" pitchFamily="49" charset="0"/>
              </a:defRPr>
            </a:lvl6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pt-BR" noProof="0" dirty="0"/>
          </a:p>
        </p:txBody>
      </p:sp>
      <p:sp>
        <p:nvSpPr>
          <p:cNvPr id="6" name="Text Placeholder 5"/>
          <p:cNvSpPr>
            <a:spLocks noGrp="1"/>
          </p:cNvSpPr>
          <p:nvPr>
            <p:ph type="body" sz="quarter" idx="11"/>
          </p:nvPr>
        </p:nvSpPr>
        <p:spPr>
          <a:xfrm>
            <a:off x="431799" y="279400"/>
            <a:ext cx="8280402" cy="360363"/>
          </a:xfrm>
        </p:spPr>
        <p:txBody>
          <a:bodyPr vert="horz" lIns="0" tIns="0" rIns="0" bIns="0" rtlCol="0" anchor="b">
            <a:noAutofit/>
          </a:bodyPr>
          <a:lstStyle>
            <a:lvl1pPr>
              <a:buFontTx/>
              <a:buNone/>
              <a:defRPr lang="en-US" sz="2000" noProof="0" smtClean="0"/>
            </a:lvl1pPr>
          </a:lstStyle>
          <a:p>
            <a:pPr marL="0" lvl="0" indent="0">
              <a:buNone/>
            </a:pPr>
            <a:r>
              <a:rPr lang="en-US" noProof="0"/>
              <a:t>Click to edit Master text styles</a:t>
            </a:r>
          </a:p>
        </p:txBody>
      </p:sp>
    </p:spTree>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1800" y="620713"/>
            <a:ext cx="8280400" cy="1189037"/>
          </a:xfrm>
          <a:prstGeom prst="rect">
            <a:avLst/>
          </a:prstGeom>
        </p:spPr>
        <p:txBody>
          <a:bodyPr vert="horz" lIns="0" tIns="36000" rIns="0" bIns="0" rtlCol="0" anchor="t">
            <a:noAutofit/>
          </a:bodyPr>
          <a:lstStyle/>
          <a:p>
            <a:r>
              <a:rPr lang="pt-BR" noProof="0" dirty="0"/>
              <a:t>Clique para editar </a:t>
            </a:r>
            <a:br>
              <a:rPr lang="pt-BR" noProof="0" dirty="0"/>
            </a:br>
            <a:r>
              <a:rPr lang="pt-BR" noProof="0" dirty="0"/>
              <a:t>o título mestre</a:t>
            </a:r>
          </a:p>
        </p:txBody>
      </p:sp>
      <p:sp>
        <p:nvSpPr>
          <p:cNvPr id="3" name="Text Placeholder 2"/>
          <p:cNvSpPr>
            <a:spLocks noGrp="1"/>
          </p:cNvSpPr>
          <p:nvPr>
            <p:ph type="body" idx="1"/>
          </p:nvPr>
        </p:nvSpPr>
        <p:spPr>
          <a:xfrm>
            <a:off x="431800" y="1809750"/>
            <a:ext cx="8280400" cy="467995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323861807"/>
      </p:ext>
    </p:extLst>
  </p:cSld>
  <p:clrMap bg1="lt1" tx1="dk1" bg2="lt2" tx2="dk2" accent1="accent1" accent2="accent2" accent3="accent3" accent4="accent4" accent5="accent5" accent6="accent6" hlink="hlink" folHlink="folHlink"/>
  <p:sldLayoutIdLst>
    <p:sldLayoutId id="2147483732"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5" r:id="rId20"/>
    <p:sldLayoutId id="2147483731"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047" rtl="0" eaLnBrk="1" latinLnBrk="0" hangingPunct="1">
        <a:lnSpc>
          <a:spcPct val="80000"/>
        </a:lnSpc>
        <a:spcBef>
          <a:spcPct val="0"/>
        </a:spcBef>
        <a:buNone/>
        <a:defRPr sz="4000" b="0" i="0" kern="1200" spc="-50" baseline="0">
          <a:solidFill>
            <a:schemeClr val="tx1">
              <a:lumMod val="75000"/>
              <a:lumOff val="25000"/>
            </a:schemeClr>
          </a:solidFill>
          <a:latin typeface="Myriad Pro Condensed" charset="0"/>
          <a:ea typeface="Myriad Pro Condensed" charset="0"/>
          <a:cs typeface="Myriad Pro Condensed" charset="0"/>
        </a:defRPr>
      </a:lvl1pPr>
    </p:titleStyle>
    <p:bodyStyle>
      <a:lvl1pPr marL="266612" indent="-266612" algn="l" defTabSz="914047" rtl="0" eaLnBrk="1" latinLnBrk="0" hangingPunct="1">
        <a:spcBef>
          <a:spcPts val="1800"/>
        </a:spcBef>
        <a:buClr>
          <a:schemeClr val="accent2"/>
        </a:buClr>
        <a:buSzPct val="100000"/>
        <a:buFont typeface="Wingdings" panose="05000000000000000000" pitchFamily="2" charset="2"/>
        <a:buChar char="§"/>
        <a:tabLst/>
        <a:defRPr sz="2400" b="0" i="0" kern="1200" spc="0" baseline="0">
          <a:solidFill>
            <a:schemeClr val="tx1"/>
          </a:solidFill>
          <a:latin typeface="+mn-lt"/>
          <a:ea typeface="Roboto Condensed Light" charset="0"/>
          <a:cs typeface="Roboto Condensed Light" charset="0"/>
        </a:defRPr>
      </a:lvl1pPr>
      <a:lvl2pPr marL="536397" indent="-269784" algn="l" defTabSz="914047" rtl="0" eaLnBrk="1" latinLnBrk="0" hangingPunct="1">
        <a:spcBef>
          <a:spcPts val="600"/>
        </a:spcBef>
        <a:spcAft>
          <a:spcPts val="0"/>
        </a:spcAft>
        <a:buClr>
          <a:schemeClr val="bg1">
            <a:lumMod val="65000"/>
          </a:schemeClr>
        </a:buClr>
        <a:buSzPct val="100000"/>
        <a:buFont typeface="Wingdings" panose="05000000000000000000" pitchFamily="2" charset="2"/>
        <a:buChar char="§"/>
        <a:tabLst/>
        <a:defRPr sz="2400" b="0" i="0" kern="1200" spc="0" baseline="0">
          <a:solidFill>
            <a:schemeClr val="tx1"/>
          </a:solidFill>
          <a:latin typeface="+mn-lt"/>
          <a:ea typeface="Roboto Condensed Light" charset="0"/>
          <a:cs typeface="Roboto Condensed Light" charset="0"/>
        </a:defRPr>
      </a:lvl2pPr>
      <a:lvl3pPr marL="711200" indent="-442913" algn="l" defTabSz="914047" rtl="0" eaLnBrk="1" latinLnBrk="0" hangingPunct="1">
        <a:spcBef>
          <a:spcPts val="300"/>
        </a:spcBef>
        <a:spcAft>
          <a:spcPts val="0"/>
        </a:spcAft>
        <a:buClr>
          <a:schemeClr val="bg1">
            <a:lumMod val="85000"/>
          </a:schemeClr>
        </a:buClr>
        <a:buSzPct val="100000"/>
        <a:buFont typeface="Wingdings" panose="05000000000000000000" pitchFamily="2" charset="2"/>
        <a:buChar char="§"/>
        <a:tabLst/>
        <a:defRPr sz="2000" b="0" i="0" kern="1200" spc="0" baseline="0">
          <a:solidFill>
            <a:schemeClr val="tx1"/>
          </a:solidFill>
          <a:latin typeface="+mn-lt"/>
          <a:ea typeface="Roboto Condensed Light" charset="0"/>
          <a:cs typeface="Roboto Condensed Light" charset="0"/>
        </a:defRPr>
      </a:lvl3pPr>
      <a:lvl4pPr marL="454025" indent="-450850" algn="l" defTabSz="2516807" rtl="0" eaLnBrk="1" latinLnBrk="0" hangingPunct="1">
        <a:spcBef>
          <a:spcPts val="0"/>
        </a:spcBef>
        <a:buClr>
          <a:schemeClr val="bg1">
            <a:lumMod val="50000"/>
          </a:schemeClr>
        </a:buClr>
        <a:buSzPct val="80000"/>
        <a:buFont typeface="+mj-lt"/>
        <a:buAutoNum type="arabicPeriod"/>
        <a:tabLst/>
        <a:defRPr lang="en-US" sz="2000" b="0" i="0" kern="1200" spc="0" baseline="0" noProof="0" dirty="0" smtClean="0">
          <a:solidFill>
            <a:schemeClr val="tx1"/>
          </a:solidFill>
          <a:latin typeface="Courier Condensed" charset="0"/>
          <a:ea typeface="Courier Condensed" charset="0"/>
          <a:cs typeface="Courier Condensed" charset="0"/>
        </a:defRPr>
      </a:lvl4pPr>
      <a:lvl5pPr marL="711200" indent="-442913" algn="l" defTabSz="914047" rtl="0" eaLnBrk="1" latinLnBrk="0" hangingPunct="1">
        <a:spcBef>
          <a:spcPts val="0"/>
        </a:spcBef>
        <a:buClr>
          <a:schemeClr val="bg1">
            <a:lumMod val="50000"/>
          </a:schemeClr>
        </a:buClr>
        <a:buSzPct val="80000"/>
        <a:buFont typeface="+mj-lt"/>
        <a:buAutoNum type="arabicPeriod"/>
        <a:tabLst/>
        <a:defRPr lang="pt-BR" sz="2000" b="0" i="0" kern="1200" spc="0" baseline="0" noProof="0" dirty="0">
          <a:solidFill>
            <a:schemeClr val="tx1"/>
          </a:solidFill>
          <a:latin typeface="Courier Condensed" charset="0"/>
          <a:ea typeface="Courier Condensed" charset="0"/>
          <a:cs typeface="Courier Condensed" charset="0"/>
        </a:defRPr>
      </a:lvl5pPr>
      <a:lvl6pPr marL="990000" indent="-540000" algn="l" defTabSz="914047" rtl="0" eaLnBrk="1" latinLnBrk="0" hangingPunct="1">
        <a:spcBef>
          <a:spcPct val="20000"/>
        </a:spcBef>
        <a:buClr>
          <a:schemeClr val="bg1">
            <a:lumMod val="50000"/>
          </a:schemeClr>
        </a:buClr>
        <a:buSzPct val="80000"/>
        <a:buFont typeface="+mj-lt"/>
        <a:buAutoNum type="arabicPeriod"/>
        <a:tabLst/>
        <a:defRPr sz="2000" b="0" i="0" kern="1200">
          <a:solidFill>
            <a:schemeClr val="tx1"/>
          </a:solidFill>
          <a:latin typeface="Fira Code" charset="0"/>
          <a:ea typeface="Fira Code" charset="0"/>
          <a:cs typeface="Fira Code" charset="0"/>
        </a:defRPr>
      </a:lvl6pPr>
      <a:lvl7pPr marL="2970658"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84"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5"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47" rtl="0" eaLnBrk="1" latinLnBrk="0" hangingPunct="1">
        <a:defRPr sz="1800" kern="1200">
          <a:solidFill>
            <a:schemeClr val="tx1"/>
          </a:solidFill>
          <a:latin typeface="+mn-lt"/>
          <a:ea typeface="+mn-ea"/>
          <a:cs typeface="+mn-cs"/>
        </a:defRPr>
      </a:lvl1pPr>
      <a:lvl2pPr marL="457024" algn="l" defTabSz="914047" rtl="0" eaLnBrk="1" latinLnBrk="0" hangingPunct="1">
        <a:defRPr sz="1800" kern="1200">
          <a:solidFill>
            <a:schemeClr val="tx1"/>
          </a:solidFill>
          <a:latin typeface="+mn-lt"/>
          <a:ea typeface="+mn-ea"/>
          <a:cs typeface="+mn-cs"/>
        </a:defRPr>
      </a:lvl2pPr>
      <a:lvl3pPr marL="914047" algn="l" defTabSz="914047" rtl="0" eaLnBrk="1" latinLnBrk="0" hangingPunct="1">
        <a:defRPr sz="1800" kern="1200">
          <a:solidFill>
            <a:schemeClr val="tx1"/>
          </a:solidFill>
          <a:latin typeface="+mn-lt"/>
          <a:ea typeface="+mn-ea"/>
          <a:cs typeface="+mn-cs"/>
        </a:defRPr>
      </a:lvl3pPr>
      <a:lvl4pPr marL="1371074" algn="l" defTabSz="914047" rtl="0" eaLnBrk="1" latinLnBrk="0" hangingPunct="1">
        <a:defRPr sz="1800" kern="1200">
          <a:solidFill>
            <a:schemeClr val="tx1"/>
          </a:solidFill>
          <a:latin typeface="+mn-lt"/>
          <a:ea typeface="+mn-ea"/>
          <a:cs typeface="+mn-cs"/>
        </a:defRPr>
      </a:lvl4pPr>
      <a:lvl5pPr marL="1828098" algn="l" defTabSz="914047" rtl="0" eaLnBrk="1" latinLnBrk="0" hangingPunct="1">
        <a:defRPr sz="1800" kern="1200">
          <a:solidFill>
            <a:schemeClr val="tx1"/>
          </a:solidFill>
          <a:latin typeface="+mn-lt"/>
          <a:ea typeface="+mn-ea"/>
          <a:cs typeface="+mn-cs"/>
        </a:defRPr>
      </a:lvl5pPr>
      <a:lvl6pPr marL="2285121" algn="l" defTabSz="914047" rtl="0" eaLnBrk="1" latinLnBrk="0" hangingPunct="1">
        <a:defRPr sz="1800" kern="1200">
          <a:solidFill>
            <a:schemeClr val="tx1"/>
          </a:solidFill>
          <a:latin typeface="+mn-lt"/>
          <a:ea typeface="+mn-ea"/>
          <a:cs typeface="+mn-cs"/>
        </a:defRPr>
      </a:lvl6pPr>
      <a:lvl7pPr marL="2742148" algn="l" defTabSz="914047" rtl="0" eaLnBrk="1" latinLnBrk="0" hangingPunct="1">
        <a:defRPr sz="1800" kern="1200">
          <a:solidFill>
            <a:schemeClr val="tx1"/>
          </a:solidFill>
          <a:latin typeface="+mn-lt"/>
          <a:ea typeface="+mn-ea"/>
          <a:cs typeface="+mn-cs"/>
        </a:defRPr>
      </a:lvl7pPr>
      <a:lvl8pPr marL="3199169" algn="l" defTabSz="914047" rtl="0" eaLnBrk="1" latinLnBrk="0" hangingPunct="1">
        <a:defRPr sz="1800" kern="1200">
          <a:solidFill>
            <a:schemeClr val="tx1"/>
          </a:solidFill>
          <a:latin typeface="+mn-lt"/>
          <a:ea typeface="+mn-ea"/>
          <a:cs typeface="+mn-cs"/>
        </a:defRPr>
      </a:lvl8pPr>
      <a:lvl9pPr marL="3656196" algn="l" defTabSz="91404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88">
          <p15:clr>
            <a:srgbClr val="F26B43"/>
          </p15:clr>
        </p15:guide>
        <p15:guide id="6" orient="horz" pos="7007">
          <p15:clr>
            <a:srgbClr val="F26B43"/>
          </p15:clr>
        </p15:guide>
        <p15:guide id="9" orient="horz" pos="1140">
          <p15:clr>
            <a:srgbClr val="F26B43"/>
          </p15:clr>
        </p15:guide>
        <p15:guide id="11" pos="9493">
          <p15:clr>
            <a:srgbClr val="F26B43"/>
          </p15:clr>
        </p15:guide>
        <p15:guide id="42" pos="2880">
          <p15:clr>
            <a:srgbClr val="F26B43"/>
          </p15:clr>
        </p15:guide>
        <p15:guide id="45" orient="horz" pos="2614">
          <p15:clr>
            <a:srgbClr val="F26B43"/>
          </p15:clr>
        </p15:guide>
        <p15:guide id="49" orient="horz" pos="176">
          <p15:clr>
            <a:srgbClr val="F26B43"/>
          </p15:clr>
        </p15:guide>
        <p15:guide id="52" orient="horz" pos="391">
          <p15:clr>
            <a:srgbClr val="F26B43"/>
          </p15:clr>
        </p15:guide>
        <p15:guide id="54" pos="5488">
          <p15:clr>
            <a:srgbClr val="F26B43"/>
          </p15:clr>
        </p15:guide>
        <p15:guide id="55" pos="272">
          <p15:clr>
            <a:srgbClr val="F26B43"/>
          </p15:clr>
        </p15:guide>
        <p15:guide id="59" orient="horz" pos="590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pages.cs.wisc.edu/~remzi/OSTE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diagramLayout" Target="../diagrams/layout12.xml"/><Relationship Id="rId3" Type="http://schemas.openxmlformats.org/officeDocument/2006/relationships/diagramLayout" Target="../diagrams/layout10.xml"/><Relationship Id="rId7" Type="http://schemas.openxmlformats.org/officeDocument/2006/relationships/diagramData" Target="../diagrams/data11.xml"/><Relationship Id="rId12" Type="http://schemas.openxmlformats.org/officeDocument/2006/relationships/diagramData" Target="../diagrams/data12.xml"/><Relationship Id="rId2" Type="http://schemas.openxmlformats.org/officeDocument/2006/relationships/diagramData" Target="../diagrams/data10.xml"/><Relationship Id="rId16" Type="http://schemas.microsoft.com/office/2007/relationships/diagramDrawing" Target="../diagrams/drawing12.xml"/><Relationship Id="rId1" Type="http://schemas.openxmlformats.org/officeDocument/2006/relationships/slideLayout" Target="../slideLayouts/slideLayout15.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5" Type="http://schemas.openxmlformats.org/officeDocument/2006/relationships/diagramColors" Target="../diagrams/colors12.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 Id="rId14" Type="http://schemas.openxmlformats.org/officeDocument/2006/relationships/diagramQuickStyle" Target="../diagrams/quickStyle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5.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22" name="Rectangle 2"/>
          <p:cNvSpPr>
            <a:spLocks noGrp="1" noChangeArrowheads="1"/>
          </p:cNvSpPr>
          <p:nvPr>
            <p:ph type="ctrTitle"/>
          </p:nvPr>
        </p:nvSpPr>
        <p:spPr/>
        <p:txBody>
          <a:bodyPr/>
          <a:lstStyle/>
          <a:p>
            <a:r>
              <a:rPr lang="en-US" sz="7200" dirty="0"/>
              <a:t>Address Translation</a:t>
            </a:r>
          </a:p>
        </p:txBody>
      </p:sp>
      <p:sp>
        <p:nvSpPr>
          <p:cNvPr id="7" name="Text Placeholder 6"/>
          <p:cNvSpPr>
            <a:spLocks noGrp="1"/>
          </p:cNvSpPr>
          <p:nvPr>
            <p:ph type="body" sz="quarter" idx="10"/>
          </p:nvPr>
        </p:nvSpPr>
        <p:spPr>
          <a:xfrm>
            <a:off x="436242" y="3901501"/>
            <a:ext cx="8280398" cy="604290"/>
          </a:xfrm>
          <a:solidFill>
            <a:schemeClr val="bg1"/>
          </a:solidFill>
        </p:spPr>
        <p:txBody>
          <a:bodyPr/>
          <a:lstStyle/>
          <a:p>
            <a:pPr>
              <a:lnSpc>
                <a:spcPct val="90000"/>
              </a:lnSpc>
            </a:pPr>
            <a:r>
              <a:rPr lang="en-US" dirty="0">
                <a:latin typeface="Myriad Pro Light Condensed" panose="020B0406030403020204" pitchFamily="34" charset="0"/>
              </a:rPr>
              <a:t>Ch.15 of Operating Systems: Three Easy Pieces by </a:t>
            </a:r>
            <a:r>
              <a:rPr lang="en-US" dirty="0" err="1">
                <a:latin typeface="Myriad Pro Light Condensed" panose="020B0406030403020204" pitchFamily="34" charset="0"/>
              </a:rPr>
              <a:t>Remzi</a:t>
            </a:r>
            <a:r>
              <a:rPr lang="en-US" dirty="0">
                <a:latin typeface="Myriad Pro Light Condensed" panose="020B0406030403020204" pitchFamily="34" charset="0"/>
              </a:rPr>
              <a:t> and Andrea </a:t>
            </a:r>
            <a:r>
              <a:rPr lang="en-US" dirty="0" err="1">
                <a:latin typeface="Myriad Pro Light Condensed" panose="020B0406030403020204" pitchFamily="34" charset="0"/>
              </a:rPr>
              <a:t>Arpaci-Dusseau</a:t>
            </a:r>
            <a:r>
              <a:rPr lang="en-US" dirty="0">
                <a:latin typeface="Myriad Pro Light Condensed" panose="020B0406030403020204" pitchFamily="34" charset="0"/>
              </a:rPr>
              <a:t> (</a:t>
            </a:r>
            <a:r>
              <a:rPr lang="en-US" dirty="0">
                <a:latin typeface="Myriad Pro Light Condensed" panose="020B0406030403020204" pitchFamily="34" charset="0"/>
                <a:hlinkClick r:id="rId3"/>
              </a:rPr>
              <a:t>pages.cs.wisc.edu/~remzi/OSTEP/</a:t>
            </a:r>
            <a:r>
              <a:rPr lang="en-US" dirty="0">
                <a:latin typeface="Myriad Pro Light Condensed" panose="020B0406030403020204" pitchFamily="34" charset="0"/>
              </a:rPr>
              <a:t>) and Ch.8 of Operating Systems Principles &amp; Practice (</a:t>
            </a:r>
            <a:r>
              <a:rPr lang="en-US" dirty="0" err="1">
                <a:latin typeface="Myriad Pro Light Condensed" panose="020B0406030403020204" pitchFamily="34" charset="0"/>
              </a:rPr>
              <a:t>Vol.III</a:t>
            </a:r>
            <a:r>
              <a:rPr lang="en-US" dirty="0">
                <a:latin typeface="Myriad Pro Light Condensed" panose="020B0406030403020204" pitchFamily="34" charset="0"/>
              </a:rPr>
              <a:t>: Memory Management) by Thomas Anderson and Mike Dahlin.</a:t>
            </a:r>
          </a:p>
        </p:txBody>
      </p:sp>
      <p:sp>
        <p:nvSpPr>
          <p:cNvPr id="2" name="Text Placeholder 1">
            <a:extLst>
              <a:ext uri="{FF2B5EF4-FFF2-40B4-BE49-F238E27FC236}">
                <a16:creationId xmlns:a16="http://schemas.microsoft.com/office/drawing/2014/main" id="{664534FC-C72B-7045-8F99-ED15C9040679}"/>
              </a:ext>
            </a:extLst>
          </p:cNvPr>
          <p:cNvSpPr>
            <a:spLocks noGrp="1"/>
          </p:cNvSpPr>
          <p:nvPr>
            <p:ph type="body" sz="quarter" idx="11"/>
          </p:nvPr>
        </p:nvSpPr>
        <p:spPr/>
        <p:txBody>
          <a:bodyPr/>
          <a:lstStyle/>
          <a:p>
            <a:r>
              <a:rPr lang="en-US" dirty="0"/>
              <a:t>T09a</a:t>
            </a:r>
          </a:p>
        </p:txBody>
      </p:sp>
      <p:sp>
        <p:nvSpPr>
          <p:cNvPr id="3" name="Text Placeholder 2">
            <a:extLst>
              <a:ext uri="{FF2B5EF4-FFF2-40B4-BE49-F238E27FC236}">
                <a16:creationId xmlns:a16="http://schemas.microsoft.com/office/drawing/2014/main" id="{96DA0A83-EA39-CF41-881E-5B2B290A681A}"/>
              </a:ext>
            </a:extLst>
          </p:cNvPr>
          <p:cNvSpPr>
            <a:spLocks noGrp="1"/>
          </p:cNvSpPr>
          <p:nvPr>
            <p:ph type="body" sz="quarter" idx="12"/>
          </p:nvPr>
        </p:nvSpPr>
        <p:spPr>
          <a:xfrm>
            <a:off x="431800" y="4505791"/>
            <a:ext cx="2874185" cy="276999"/>
          </a:xfrm>
        </p:spPr>
        <p:txBody>
          <a:bodyPr/>
          <a:lstStyle/>
          <a:p>
            <a:r>
              <a:rPr lang="en-US" dirty="0" err="1"/>
              <a:t>Discutido</a:t>
            </a:r>
            <a:r>
              <a:rPr lang="en-US" dirty="0"/>
              <a:t> </a:t>
            </a:r>
            <a:r>
              <a:rPr lang="en-US" dirty="0" err="1"/>
              <a:t>em</a:t>
            </a:r>
            <a:r>
              <a:rPr lang="en-US" dirty="0"/>
              <a:t> </a:t>
            </a:r>
            <a:r>
              <a:rPr lang="en-US" dirty="0" err="1"/>
              <a:t>classe</a:t>
            </a:r>
            <a:r>
              <a:rPr lang="en-US" dirty="0"/>
              <a:t> </a:t>
            </a:r>
            <a:r>
              <a:rPr lang="en-US" dirty="0" err="1"/>
              <a:t>em</a:t>
            </a:r>
            <a:r>
              <a:rPr lang="en-US" dirty="0"/>
              <a:t> 27 de </a:t>
            </a:r>
            <a:r>
              <a:rPr lang="en-US" dirty="0" err="1"/>
              <a:t>agosto</a:t>
            </a:r>
            <a:r>
              <a:rPr lang="en-US" dirty="0"/>
              <a:t> de 2018</a:t>
            </a:r>
          </a:p>
        </p:txBody>
      </p:sp>
      <p:sp>
        <p:nvSpPr>
          <p:cNvPr id="8" name="Text Placeholder 2">
            <a:extLst>
              <a:ext uri="{FF2B5EF4-FFF2-40B4-BE49-F238E27FC236}">
                <a16:creationId xmlns:a16="http://schemas.microsoft.com/office/drawing/2014/main" id="{8C016CE3-9F3B-0D4D-B832-D67F9D5F155B}"/>
              </a:ext>
            </a:extLst>
          </p:cNvPr>
          <p:cNvSpPr txBox="1">
            <a:spLocks/>
          </p:cNvSpPr>
          <p:nvPr/>
        </p:nvSpPr>
        <p:spPr>
          <a:xfrm>
            <a:off x="437410" y="3619085"/>
            <a:ext cx="1364156" cy="276999"/>
          </a:xfrm>
          <a:prstGeom prst="rect">
            <a:avLst/>
          </a:prstGeom>
          <a:solidFill>
            <a:schemeClr val="bg1"/>
          </a:solidFill>
        </p:spPr>
        <p:txBody>
          <a:bodyPr vert="horz" wrap="none" lIns="0" tIns="0" rIns="0" bIns="0" rtlCol="0">
            <a:spAutoFit/>
          </a:bodyPr>
          <a:lstStyle>
            <a:lvl1pPr marL="0" indent="0" algn="l" defTabSz="914400" rtl="0" eaLnBrk="1" latinLnBrk="0" hangingPunct="1">
              <a:lnSpc>
                <a:spcPct val="100000"/>
              </a:lnSpc>
              <a:spcBef>
                <a:spcPts val="0"/>
              </a:spcBef>
              <a:buClr>
                <a:schemeClr val="accent2"/>
              </a:buClr>
              <a:buSzPct val="100000"/>
              <a:buFontTx/>
              <a:buNone/>
              <a:tabLst/>
              <a:defRPr lang="en-US" sz="1800" b="0" i="1" kern="1200" spc="0" baseline="0" noProof="0" dirty="0">
                <a:solidFill>
                  <a:schemeClr val="tx1"/>
                </a:solidFill>
                <a:latin typeface="Myriad Pro Light Condensed" panose="020B0406030403020204" pitchFamily="34" charset="0"/>
                <a:ea typeface="+mn-ea"/>
                <a:cs typeface="+mn-cs"/>
              </a:defRPr>
            </a:lvl1pPr>
            <a:lvl2pPr marL="274533" indent="0" algn="l" defTabSz="914047" rtl="0" eaLnBrk="1" latinLnBrk="0" hangingPunct="1">
              <a:spcBef>
                <a:spcPts val="600"/>
              </a:spcBef>
              <a:spcAft>
                <a:spcPts val="0"/>
              </a:spcAft>
              <a:buClr>
                <a:schemeClr val="bg1">
                  <a:lumMod val="65000"/>
                </a:schemeClr>
              </a:buClr>
              <a:buSzPct val="100000"/>
              <a:buFontTx/>
              <a:buNone/>
              <a:tabLst/>
              <a:defRPr sz="2400" b="0" i="0" kern="1200" spc="0" baseline="0">
                <a:solidFill>
                  <a:schemeClr val="tx1"/>
                </a:solidFill>
                <a:latin typeface="+mn-lt"/>
                <a:ea typeface="Roboto Condensed Light" charset="0"/>
                <a:cs typeface="Roboto Condensed Light" charset="0"/>
              </a:defRPr>
            </a:lvl2pPr>
            <a:lvl3pPr marL="534782" indent="0" algn="l" defTabSz="914047" rtl="0" eaLnBrk="1" latinLnBrk="0" hangingPunct="1">
              <a:spcBef>
                <a:spcPts val="300"/>
              </a:spcBef>
              <a:spcAft>
                <a:spcPts val="0"/>
              </a:spcAft>
              <a:buClr>
                <a:schemeClr val="bg1">
                  <a:lumMod val="85000"/>
                </a:schemeClr>
              </a:buClr>
              <a:buSzPct val="100000"/>
              <a:buFontTx/>
              <a:buNone/>
              <a:tabLst/>
              <a:defRPr sz="2000" b="0" i="0" kern="1200" spc="0" baseline="0">
                <a:solidFill>
                  <a:schemeClr val="tx1"/>
                </a:solidFill>
                <a:latin typeface="+mn-lt"/>
                <a:ea typeface="Roboto Condensed Light" charset="0"/>
                <a:cs typeface="Roboto Condensed Light" charset="0"/>
              </a:defRPr>
            </a:lvl3pPr>
            <a:lvl4pPr marL="809314" indent="0" algn="l" defTabSz="2516807" rtl="0" eaLnBrk="1" latinLnBrk="0" hangingPunct="1">
              <a:spcBef>
                <a:spcPts val="0"/>
              </a:spcBef>
              <a:buClr>
                <a:schemeClr val="bg1">
                  <a:lumMod val="50000"/>
                </a:schemeClr>
              </a:buClr>
              <a:buSzPct val="80000"/>
              <a:buFontTx/>
              <a:buNone/>
              <a:tabLst/>
              <a:defRPr lang="en-US" sz="2000" b="0" i="0" kern="1200" spc="0" baseline="0" noProof="0">
                <a:solidFill>
                  <a:schemeClr val="tx1"/>
                </a:solidFill>
                <a:latin typeface="Courier Condensed" charset="0"/>
                <a:ea typeface="Courier Condensed" charset="0"/>
                <a:cs typeface="Courier Condensed" charset="0"/>
              </a:defRPr>
            </a:lvl4pPr>
            <a:lvl5pPr marL="1071149" indent="0" algn="l" defTabSz="914047" rtl="0" eaLnBrk="1" latinLnBrk="0" hangingPunct="1">
              <a:spcBef>
                <a:spcPts val="0"/>
              </a:spcBef>
              <a:buClr>
                <a:schemeClr val="bg1">
                  <a:lumMod val="50000"/>
                </a:schemeClr>
              </a:buClr>
              <a:buSzPct val="80000"/>
              <a:buFontTx/>
              <a:buNone/>
              <a:tabLst/>
              <a:defRPr lang="pt-BR" sz="2000" b="0" i="0" kern="1200" spc="0" baseline="0" noProof="0">
                <a:solidFill>
                  <a:schemeClr val="tx1"/>
                </a:solidFill>
                <a:latin typeface="Courier Condensed" charset="0"/>
                <a:ea typeface="Courier Condensed" charset="0"/>
                <a:cs typeface="Courier Condensed" charset="0"/>
              </a:defRPr>
            </a:lvl5pPr>
            <a:lvl6pPr marL="990000" indent="-540000" algn="l" defTabSz="914047" rtl="0" eaLnBrk="1" latinLnBrk="0" hangingPunct="1">
              <a:spcBef>
                <a:spcPct val="20000"/>
              </a:spcBef>
              <a:buClr>
                <a:schemeClr val="bg1">
                  <a:lumMod val="50000"/>
                </a:schemeClr>
              </a:buClr>
              <a:buSzPct val="80000"/>
              <a:buFont typeface="+mj-lt"/>
              <a:buAutoNum type="arabicPeriod"/>
              <a:tabLst/>
              <a:defRPr sz="2000" b="0" i="0" kern="1200">
                <a:solidFill>
                  <a:schemeClr val="tx1"/>
                </a:solidFill>
                <a:latin typeface="Fira Code" charset="0"/>
                <a:ea typeface="Fira Code" charset="0"/>
                <a:cs typeface="Fira Code" charset="0"/>
              </a:defRPr>
            </a:lvl6pPr>
            <a:lvl7pPr marL="2970658"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84"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5" indent="-228512" algn="l" defTabSz="91404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Referências</a:t>
            </a:r>
            <a:r>
              <a:rPr lang="en-US" dirty="0"/>
              <a:t> </a:t>
            </a:r>
            <a:r>
              <a:rPr lang="en-US" dirty="0" err="1"/>
              <a:t>principais</a:t>
            </a:r>
            <a:endParaRPr lang="en-US" dirty="0"/>
          </a:p>
        </p:txBody>
      </p:sp>
    </p:spTree>
    <p:extLst>
      <p:ext uri="{BB962C8B-B14F-4D97-AF65-F5344CB8AC3E}">
        <p14:creationId xmlns:p14="http://schemas.microsoft.com/office/powerpoint/2010/main" val="35145497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Dynamic Linking</a:t>
            </a:r>
          </a:p>
        </p:txBody>
      </p:sp>
      <p:sp>
        <p:nvSpPr>
          <p:cNvPr id="63491" name="Rectangle 3"/>
          <p:cNvSpPr>
            <a:spLocks noGrp="1" noChangeArrowheads="1"/>
          </p:cNvSpPr>
          <p:nvPr>
            <p:ph sz="quarter" idx="10"/>
          </p:nvPr>
        </p:nvSpPr>
        <p:spPr/>
        <p:txBody>
          <a:bodyPr>
            <a:normAutofit/>
          </a:bodyPr>
          <a:lstStyle/>
          <a:p>
            <a:r>
              <a:rPr lang="en-US"/>
              <a:t>Linking postponed until execution time.</a:t>
            </a:r>
          </a:p>
          <a:p>
            <a:r>
              <a:rPr lang="en-US"/>
              <a:t>Small piece of code (</a:t>
            </a:r>
            <a:r>
              <a:rPr lang="en-US" i="1"/>
              <a:t>stub</a:t>
            </a:r>
            <a:r>
              <a:rPr lang="en-US"/>
              <a:t>) used to locate the appropriate memory-resident library routine.</a:t>
            </a:r>
          </a:p>
          <a:p>
            <a:r>
              <a:rPr lang="en-US"/>
              <a:t>Stub replaces itself with the address of the routine, and executes the routine.</a:t>
            </a:r>
          </a:p>
          <a:p>
            <a:r>
              <a:rPr lang="en-US"/>
              <a:t>Operating system needed to check if routine is in processes’ memory address.</a:t>
            </a:r>
          </a:p>
          <a:p>
            <a:r>
              <a:rPr lang="en-US"/>
              <a:t>Particularly useful for libraries.</a:t>
            </a:r>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274494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fade">
                                      <p:cBhvr>
                                        <p:cTn id="7" dur="500"/>
                                        <p:tgtEl>
                                          <p:spTgt spid="63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fade">
                                      <p:cBhvr>
                                        <p:cTn id="12" dur="500"/>
                                        <p:tgtEl>
                                          <p:spTgt spid="634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fade">
                                      <p:cBhvr>
                                        <p:cTn id="17" dur="500"/>
                                        <p:tgtEl>
                                          <p:spTgt spid="634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3491">
                                            <p:txEl>
                                              <p:pRg st="3" end="3"/>
                                            </p:txEl>
                                          </p:spTgt>
                                        </p:tgtEl>
                                        <p:attrNameLst>
                                          <p:attrName>style.visibility</p:attrName>
                                        </p:attrNameLst>
                                      </p:cBhvr>
                                      <p:to>
                                        <p:strVal val="visible"/>
                                      </p:to>
                                    </p:set>
                                    <p:animEffect transition="in" filter="fade">
                                      <p:cBhvr>
                                        <p:cTn id="22" dur="500"/>
                                        <p:tgtEl>
                                          <p:spTgt spid="634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3491">
                                            <p:txEl>
                                              <p:pRg st="4" end="4"/>
                                            </p:txEl>
                                          </p:spTgt>
                                        </p:tgtEl>
                                        <p:attrNameLst>
                                          <p:attrName>style.visibility</p:attrName>
                                        </p:attrNameLst>
                                      </p:cBhvr>
                                      <p:to>
                                        <p:strVal val="visible"/>
                                      </p:to>
                                    </p:set>
                                    <p:animEffect transition="in" filter="fade">
                                      <p:cBhvr>
                                        <p:cTn id="27" dur="500"/>
                                        <p:tgtEl>
                                          <p:spTgt spid="634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ECEE9-058C-A640-BB9D-78815E1FA6CF}"/>
              </a:ext>
            </a:extLst>
          </p:cNvPr>
          <p:cNvSpPr>
            <a:spLocks noGrp="1"/>
          </p:cNvSpPr>
          <p:nvPr>
            <p:ph type="title"/>
          </p:nvPr>
        </p:nvSpPr>
        <p:spPr/>
        <p:txBody>
          <a:bodyPr/>
          <a:lstStyle/>
          <a:p>
            <a:r>
              <a:rPr lang="en-US" dirty="0"/>
              <a:t>About address translation…</a:t>
            </a:r>
          </a:p>
        </p:txBody>
      </p:sp>
      <p:sp>
        <p:nvSpPr>
          <p:cNvPr id="3" name="Content Placeholder 2">
            <a:extLst>
              <a:ext uri="{FF2B5EF4-FFF2-40B4-BE49-F238E27FC236}">
                <a16:creationId xmlns:a16="http://schemas.microsoft.com/office/drawing/2014/main" id="{DBC3FC83-FD9E-FC47-B045-982C29DC5088}"/>
              </a:ext>
            </a:extLst>
          </p:cNvPr>
          <p:cNvSpPr>
            <a:spLocks noGrp="1"/>
          </p:cNvSpPr>
          <p:nvPr>
            <p:ph sz="quarter" idx="10"/>
          </p:nvPr>
        </p:nvSpPr>
        <p:spPr/>
        <p:txBody>
          <a:bodyPr/>
          <a:lstStyle/>
          <a:p>
            <a:r>
              <a:rPr lang="en-US" dirty="0"/>
              <a:t>Address translation is performed by the hardware to transform a </a:t>
            </a:r>
            <a:r>
              <a:rPr lang="en-US" dirty="0">
                <a:latin typeface="+mj-lt"/>
              </a:rPr>
              <a:t>virtual address </a:t>
            </a:r>
            <a:r>
              <a:rPr lang="en-US" dirty="0"/>
              <a:t>into a </a:t>
            </a:r>
            <a:r>
              <a:rPr lang="en-US" dirty="0">
                <a:latin typeface="+mj-lt"/>
              </a:rPr>
              <a:t>physical address</a:t>
            </a:r>
            <a:r>
              <a:rPr lang="en-US" dirty="0"/>
              <a:t>.</a:t>
            </a:r>
          </a:p>
          <a:p>
            <a:pPr lvl="1"/>
            <a:r>
              <a:rPr lang="en-US" dirty="0"/>
              <a:t>The desired data is actually stored in a physical address.</a:t>
            </a:r>
          </a:p>
          <a:p>
            <a:r>
              <a:rPr lang="en-US" dirty="0"/>
              <a:t>The OS must be involved at key points to set up the hardware.</a:t>
            </a:r>
          </a:p>
          <a:p>
            <a:pPr lvl="1"/>
            <a:r>
              <a:rPr lang="en-US" dirty="0"/>
              <a:t>In order to do it properly, the OS must also be responsible for </a:t>
            </a:r>
            <a:r>
              <a:rPr lang="en-US" dirty="0">
                <a:latin typeface="+mj-lt"/>
              </a:rPr>
              <a:t>memory management</a:t>
            </a:r>
            <a:r>
              <a:rPr lang="en-US" dirty="0"/>
              <a:t>.</a:t>
            </a:r>
          </a:p>
        </p:txBody>
      </p:sp>
      <p:sp>
        <p:nvSpPr>
          <p:cNvPr id="10" name="Text Placeholder 9">
            <a:extLst>
              <a:ext uri="{FF2B5EF4-FFF2-40B4-BE49-F238E27FC236}">
                <a16:creationId xmlns:a16="http://schemas.microsoft.com/office/drawing/2014/main" id="{6CBE7805-A441-2148-82E2-64984EBE560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4088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normAutofit/>
          </a:bodyPr>
          <a:lstStyle/>
          <a:p>
            <a:r>
              <a:rPr lang="en-US" dirty="0"/>
              <a:t>Virtual vs. Physical Address Spaces</a:t>
            </a:r>
          </a:p>
        </p:txBody>
      </p:sp>
      <p:sp>
        <p:nvSpPr>
          <p:cNvPr id="152579" name="Rectangle 3"/>
          <p:cNvSpPr>
            <a:spLocks noGrp="1" noChangeArrowheads="1"/>
          </p:cNvSpPr>
          <p:nvPr>
            <p:ph sz="quarter" idx="10"/>
          </p:nvPr>
        </p:nvSpPr>
        <p:spPr/>
        <p:txBody>
          <a:bodyPr>
            <a:normAutofit/>
          </a:bodyPr>
          <a:lstStyle/>
          <a:p>
            <a:r>
              <a:rPr lang="en-US" spc="-100" dirty="0"/>
              <a:t>The concept of a </a:t>
            </a:r>
            <a:r>
              <a:rPr lang="en-US" spc="-100" dirty="0">
                <a:solidFill>
                  <a:schemeClr val="accent4">
                    <a:lumMod val="75000"/>
                  </a:schemeClr>
                </a:solidFill>
                <a:latin typeface="Myriad Pro SemiCondensed" charset="0"/>
                <a:ea typeface="Myriad Pro SemiCondensed" charset="0"/>
                <a:cs typeface="Myriad Pro SemiCondensed" charset="0"/>
              </a:rPr>
              <a:t>virtual address space </a:t>
            </a:r>
            <a:r>
              <a:rPr lang="en-US" spc="-100" dirty="0"/>
              <a:t>that is bound to a separate </a:t>
            </a:r>
            <a:r>
              <a:rPr lang="en-US" spc="-100" dirty="0">
                <a:solidFill>
                  <a:schemeClr val="accent4">
                    <a:lumMod val="75000"/>
                  </a:schemeClr>
                </a:solidFill>
                <a:latin typeface="Myriad Pro SemiCondensed" charset="0"/>
                <a:ea typeface="Myriad Pro SemiCondensed" charset="0"/>
                <a:cs typeface="Myriad Pro SemiCondensed" charset="0"/>
              </a:rPr>
              <a:t>physical address space</a:t>
            </a:r>
            <a:r>
              <a:rPr lang="en-US" spc="-100" dirty="0">
                <a:solidFill>
                  <a:schemeClr val="accent4">
                    <a:lumMod val="75000"/>
                  </a:schemeClr>
                </a:solidFill>
              </a:rPr>
              <a:t> </a:t>
            </a:r>
            <a:r>
              <a:rPr lang="en-US" spc="-100" dirty="0"/>
              <a:t>is central to proper memory management.</a:t>
            </a:r>
          </a:p>
          <a:p>
            <a:pPr lvl="1"/>
            <a:r>
              <a:rPr lang="en-US" dirty="0">
                <a:solidFill>
                  <a:schemeClr val="accent5">
                    <a:lumMod val="75000"/>
                  </a:schemeClr>
                </a:solidFill>
                <a:latin typeface="Myriad Pro SemiCondensed" charset="0"/>
                <a:ea typeface="Myriad Pro SemiCondensed" charset="0"/>
                <a:cs typeface="Myriad Pro SemiCondensed" charset="0"/>
              </a:rPr>
              <a:t>Virtual address</a:t>
            </a:r>
          </a:p>
          <a:p>
            <a:pPr lvl="2"/>
            <a:r>
              <a:rPr lang="en-US" dirty="0"/>
              <a:t>Is generated by the CPU.</a:t>
            </a:r>
          </a:p>
          <a:p>
            <a:pPr lvl="2"/>
            <a:r>
              <a:rPr lang="en-US" dirty="0"/>
              <a:t>Is also referred to as a </a:t>
            </a:r>
            <a:r>
              <a:rPr lang="en-US" dirty="0">
                <a:solidFill>
                  <a:schemeClr val="accent5">
                    <a:lumMod val="75000"/>
                  </a:schemeClr>
                </a:solidFill>
                <a:latin typeface="Myriad Pro SemiCondensed" charset="0"/>
                <a:ea typeface="Myriad Pro SemiCondensed" charset="0"/>
                <a:cs typeface="Myriad Pro SemiCondensed" charset="0"/>
              </a:rPr>
              <a:t>logical address</a:t>
            </a:r>
            <a:r>
              <a:rPr lang="en-US" dirty="0"/>
              <a:t>.</a:t>
            </a:r>
          </a:p>
          <a:p>
            <a:pPr lvl="1"/>
            <a:r>
              <a:rPr lang="en-US" dirty="0">
                <a:solidFill>
                  <a:schemeClr val="accent5">
                    <a:lumMod val="75000"/>
                  </a:schemeClr>
                </a:solidFill>
                <a:latin typeface="Myriad Pro SemiCondensed" charset="0"/>
                <a:ea typeface="Myriad Pro SemiCondensed" charset="0"/>
                <a:cs typeface="Myriad Pro SemiCondensed" charset="0"/>
              </a:rPr>
              <a:t>Physical address</a:t>
            </a:r>
          </a:p>
          <a:p>
            <a:pPr lvl="2"/>
            <a:r>
              <a:rPr lang="en-US" dirty="0"/>
              <a:t>Is the address actually seen by the memory unit.</a:t>
            </a:r>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87311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2000"/>
                                        <p:tgtEl>
                                          <p:spTgt spid="15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2000"/>
                                        <p:tgtEl>
                                          <p:spTgt spid="15257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52579">
                                            <p:txEl>
                                              <p:pRg st="2" end="2"/>
                                            </p:txEl>
                                          </p:spTgt>
                                        </p:tgtEl>
                                        <p:attrNameLst>
                                          <p:attrName>style.visibility</p:attrName>
                                        </p:attrNameLst>
                                      </p:cBhvr>
                                      <p:to>
                                        <p:strVal val="visible"/>
                                      </p:to>
                                    </p:set>
                                    <p:animEffect transition="in" filter="fade">
                                      <p:cBhvr>
                                        <p:cTn id="15" dur="2000"/>
                                        <p:tgtEl>
                                          <p:spTgt spid="15257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2579">
                                            <p:txEl>
                                              <p:pRg st="3" end="3"/>
                                            </p:txEl>
                                          </p:spTgt>
                                        </p:tgtEl>
                                        <p:attrNameLst>
                                          <p:attrName>style.visibility</p:attrName>
                                        </p:attrNameLst>
                                      </p:cBhvr>
                                      <p:to>
                                        <p:strVal val="visible"/>
                                      </p:to>
                                    </p:set>
                                    <p:animEffect transition="in" filter="fade">
                                      <p:cBhvr>
                                        <p:cTn id="18" dur="2000"/>
                                        <p:tgtEl>
                                          <p:spTgt spid="15257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2579">
                                            <p:txEl>
                                              <p:pRg st="4" end="4"/>
                                            </p:txEl>
                                          </p:spTgt>
                                        </p:tgtEl>
                                        <p:attrNameLst>
                                          <p:attrName>style.visibility</p:attrName>
                                        </p:attrNameLst>
                                      </p:cBhvr>
                                      <p:to>
                                        <p:strVal val="visible"/>
                                      </p:to>
                                    </p:set>
                                    <p:animEffect transition="in" filter="fade">
                                      <p:cBhvr>
                                        <p:cTn id="23" dur="2000"/>
                                        <p:tgtEl>
                                          <p:spTgt spid="15257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2579">
                                            <p:txEl>
                                              <p:pRg st="5" end="5"/>
                                            </p:txEl>
                                          </p:spTgt>
                                        </p:tgtEl>
                                        <p:attrNameLst>
                                          <p:attrName>style.visibility</p:attrName>
                                        </p:attrNameLst>
                                      </p:cBhvr>
                                      <p:to>
                                        <p:strVal val="visible"/>
                                      </p:to>
                                    </p:set>
                                    <p:animEffect transition="in" filter="fade">
                                      <p:cBhvr>
                                        <p:cTn id="26" dur="2000"/>
                                        <p:tgtEl>
                                          <p:spTgt spid="152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dirty="0"/>
              <a:t>Virtual vs. Physical Address Spaces</a:t>
            </a:r>
          </a:p>
        </p:txBody>
      </p:sp>
      <p:sp>
        <p:nvSpPr>
          <p:cNvPr id="152579" name="Rectangle 3"/>
          <p:cNvSpPr>
            <a:spLocks noGrp="1" noChangeArrowheads="1"/>
          </p:cNvSpPr>
          <p:nvPr>
            <p:ph sz="quarter" idx="10"/>
          </p:nvPr>
        </p:nvSpPr>
        <p:spPr/>
        <p:txBody>
          <a:bodyPr/>
          <a:lstStyle/>
          <a:p>
            <a:r>
              <a:rPr lang="en-US" dirty="0"/>
              <a:t>Virtual and physical addresses </a:t>
            </a:r>
            <a:r>
              <a:rPr lang="en-US" b="1" dirty="0">
                <a:solidFill>
                  <a:schemeClr val="accent5">
                    <a:lumMod val="75000"/>
                  </a:schemeClr>
                </a:solidFill>
                <a:latin typeface="Avenir Next Condensed Demi Bold" charset="0"/>
                <a:ea typeface="Avenir Next Condensed Demi Bold" charset="0"/>
                <a:cs typeface="Avenir Next Condensed Demi Bold" charset="0"/>
              </a:rPr>
              <a:t>are the same </a:t>
            </a:r>
            <a:r>
              <a:rPr lang="en-US" dirty="0"/>
              <a:t>in compile-time and load-time address-binding schemes.</a:t>
            </a:r>
          </a:p>
          <a:p>
            <a:r>
              <a:rPr lang="en-US" dirty="0"/>
              <a:t>Logical and physical addresses </a:t>
            </a:r>
            <a:r>
              <a:rPr lang="en-US" b="1" dirty="0">
                <a:solidFill>
                  <a:schemeClr val="accent5">
                    <a:lumMod val="75000"/>
                  </a:schemeClr>
                </a:solidFill>
                <a:latin typeface="Avenir Next Condensed Demi Bold" charset="0"/>
                <a:ea typeface="Avenir Next Condensed Demi Bold" charset="0"/>
                <a:cs typeface="Avenir Next Condensed Demi Bold" charset="0"/>
              </a:rPr>
              <a:t>differ</a:t>
            </a:r>
            <a:r>
              <a:rPr lang="en-US" dirty="0">
                <a:solidFill>
                  <a:schemeClr val="accent5">
                    <a:lumMod val="75000"/>
                  </a:schemeClr>
                </a:solidFill>
              </a:rPr>
              <a:t> </a:t>
            </a:r>
            <a:r>
              <a:rPr lang="en-US" dirty="0"/>
              <a:t>in execution-time (or run-time) address-binding scheme.</a:t>
            </a:r>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5166591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fade">
                                      <p:cBhvr>
                                        <p:cTn id="7" dur="500"/>
                                        <p:tgtEl>
                                          <p:spTgt spid="152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fade">
                                      <p:cBhvr>
                                        <p:cTn id="12" dur="500"/>
                                        <p:tgtEl>
                                          <p:spTgt spid="152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dirty="0"/>
              <a:t>Mapping virtual to physical addresses </a:t>
            </a:r>
            <a:br>
              <a:rPr lang="en-US" dirty="0"/>
            </a:br>
            <a:r>
              <a:rPr lang="en-US" dirty="0"/>
              <a:t>requires a dedicated device</a:t>
            </a:r>
          </a:p>
        </p:txBody>
      </p:sp>
      <p:sp>
        <p:nvSpPr>
          <p:cNvPr id="155651" name="Rectangle 3"/>
          <p:cNvSpPr>
            <a:spLocks noGrp="1" noChangeArrowheads="1"/>
          </p:cNvSpPr>
          <p:nvPr>
            <p:ph sz="quarter" idx="10"/>
          </p:nvPr>
        </p:nvSpPr>
        <p:spPr>
          <a:xfrm>
            <a:off x="431799" y="2201332"/>
            <a:ext cx="8280401" cy="4288367"/>
          </a:xfrm>
        </p:spPr>
        <p:txBody>
          <a:bodyPr/>
          <a:lstStyle/>
          <a:p>
            <a:r>
              <a:rPr lang="en-US" dirty="0"/>
              <a:t>Memory-Management Unit (MMU)</a:t>
            </a:r>
          </a:p>
          <a:p>
            <a:pPr lvl="1"/>
            <a:r>
              <a:rPr lang="en-US" dirty="0"/>
              <a:t>Hardware device that maps virtual to physical addresses.</a:t>
            </a:r>
          </a:p>
          <a:p>
            <a:pPr lvl="1"/>
            <a:r>
              <a:rPr lang="en-US" dirty="0"/>
              <a:t>In an MMU scheme, the value in the relocation register is added to every address generated by a user process at the time such address is sent to memory.</a:t>
            </a:r>
          </a:p>
          <a:p>
            <a:pPr lvl="1"/>
            <a:r>
              <a:rPr lang="en-US" dirty="0"/>
              <a:t>Thus, the user program deals only with virtual addresses.</a:t>
            </a:r>
          </a:p>
          <a:p>
            <a:pPr lvl="2"/>
            <a:r>
              <a:rPr lang="en-US" dirty="0"/>
              <a:t>It never sees the real physical addresses.</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077345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Effect transition="in" filter="fade">
                                      <p:cBhvr>
                                        <p:cTn id="7" dur="500"/>
                                        <p:tgtEl>
                                          <p:spTgt spid="155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5651">
                                            <p:txEl>
                                              <p:pRg st="1" end="1"/>
                                            </p:txEl>
                                          </p:spTgt>
                                        </p:tgtEl>
                                        <p:attrNameLst>
                                          <p:attrName>style.visibility</p:attrName>
                                        </p:attrNameLst>
                                      </p:cBhvr>
                                      <p:to>
                                        <p:strVal val="visible"/>
                                      </p:to>
                                    </p:set>
                                    <p:animEffect transition="in" filter="fade">
                                      <p:cBhvr>
                                        <p:cTn id="12" dur="500"/>
                                        <p:tgtEl>
                                          <p:spTgt spid="155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5651">
                                            <p:txEl>
                                              <p:pRg st="2" end="2"/>
                                            </p:txEl>
                                          </p:spTgt>
                                        </p:tgtEl>
                                        <p:attrNameLst>
                                          <p:attrName>style.visibility</p:attrName>
                                        </p:attrNameLst>
                                      </p:cBhvr>
                                      <p:to>
                                        <p:strVal val="visible"/>
                                      </p:to>
                                    </p:set>
                                    <p:animEffect transition="in" filter="fade">
                                      <p:cBhvr>
                                        <p:cTn id="17" dur="500"/>
                                        <p:tgtEl>
                                          <p:spTgt spid="155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5651">
                                            <p:txEl>
                                              <p:pRg st="3" end="3"/>
                                            </p:txEl>
                                          </p:spTgt>
                                        </p:tgtEl>
                                        <p:attrNameLst>
                                          <p:attrName>style.visibility</p:attrName>
                                        </p:attrNameLst>
                                      </p:cBhvr>
                                      <p:to>
                                        <p:strVal val="visible"/>
                                      </p:to>
                                    </p:set>
                                    <p:animEffect transition="in" filter="fade">
                                      <p:cBhvr>
                                        <p:cTn id="22" dur="500"/>
                                        <p:tgtEl>
                                          <p:spTgt spid="155651">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5651">
                                            <p:txEl>
                                              <p:pRg st="4" end="4"/>
                                            </p:txEl>
                                          </p:spTgt>
                                        </p:tgtEl>
                                        <p:attrNameLst>
                                          <p:attrName>style.visibility</p:attrName>
                                        </p:attrNameLst>
                                      </p:cBhvr>
                                      <p:to>
                                        <p:strVal val="visible"/>
                                      </p:to>
                                    </p:set>
                                    <p:animEffect transition="in" filter="fade">
                                      <p:cBhvr>
                                        <p:cTn id="25" dur="500"/>
                                        <p:tgtEl>
                                          <p:spTgt spid="1556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bldLvl="2"/>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Translation Concept</a:t>
            </a:r>
          </a:p>
        </p:txBody>
      </p:sp>
      <p:cxnSp>
        <p:nvCxnSpPr>
          <p:cNvPr id="6" name="Straight Arrow Connector 5"/>
          <p:cNvCxnSpPr/>
          <p:nvPr/>
        </p:nvCxnSpPr>
        <p:spPr>
          <a:xfrm>
            <a:off x="5885073" y="2560660"/>
            <a:ext cx="881740" cy="9481"/>
          </a:xfrm>
          <a:prstGeom prst="straightConnector1">
            <a:avLst/>
          </a:prstGeom>
          <a:ln w="19050">
            <a:solidFill>
              <a:schemeClr val="tx1"/>
            </a:solidFill>
            <a:prstDash val="sysDot"/>
            <a:tailEnd type="arrow" w="med" len="sm"/>
          </a:ln>
        </p:spPr>
        <p:style>
          <a:lnRef idx="1">
            <a:schemeClr val="accent1"/>
          </a:lnRef>
          <a:fillRef idx="0">
            <a:schemeClr val="accent1"/>
          </a:fillRef>
          <a:effectRef idx="0">
            <a:schemeClr val="accent1"/>
          </a:effectRef>
          <a:fontRef idx="minor">
            <a:schemeClr val="tx1"/>
          </a:fontRef>
        </p:style>
      </p:cxnSp>
      <p:sp>
        <p:nvSpPr>
          <p:cNvPr id="7" name="Rectangle 6"/>
          <p:cNvSpPr>
            <a:spLocks noChangeAspect="1"/>
          </p:cNvSpPr>
          <p:nvPr/>
        </p:nvSpPr>
        <p:spPr>
          <a:xfrm>
            <a:off x="1482973" y="2061400"/>
            <a:ext cx="1008000" cy="1008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yriad Pro Condensed" charset="0"/>
                <a:ea typeface="Myriad Pro Condensed" charset="0"/>
                <a:cs typeface="Myriad Pro Condensed" charset="0"/>
              </a:rPr>
              <a:t>Processor</a:t>
            </a:r>
            <a:endParaRPr lang="en-US" dirty="0">
              <a:solidFill>
                <a:schemeClr val="tx1"/>
              </a:solidFill>
            </a:endParaRPr>
          </a:p>
        </p:txBody>
      </p:sp>
      <p:sp>
        <p:nvSpPr>
          <p:cNvPr id="8" name="Rectangle 7"/>
          <p:cNvSpPr>
            <a:spLocks noChangeAspect="1"/>
          </p:cNvSpPr>
          <p:nvPr/>
        </p:nvSpPr>
        <p:spPr>
          <a:xfrm>
            <a:off x="4211505" y="2061400"/>
            <a:ext cx="1008000" cy="1008000"/>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dirty="0">
                <a:latin typeface="Myriad Pro Condensed" charset="0"/>
                <a:ea typeface="Myriad Pro Condensed" charset="0"/>
                <a:cs typeface="Myriad Pro Condensed" charset="0"/>
              </a:rPr>
              <a:t>Memory </a:t>
            </a:r>
            <a:r>
              <a:rPr lang="en-US" spc="-20" dirty="0">
                <a:latin typeface="Myriad Pro Condensed" charset="0"/>
                <a:ea typeface="Myriad Pro Condensed" charset="0"/>
                <a:cs typeface="Myriad Pro Condensed" charset="0"/>
              </a:rPr>
              <a:t>Management</a:t>
            </a:r>
            <a:r>
              <a:rPr lang="en-US" spc="-100" dirty="0">
                <a:latin typeface="Myriad Pro Condensed" charset="0"/>
                <a:ea typeface="Myriad Pro Condensed" charset="0"/>
                <a:cs typeface="Myriad Pro Condensed" charset="0"/>
              </a:rPr>
              <a:t> </a:t>
            </a:r>
            <a:r>
              <a:rPr lang="en-US" dirty="0">
                <a:latin typeface="Myriad Pro Condensed" charset="0"/>
                <a:ea typeface="Myriad Pro Condensed" charset="0"/>
                <a:cs typeface="Myriad Pro Condensed" charset="0"/>
              </a:rPr>
              <a:t>Unit</a:t>
            </a:r>
            <a:endParaRPr lang="en-US" dirty="0">
              <a:solidFill>
                <a:schemeClr val="tx1"/>
              </a:solidFill>
            </a:endParaRPr>
          </a:p>
        </p:txBody>
      </p:sp>
      <p:sp>
        <p:nvSpPr>
          <p:cNvPr id="9" name="TextBox 8"/>
          <p:cNvSpPr txBox="1"/>
          <p:nvPr/>
        </p:nvSpPr>
        <p:spPr>
          <a:xfrm>
            <a:off x="1730332" y="4157394"/>
            <a:ext cx="513282" cy="369332"/>
          </a:xfrm>
          <a:prstGeom prst="rect">
            <a:avLst/>
          </a:prstGeom>
          <a:noFill/>
        </p:spPr>
        <p:txBody>
          <a:bodyPr wrap="none" rtlCol="0">
            <a:spAutoFit/>
          </a:bodyPr>
          <a:lstStyle/>
          <a:p>
            <a:r>
              <a:rPr lang="en-US">
                <a:latin typeface="Myriad Pro Condensed" charset="0"/>
                <a:ea typeface="Myriad Pro Condensed" charset="0"/>
                <a:cs typeface="Myriad Pro Condensed" charset="0"/>
              </a:rPr>
              <a:t>Data</a:t>
            </a:r>
          </a:p>
        </p:txBody>
      </p:sp>
      <p:sp>
        <p:nvSpPr>
          <p:cNvPr id="10" name="TextBox 9"/>
          <p:cNvSpPr txBox="1"/>
          <p:nvPr/>
        </p:nvSpPr>
        <p:spPr>
          <a:xfrm>
            <a:off x="6900386" y="5119884"/>
            <a:ext cx="513282" cy="369332"/>
          </a:xfrm>
          <a:prstGeom prst="rect">
            <a:avLst/>
          </a:prstGeom>
          <a:noFill/>
        </p:spPr>
        <p:txBody>
          <a:bodyPr wrap="none" rtlCol="0">
            <a:spAutoFit/>
          </a:bodyPr>
          <a:lstStyle/>
          <a:p>
            <a:r>
              <a:rPr lang="en-US">
                <a:latin typeface="Myriad Pro Condensed" charset="0"/>
                <a:ea typeface="Myriad Pro Condensed" charset="0"/>
                <a:cs typeface="Myriad Pro Condensed" charset="0"/>
              </a:rPr>
              <a:t>Data</a:t>
            </a:r>
          </a:p>
        </p:txBody>
      </p:sp>
      <p:sp>
        <p:nvSpPr>
          <p:cNvPr id="11" name="TextBox 10"/>
          <p:cNvSpPr txBox="1"/>
          <p:nvPr/>
        </p:nvSpPr>
        <p:spPr>
          <a:xfrm>
            <a:off x="2979182" y="2242235"/>
            <a:ext cx="744114" cy="646331"/>
          </a:xfrm>
          <a:prstGeom prst="rect">
            <a:avLst/>
          </a:prstGeom>
          <a:noFill/>
        </p:spPr>
        <p:txBody>
          <a:bodyPr wrap="none" rtlCol="0">
            <a:spAutoFit/>
          </a:bodyPr>
          <a:lstStyle/>
          <a:p>
            <a:r>
              <a:rPr lang="en-US">
                <a:latin typeface="Myriad Pro Condensed" charset="0"/>
                <a:ea typeface="Myriad Pro Condensed" charset="0"/>
                <a:cs typeface="Myriad Pro Condensed" charset="0"/>
              </a:rPr>
              <a:t>Virtual</a:t>
            </a:r>
            <a:br>
              <a:rPr lang="en-US">
                <a:latin typeface="Myriad Pro Condensed" charset="0"/>
                <a:ea typeface="Myriad Pro Condensed" charset="0"/>
                <a:cs typeface="Myriad Pro Condensed" charset="0"/>
              </a:rPr>
            </a:br>
            <a:r>
              <a:rPr lang="en-US">
                <a:latin typeface="Myriad Pro Condensed" charset="0"/>
                <a:ea typeface="Myriad Pro Condensed" charset="0"/>
                <a:cs typeface="Myriad Pro Condensed" charset="0"/>
              </a:rPr>
              <a:t>Address</a:t>
            </a:r>
            <a:endParaRPr lang="en-US" dirty="0">
              <a:latin typeface="Myriad Pro Condensed" charset="0"/>
              <a:ea typeface="Myriad Pro Condensed" charset="0"/>
              <a:cs typeface="Myriad Pro Condensed" charset="0"/>
            </a:endParaRPr>
          </a:p>
        </p:txBody>
      </p:sp>
      <p:sp>
        <p:nvSpPr>
          <p:cNvPr id="12" name="TextBox 11"/>
          <p:cNvSpPr txBox="1"/>
          <p:nvPr/>
        </p:nvSpPr>
        <p:spPr>
          <a:xfrm>
            <a:off x="5401026" y="3826559"/>
            <a:ext cx="755335" cy="646331"/>
          </a:xfrm>
          <a:prstGeom prst="rect">
            <a:avLst/>
          </a:prstGeom>
          <a:noFill/>
        </p:spPr>
        <p:txBody>
          <a:bodyPr wrap="none" rtlCol="0">
            <a:spAutoFit/>
          </a:bodyPr>
          <a:lstStyle/>
          <a:p>
            <a:r>
              <a:rPr lang="en-US">
                <a:latin typeface="Myriad Pro Condensed" charset="0"/>
                <a:ea typeface="Myriad Pro Condensed" charset="0"/>
                <a:cs typeface="Myriad Pro Condensed" charset="0"/>
              </a:rPr>
              <a:t>Physical</a:t>
            </a:r>
            <a:br>
              <a:rPr lang="en-US" dirty="0">
                <a:latin typeface="Myriad Pro Condensed" charset="0"/>
                <a:ea typeface="Myriad Pro Condensed" charset="0"/>
                <a:cs typeface="Myriad Pro Condensed" charset="0"/>
              </a:rPr>
            </a:br>
            <a:r>
              <a:rPr lang="en-US" dirty="0">
                <a:latin typeface="Myriad Pro Condensed" charset="0"/>
                <a:ea typeface="Myriad Pro Condensed" charset="0"/>
                <a:cs typeface="Myriad Pro Condensed" charset="0"/>
              </a:rPr>
              <a:t>Address</a:t>
            </a:r>
          </a:p>
        </p:txBody>
      </p:sp>
      <p:sp>
        <p:nvSpPr>
          <p:cNvPr id="13" name="TextBox 12"/>
          <p:cNvSpPr txBox="1"/>
          <p:nvPr/>
        </p:nvSpPr>
        <p:spPr>
          <a:xfrm>
            <a:off x="5219506" y="2380734"/>
            <a:ext cx="665567" cy="369332"/>
          </a:xfrm>
          <a:prstGeom prst="rect">
            <a:avLst/>
          </a:prstGeom>
          <a:noFill/>
        </p:spPr>
        <p:txBody>
          <a:bodyPr wrap="none" rtlCol="0">
            <a:spAutoFit/>
          </a:bodyPr>
          <a:lstStyle/>
          <a:p>
            <a:r>
              <a:rPr lang="en-US">
                <a:latin typeface="Myriad Pro Condensed" charset="0"/>
                <a:ea typeface="Myriad Pro Condensed" charset="0"/>
                <a:cs typeface="Myriad Pro Condensed" charset="0"/>
              </a:rPr>
              <a:t>Invalid</a:t>
            </a:r>
            <a:endParaRPr lang="en-US" dirty="0">
              <a:latin typeface="Myriad Pro Condensed" charset="0"/>
              <a:ea typeface="Myriad Pro Condensed" charset="0"/>
              <a:cs typeface="Myriad Pro Condensed" charset="0"/>
            </a:endParaRPr>
          </a:p>
        </p:txBody>
      </p:sp>
      <p:sp>
        <p:nvSpPr>
          <p:cNvPr id="14" name="TextBox 13"/>
          <p:cNvSpPr txBox="1"/>
          <p:nvPr/>
        </p:nvSpPr>
        <p:spPr>
          <a:xfrm>
            <a:off x="4447623" y="3085268"/>
            <a:ext cx="543739" cy="369332"/>
          </a:xfrm>
          <a:prstGeom prst="rect">
            <a:avLst/>
          </a:prstGeom>
          <a:noFill/>
        </p:spPr>
        <p:txBody>
          <a:bodyPr wrap="none" rtlCol="0">
            <a:spAutoFit/>
          </a:bodyPr>
          <a:lstStyle/>
          <a:p>
            <a:r>
              <a:rPr lang="en-US">
                <a:latin typeface="Myriad Pro Condensed" charset="0"/>
                <a:ea typeface="Myriad Pro Condensed" charset="0"/>
                <a:cs typeface="Myriad Pro Condensed" charset="0"/>
              </a:rPr>
              <a:t>Valid</a:t>
            </a:r>
            <a:endParaRPr lang="en-US" dirty="0">
              <a:latin typeface="Myriad Pro Condensed" charset="0"/>
              <a:ea typeface="Myriad Pro Condensed" charset="0"/>
              <a:cs typeface="Myriad Pro Condensed" charset="0"/>
            </a:endParaRPr>
          </a:p>
        </p:txBody>
      </p:sp>
      <p:sp>
        <p:nvSpPr>
          <p:cNvPr id="15" name="TextBox 14"/>
          <p:cNvSpPr txBox="1"/>
          <p:nvPr/>
        </p:nvSpPr>
        <p:spPr>
          <a:xfrm>
            <a:off x="6764998" y="2242235"/>
            <a:ext cx="870751" cy="646331"/>
          </a:xfrm>
          <a:prstGeom prst="rect">
            <a:avLst/>
          </a:prstGeom>
          <a:noFill/>
        </p:spPr>
        <p:txBody>
          <a:bodyPr wrap="none" rtlCol="0">
            <a:spAutoFit/>
          </a:bodyPr>
          <a:lstStyle/>
          <a:p>
            <a:r>
              <a:rPr lang="en-US" dirty="0">
                <a:latin typeface="Myriad Pro Condensed" charset="0"/>
                <a:ea typeface="Myriad Pro Condensed" charset="0"/>
                <a:cs typeface="Myriad Pro Condensed" charset="0"/>
              </a:rPr>
              <a:t>Raise</a:t>
            </a:r>
            <a:br>
              <a:rPr lang="en-US" dirty="0">
                <a:latin typeface="Myriad Pro Condensed" charset="0"/>
                <a:ea typeface="Myriad Pro Condensed" charset="0"/>
                <a:cs typeface="Myriad Pro Condensed" charset="0"/>
              </a:rPr>
            </a:br>
            <a:r>
              <a:rPr lang="en-US" dirty="0">
                <a:latin typeface="Myriad Pro Condensed" charset="0"/>
                <a:ea typeface="Myriad Pro Condensed" charset="0"/>
                <a:cs typeface="Myriad Pro Condensed" charset="0"/>
              </a:rPr>
              <a:t>Exception</a:t>
            </a:r>
          </a:p>
        </p:txBody>
      </p:sp>
      <p:sp>
        <p:nvSpPr>
          <p:cNvPr id="16" name="Rectangle 15"/>
          <p:cNvSpPr>
            <a:spLocks noChangeAspect="1"/>
          </p:cNvSpPr>
          <p:nvPr/>
        </p:nvSpPr>
        <p:spPr>
          <a:xfrm>
            <a:off x="6653027" y="3645725"/>
            <a:ext cx="1008000" cy="1008000"/>
          </a:xfrm>
          <a:prstGeom prst="rect">
            <a:avLst/>
          </a:prstGeom>
          <a:solidFill>
            <a:schemeClr val="accent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yriad Pro Condensed" charset="0"/>
                <a:ea typeface="Myriad Pro Condensed" charset="0"/>
                <a:cs typeface="Myriad Pro Condensed" charset="0"/>
              </a:rPr>
              <a:t>Physical</a:t>
            </a:r>
            <a:br>
              <a:rPr lang="en-US" dirty="0">
                <a:latin typeface="Myriad Pro Condensed" charset="0"/>
                <a:ea typeface="Myriad Pro Condensed" charset="0"/>
                <a:cs typeface="Myriad Pro Condensed" charset="0"/>
              </a:rPr>
            </a:br>
            <a:r>
              <a:rPr lang="en-US" dirty="0">
                <a:latin typeface="Myriad Pro Condensed" charset="0"/>
                <a:ea typeface="Myriad Pro Condensed" charset="0"/>
                <a:cs typeface="Myriad Pro Condensed" charset="0"/>
              </a:rPr>
              <a:t>Memory</a:t>
            </a:r>
            <a:endParaRPr lang="en-US" dirty="0">
              <a:solidFill>
                <a:schemeClr val="tx1"/>
              </a:solidFill>
            </a:endParaRPr>
          </a:p>
        </p:txBody>
      </p:sp>
      <p:sp>
        <p:nvSpPr>
          <p:cNvPr id="23" name="Freeform 22"/>
          <p:cNvSpPr/>
          <p:nvPr/>
        </p:nvSpPr>
        <p:spPr>
          <a:xfrm>
            <a:off x="4712577" y="3454600"/>
            <a:ext cx="688449" cy="695125"/>
          </a:xfrm>
          <a:custGeom>
            <a:avLst/>
            <a:gdLst>
              <a:gd name="connsiteX0" fmla="*/ 0 w 1112108"/>
              <a:gd name="connsiteY0" fmla="*/ 0 h 1050324"/>
              <a:gd name="connsiteX1" fmla="*/ 0 w 1112108"/>
              <a:gd name="connsiteY1" fmla="*/ 1050324 h 1050324"/>
              <a:gd name="connsiteX2" fmla="*/ 1112108 w 1112108"/>
              <a:gd name="connsiteY2" fmla="*/ 1050324 h 1050324"/>
              <a:gd name="connsiteX3" fmla="*/ 1112108 w 1112108"/>
              <a:gd name="connsiteY3" fmla="*/ 1050324 h 1050324"/>
            </a:gdLst>
            <a:ahLst/>
            <a:cxnLst>
              <a:cxn ang="0">
                <a:pos x="connsiteX0" y="connsiteY0"/>
              </a:cxn>
              <a:cxn ang="0">
                <a:pos x="connsiteX1" y="connsiteY1"/>
              </a:cxn>
              <a:cxn ang="0">
                <a:pos x="connsiteX2" y="connsiteY2"/>
              </a:cxn>
              <a:cxn ang="0">
                <a:pos x="connsiteX3" y="connsiteY3"/>
              </a:cxn>
            </a:cxnLst>
            <a:rect l="l" t="t" r="r" b="b"/>
            <a:pathLst>
              <a:path w="1112108" h="1050324">
                <a:moveTo>
                  <a:pt x="0" y="0"/>
                </a:moveTo>
                <a:lnTo>
                  <a:pt x="0" y="1050324"/>
                </a:lnTo>
                <a:lnTo>
                  <a:pt x="1112108" y="1050324"/>
                </a:lnTo>
                <a:lnTo>
                  <a:pt x="1112108" y="1050324"/>
                </a:lnTo>
              </a:path>
            </a:pathLst>
          </a:custGeom>
          <a:ln w="19050">
            <a:solidFill>
              <a:schemeClr val="tx1"/>
            </a:solidFill>
            <a:prstDash val="sysDot"/>
            <a:tailEnd type="non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Elbow Connector 24"/>
          <p:cNvCxnSpPr>
            <a:stCxn id="9" idx="2"/>
            <a:endCxn id="10" idx="2"/>
          </p:cNvCxnSpPr>
          <p:nvPr/>
        </p:nvCxnSpPr>
        <p:spPr>
          <a:xfrm rot="16200000" flipH="1">
            <a:off x="4090755" y="2422944"/>
            <a:ext cx="962490" cy="5170054"/>
          </a:xfrm>
          <a:prstGeom prst="bentConnector3">
            <a:avLst>
              <a:gd name="adj1" fmla="val 123751"/>
            </a:avLst>
          </a:prstGeom>
          <a:ln w="19050">
            <a:solidFill>
              <a:schemeClr val="tx1"/>
            </a:solidFill>
            <a:prstDash val="sysDot"/>
            <a:tailEnd type="none" w="med"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490973" y="2565400"/>
            <a:ext cx="488209" cy="1"/>
          </a:xfrm>
          <a:prstGeom prst="straightConnector1">
            <a:avLst/>
          </a:prstGeom>
          <a:ln w="19050">
            <a:solidFill>
              <a:schemeClr val="tx1"/>
            </a:solidFill>
            <a:prstDash val="sysDot"/>
            <a:tailEnd type="none" w="med"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723296" y="2565400"/>
            <a:ext cx="488209" cy="1"/>
          </a:xfrm>
          <a:prstGeom prst="straightConnector1">
            <a:avLst/>
          </a:prstGeom>
          <a:ln w="19050">
            <a:solidFill>
              <a:schemeClr val="tx1"/>
            </a:solidFill>
            <a:prstDash val="sysDot"/>
            <a:tailEnd type="arrow" w="med"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1986973" y="3069400"/>
            <a:ext cx="0" cy="1087994"/>
          </a:xfrm>
          <a:prstGeom prst="straightConnector1">
            <a:avLst/>
          </a:prstGeom>
          <a:ln w="19050">
            <a:solidFill>
              <a:schemeClr val="tx1"/>
            </a:solidFill>
            <a:prstDash val="sysDot"/>
            <a:tailEnd type="arrow" w="med" len="sm"/>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2" idx="3"/>
            <a:endCxn id="16" idx="1"/>
          </p:cNvCxnSpPr>
          <p:nvPr/>
        </p:nvCxnSpPr>
        <p:spPr>
          <a:xfrm>
            <a:off x="6156361" y="4149725"/>
            <a:ext cx="496666" cy="0"/>
          </a:xfrm>
          <a:prstGeom prst="straightConnector1">
            <a:avLst/>
          </a:prstGeom>
          <a:ln w="19050">
            <a:solidFill>
              <a:schemeClr val="tx1"/>
            </a:solidFill>
            <a:prstDash val="sysDot"/>
            <a:tailEnd type="arrow" w="med"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5400000" flipV="1">
            <a:off x="6911581" y="4882059"/>
            <a:ext cx="488209" cy="1"/>
          </a:xfrm>
          <a:prstGeom prst="straightConnector1">
            <a:avLst/>
          </a:prstGeom>
          <a:ln w="19050">
            <a:solidFill>
              <a:schemeClr val="tx1"/>
            </a:solidFill>
            <a:prstDash val="sysDot"/>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216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Translation Goals</a:t>
            </a:r>
            <a:endParaRPr lang="pt-BR" dirty="0"/>
          </a:p>
        </p:txBody>
      </p:sp>
      <p:graphicFrame>
        <p:nvGraphicFramePr>
          <p:cNvPr id="4" name="Espaço Reservado para Conteúdo 3"/>
          <p:cNvGraphicFramePr>
            <a:graphicFrameLocks noGrp="1"/>
          </p:cNvGraphicFramePr>
          <p:nvPr>
            <p:ph sz="quarter" idx="10"/>
            <p:extLst>
              <p:ext uri="{D42A27DB-BD31-4B8C-83A1-F6EECF244321}">
                <p14:modId xmlns:p14="http://schemas.microsoft.com/office/powerpoint/2010/main" val="1816843202"/>
              </p:ext>
            </p:extLst>
          </p:nvPr>
        </p:nvGraphicFramePr>
        <p:xfrm>
          <a:off x="431800" y="1809750"/>
          <a:ext cx="8280400" cy="4679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4882698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063D16F4-1CB4-44CE-8B1F-09B5021386A8}"/>
                                            </p:graphicEl>
                                          </p:spTgt>
                                        </p:tgtEl>
                                        <p:attrNameLst>
                                          <p:attrName>style.visibility</p:attrName>
                                        </p:attrNameLst>
                                      </p:cBhvr>
                                      <p:to>
                                        <p:strVal val="visible"/>
                                      </p:to>
                                    </p:set>
                                    <p:animEffect transition="in" filter="fade">
                                      <p:cBhvr>
                                        <p:cTn id="7" dur="500"/>
                                        <p:tgtEl>
                                          <p:spTgt spid="4">
                                            <p:graphicEl>
                                              <a:dgm id="{063D16F4-1CB4-44CE-8B1F-09B5021386A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1A792B96-3F62-47D9-ADDF-0793A512D01C}"/>
                                            </p:graphicEl>
                                          </p:spTgt>
                                        </p:tgtEl>
                                        <p:attrNameLst>
                                          <p:attrName>style.visibility</p:attrName>
                                        </p:attrNameLst>
                                      </p:cBhvr>
                                      <p:to>
                                        <p:strVal val="visible"/>
                                      </p:to>
                                    </p:set>
                                    <p:animEffect transition="in" filter="fade">
                                      <p:cBhvr>
                                        <p:cTn id="12" dur="500"/>
                                        <p:tgtEl>
                                          <p:spTgt spid="4">
                                            <p:graphicEl>
                                              <a:dgm id="{1A792B96-3F62-47D9-ADDF-0793A512D01C}"/>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A037A2B8-FF5B-42D7-BFA0-F8BF2069E59C}"/>
                                            </p:graphicEl>
                                          </p:spTgt>
                                        </p:tgtEl>
                                        <p:attrNameLst>
                                          <p:attrName>style.visibility</p:attrName>
                                        </p:attrNameLst>
                                      </p:cBhvr>
                                      <p:to>
                                        <p:strVal val="visible"/>
                                      </p:to>
                                    </p:set>
                                    <p:animEffect transition="in" filter="fade">
                                      <p:cBhvr>
                                        <p:cTn id="17" dur="500"/>
                                        <p:tgtEl>
                                          <p:spTgt spid="4">
                                            <p:graphicEl>
                                              <a:dgm id="{A037A2B8-FF5B-42D7-BFA0-F8BF2069E59C}"/>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B41FB647-912B-4974-9493-1BDE20F402CA}"/>
                                            </p:graphicEl>
                                          </p:spTgt>
                                        </p:tgtEl>
                                        <p:attrNameLst>
                                          <p:attrName>style.visibility</p:attrName>
                                        </p:attrNameLst>
                                      </p:cBhvr>
                                      <p:to>
                                        <p:strVal val="visible"/>
                                      </p:to>
                                    </p:set>
                                    <p:animEffect transition="in" filter="fade">
                                      <p:cBhvr>
                                        <p:cTn id="22" dur="500"/>
                                        <p:tgtEl>
                                          <p:spTgt spid="4">
                                            <p:graphicEl>
                                              <a:dgm id="{B41FB647-912B-4974-9493-1BDE20F402CA}"/>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graphicEl>
                                              <a:dgm id="{95195CE6-96F9-4606-B6CE-68521E84E7F2}"/>
                                            </p:graphicEl>
                                          </p:spTgt>
                                        </p:tgtEl>
                                        <p:attrNameLst>
                                          <p:attrName>style.visibility</p:attrName>
                                        </p:attrNameLst>
                                      </p:cBhvr>
                                      <p:to>
                                        <p:strVal val="visible"/>
                                      </p:to>
                                    </p:set>
                                    <p:animEffect transition="in" filter="fade">
                                      <p:cBhvr>
                                        <p:cTn id="27" dur="500"/>
                                        <p:tgtEl>
                                          <p:spTgt spid="4">
                                            <p:graphicEl>
                                              <a:dgm id="{95195CE6-96F9-4606-B6CE-68521E84E7F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p:txBody>
          <a:bodyPr/>
          <a:lstStyle/>
          <a:p>
            <a:r>
              <a:rPr lang="en-US"/>
              <a:t>Protection</a:t>
            </a:r>
          </a:p>
        </p:txBody>
      </p:sp>
      <p:sp>
        <p:nvSpPr>
          <p:cNvPr id="649219" name="Rectangle 3"/>
          <p:cNvSpPr>
            <a:spLocks noGrp="1" noChangeArrowheads="1"/>
          </p:cNvSpPr>
          <p:nvPr>
            <p:ph sz="quarter" idx="10"/>
          </p:nvPr>
        </p:nvSpPr>
        <p:spPr/>
        <p:txBody>
          <a:bodyPr>
            <a:normAutofit/>
          </a:bodyPr>
          <a:lstStyle/>
          <a:p>
            <a:r>
              <a:rPr lang="en-US" dirty="0"/>
              <a:t>A process should not be able to reference memory locations in another process without permission.</a:t>
            </a:r>
          </a:p>
          <a:p>
            <a:r>
              <a:rPr lang="en-US" dirty="0"/>
              <a:t>Since it is impossible to check absolute addresses at compile time, this must be done at run time.</a:t>
            </a:r>
          </a:p>
          <a:p>
            <a:r>
              <a:rPr lang="en-US" dirty="0"/>
              <a:t>The memory protection requirement must be satisfied by the processor (hardware) rather than by the operating system (software).</a:t>
            </a:r>
          </a:p>
          <a:p>
            <a:pPr lvl="1"/>
            <a:r>
              <a:rPr lang="en-US" dirty="0"/>
              <a:t>The operating system cannot anticipate all the memory references a process will make.</a:t>
            </a:r>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157823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9219">
                                            <p:txEl>
                                              <p:pRg st="0" end="0"/>
                                            </p:txEl>
                                          </p:spTgt>
                                        </p:tgtEl>
                                        <p:attrNameLst>
                                          <p:attrName>style.visibility</p:attrName>
                                        </p:attrNameLst>
                                      </p:cBhvr>
                                      <p:to>
                                        <p:strVal val="visible"/>
                                      </p:to>
                                    </p:set>
                                    <p:animEffect transition="in" filter="fade">
                                      <p:cBhvr>
                                        <p:cTn id="7" dur="500"/>
                                        <p:tgtEl>
                                          <p:spTgt spid="64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49219">
                                            <p:txEl>
                                              <p:pRg st="1" end="1"/>
                                            </p:txEl>
                                          </p:spTgt>
                                        </p:tgtEl>
                                        <p:attrNameLst>
                                          <p:attrName>style.visibility</p:attrName>
                                        </p:attrNameLst>
                                      </p:cBhvr>
                                      <p:to>
                                        <p:strVal val="visible"/>
                                      </p:to>
                                    </p:set>
                                    <p:animEffect transition="in" filter="fade">
                                      <p:cBhvr>
                                        <p:cTn id="12" dur="500"/>
                                        <p:tgtEl>
                                          <p:spTgt spid="64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49219">
                                            <p:txEl>
                                              <p:pRg st="2" end="2"/>
                                            </p:txEl>
                                          </p:spTgt>
                                        </p:tgtEl>
                                        <p:attrNameLst>
                                          <p:attrName>style.visibility</p:attrName>
                                        </p:attrNameLst>
                                      </p:cBhvr>
                                      <p:to>
                                        <p:strVal val="visible"/>
                                      </p:to>
                                    </p:set>
                                    <p:animEffect transition="in" filter="fade">
                                      <p:cBhvr>
                                        <p:cTn id="17" dur="500"/>
                                        <p:tgtEl>
                                          <p:spTgt spid="64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49219">
                                            <p:txEl>
                                              <p:pRg st="3" end="3"/>
                                            </p:txEl>
                                          </p:spTgt>
                                        </p:tgtEl>
                                        <p:attrNameLst>
                                          <p:attrName>style.visibility</p:attrName>
                                        </p:attrNameLst>
                                      </p:cBhvr>
                                      <p:to>
                                        <p:strVal val="visible"/>
                                      </p:to>
                                    </p:set>
                                    <p:animEffect transition="in" filter="fade">
                                      <p:cBhvr>
                                        <p:cTn id="22" dur="500"/>
                                        <p:tgtEl>
                                          <p:spTgt spid="64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title"/>
          </p:nvPr>
        </p:nvSpPr>
        <p:spPr/>
        <p:txBody>
          <a:bodyPr/>
          <a:lstStyle/>
          <a:p>
            <a:r>
              <a:rPr lang="en-US"/>
              <a:t>Sharing</a:t>
            </a:r>
          </a:p>
        </p:txBody>
      </p:sp>
      <p:sp>
        <p:nvSpPr>
          <p:cNvPr id="650243" name="Rectangle 3"/>
          <p:cNvSpPr>
            <a:spLocks noGrp="1" noChangeArrowheads="1"/>
          </p:cNvSpPr>
          <p:nvPr>
            <p:ph sz="quarter" idx="10"/>
          </p:nvPr>
        </p:nvSpPr>
        <p:spPr/>
        <p:txBody>
          <a:bodyPr/>
          <a:lstStyle/>
          <a:p>
            <a:r>
              <a:rPr lang="en-US" dirty="0"/>
              <a:t>Allow several processes to access the same portion of memory.</a:t>
            </a:r>
          </a:p>
          <a:p>
            <a:pPr lvl="1"/>
            <a:r>
              <a:rPr lang="en-US" dirty="0"/>
              <a:t>Shared libraries</a:t>
            </a:r>
          </a:p>
          <a:p>
            <a:pPr lvl="1"/>
            <a:r>
              <a:rPr lang="en-US" dirty="0"/>
              <a:t>Process intercommunication</a:t>
            </a:r>
          </a:p>
          <a:p>
            <a:r>
              <a:rPr lang="en-US" dirty="0">
                <a:latin typeface="Myriad Pro Light SemiCondensed" charset="0"/>
                <a:ea typeface="Myriad Pro Light SemiCondensed" charset="0"/>
                <a:cs typeface="Myriad Pro Light SemiCondensed" charset="0"/>
              </a:rPr>
              <a:t>It is usually better to allow each child process to access the same copy of their parent’s program rather than have their own separate copy.</a:t>
            </a:r>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179338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0243">
                                            <p:txEl>
                                              <p:pRg st="0" end="0"/>
                                            </p:txEl>
                                          </p:spTgt>
                                        </p:tgtEl>
                                        <p:attrNameLst>
                                          <p:attrName>style.visibility</p:attrName>
                                        </p:attrNameLst>
                                      </p:cBhvr>
                                      <p:to>
                                        <p:strVal val="visible"/>
                                      </p:to>
                                    </p:set>
                                    <p:animEffect transition="in" filter="fade">
                                      <p:cBhvr>
                                        <p:cTn id="7" dur="500"/>
                                        <p:tgtEl>
                                          <p:spTgt spid="65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0243">
                                            <p:txEl>
                                              <p:pRg st="1" end="1"/>
                                            </p:txEl>
                                          </p:spTgt>
                                        </p:tgtEl>
                                        <p:attrNameLst>
                                          <p:attrName>style.visibility</p:attrName>
                                        </p:attrNameLst>
                                      </p:cBhvr>
                                      <p:to>
                                        <p:strVal val="visible"/>
                                      </p:to>
                                    </p:set>
                                    <p:animEffect transition="in" filter="fade">
                                      <p:cBhvr>
                                        <p:cTn id="10" dur="500"/>
                                        <p:tgtEl>
                                          <p:spTgt spid="65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50243">
                                            <p:txEl>
                                              <p:pRg st="2" end="2"/>
                                            </p:txEl>
                                          </p:spTgt>
                                        </p:tgtEl>
                                        <p:attrNameLst>
                                          <p:attrName>style.visibility</p:attrName>
                                        </p:attrNameLst>
                                      </p:cBhvr>
                                      <p:to>
                                        <p:strVal val="visible"/>
                                      </p:to>
                                    </p:set>
                                    <p:animEffect transition="in" filter="fade">
                                      <p:cBhvr>
                                        <p:cTn id="13" dur="500"/>
                                        <p:tgtEl>
                                          <p:spTgt spid="65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50243">
                                            <p:txEl>
                                              <p:pRg st="3" end="3"/>
                                            </p:txEl>
                                          </p:spTgt>
                                        </p:tgtEl>
                                        <p:attrNameLst>
                                          <p:attrName>style.visibility</p:attrName>
                                        </p:attrNameLst>
                                      </p:cBhvr>
                                      <p:to>
                                        <p:strVal val="visible"/>
                                      </p:to>
                                    </p:set>
                                    <p:animEffect transition="in" filter="fade">
                                      <p:cBhvr>
                                        <p:cTn id="18" dur="500"/>
                                        <p:tgtEl>
                                          <p:spTgt spid="65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p:nvPr>
        </p:nvSpPr>
        <p:spPr/>
        <p:txBody>
          <a:bodyPr/>
          <a:lstStyle/>
          <a:p>
            <a:r>
              <a:rPr lang="en-US" dirty="0"/>
              <a:t>Sparse addresses</a:t>
            </a:r>
          </a:p>
        </p:txBody>
      </p:sp>
      <p:sp>
        <p:nvSpPr>
          <p:cNvPr id="651267" name="Rectangle 3"/>
          <p:cNvSpPr>
            <a:spLocks noGrp="1" noChangeArrowheads="1"/>
          </p:cNvSpPr>
          <p:nvPr>
            <p:ph sz="quarter" idx="10"/>
          </p:nvPr>
        </p:nvSpPr>
        <p:spPr/>
        <p:txBody>
          <a:bodyPr/>
          <a:lstStyle/>
          <a:p>
            <a:r>
              <a:rPr lang="en-US" dirty="0"/>
              <a:t>Programs are written in modules, involving multiple regions of dynamic allocation (heaps/stacks).</a:t>
            </a:r>
          </a:p>
          <a:p>
            <a:r>
              <a:rPr lang="en-US" dirty="0"/>
              <a:t>Modules can be written and compiled independently.</a:t>
            </a:r>
          </a:p>
          <a:p>
            <a:r>
              <a:rPr lang="en-US" dirty="0"/>
              <a:t>Different degrees of protection are given to modules.</a:t>
            </a:r>
          </a:p>
          <a:p>
            <a:pPr lvl="1"/>
            <a:r>
              <a:rPr lang="en-US" dirty="0"/>
              <a:t>Read-only, execute-only, etc.</a:t>
            </a:r>
          </a:p>
          <a:p>
            <a:r>
              <a:rPr lang="en-US" dirty="0"/>
              <a:t>Modules can be shared among processes.</a:t>
            </a:r>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674952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1267">
                                            <p:txEl>
                                              <p:pRg st="0" end="0"/>
                                            </p:txEl>
                                          </p:spTgt>
                                        </p:tgtEl>
                                        <p:attrNameLst>
                                          <p:attrName>style.visibility</p:attrName>
                                        </p:attrNameLst>
                                      </p:cBhvr>
                                      <p:to>
                                        <p:strVal val="visible"/>
                                      </p:to>
                                    </p:set>
                                    <p:animEffect transition="in" filter="fade">
                                      <p:cBhvr>
                                        <p:cTn id="7" dur="500"/>
                                        <p:tgtEl>
                                          <p:spTgt spid="65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1267">
                                            <p:txEl>
                                              <p:pRg st="1" end="1"/>
                                            </p:txEl>
                                          </p:spTgt>
                                        </p:tgtEl>
                                        <p:attrNameLst>
                                          <p:attrName>style.visibility</p:attrName>
                                        </p:attrNameLst>
                                      </p:cBhvr>
                                      <p:to>
                                        <p:strVal val="visible"/>
                                      </p:to>
                                    </p:set>
                                    <p:animEffect transition="in" filter="fade">
                                      <p:cBhvr>
                                        <p:cTn id="12" dur="500"/>
                                        <p:tgtEl>
                                          <p:spTgt spid="65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51267">
                                            <p:txEl>
                                              <p:pRg st="2" end="2"/>
                                            </p:txEl>
                                          </p:spTgt>
                                        </p:tgtEl>
                                        <p:attrNameLst>
                                          <p:attrName>style.visibility</p:attrName>
                                        </p:attrNameLst>
                                      </p:cBhvr>
                                      <p:to>
                                        <p:strVal val="visible"/>
                                      </p:to>
                                    </p:set>
                                    <p:animEffect transition="in" filter="fade">
                                      <p:cBhvr>
                                        <p:cTn id="17" dur="500"/>
                                        <p:tgtEl>
                                          <p:spTgt spid="65126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51267">
                                            <p:txEl>
                                              <p:pRg st="3" end="3"/>
                                            </p:txEl>
                                          </p:spTgt>
                                        </p:tgtEl>
                                        <p:attrNameLst>
                                          <p:attrName>style.visibility</p:attrName>
                                        </p:attrNameLst>
                                      </p:cBhvr>
                                      <p:to>
                                        <p:strVal val="visible"/>
                                      </p:to>
                                    </p:set>
                                    <p:animEffect transition="in" filter="fade">
                                      <p:cBhvr>
                                        <p:cTn id="20" dur="500"/>
                                        <p:tgtEl>
                                          <p:spTgt spid="65126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51267">
                                            <p:txEl>
                                              <p:pRg st="4" end="4"/>
                                            </p:txEl>
                                          </p:spTgt>
                                        </p:tgtEl>
                                        <p:attrNameLst>
                                          <p:attrName>style.visibility</p:attrName>
                                        </p:attrNameLst>
                                      </p:cBhvr>
                                      <p:to>
                                        <p:strVal val="visible"/>
                                      </p:to>
                                    </p:set>
                                    <p:animEffect transition="in" filter="fade">
                                      <p:cBhvr>
                                        <p:cTn id="25" dur="500"/>
                                        <p:tgtEl>
                                          <p:spTgt spid="65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r>
              <a:rPr lang="en-US"/>
              <a:t>This module is intended to…</a:t>
            </a:r>
          </a:p>
        </p:txBody>
      </p:sp>
      <p:sp>
        <p:nvSpPr>
          <p:cNvPr id="228355" name="Rectangle 3"/>
          <p:cNvSpPr>
            <a:spLocks noGrp="1" noChangeArrowheads="1"/>
          </p:cNvSpPr>
          <p:nvPr>
            <p:ph sz="quarter" idx="10"/>
          </p:nvPr>
        </p:nvSpPr>
        <p:spPr/>
        <p:txBody>
          <a:bodyPr/>
          <a:lstStyle/>
          <a:p>
            <a:r>
              <a:rPr lang="en-US"/>
              <a:t>Provide a detailed description of various ways of organizing memory hardware.</a:t>
            </a:r>
          </a:p>
          <a:p>
            <a:r>
              <a:rPr lang="en-US"/>
              <a:t>Discuss various techniques for memory management, including paging and segmentation.</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236683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Effect transition="in" filter="fade">
                                      <p:cBhvr>
                                        <p:cTn id="7" dur="500"/>
                                        <p:tgtEl>
                                          <p:spTgt spid="228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228355">
                                            <p:txEl>
                                              <p:pRg st="1" end="1"/>
                                            </p:txEl>
                                          </p:spTgt>
                                        </p:tgtEl>
                                        <p:attrNameLst>
                                          <p:attrName>style.visibility</p:attrName>
                                        </p:attrNameLst>
                                      </p:cBhvr>
                                      <p:to>
                                        <p:strVal val="visible"/>
                                      </p:to>
                                    </p:set>
                                    <p:animEffect transition="in" filter="fade">
                                      <p:cBhvr>
                                        <p:cTn id="12" dur="500"/>
                                        <p:tgtEl>
                                          <p:spTgt spid="2283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p:tmplLst>
          <p:tmpl lvl="1">
            <p:tnLst>
              <p:par>
                <p:cTn presetID="10" presetClass="entr" presetSubtype="0" fill="hold" nodeType="clickEffect">
                  <p:stCondLst>
                    <p:cond delay="0"/>
                  </p:stCondLst>
                  <p:childTnLst>
                    <p:set>
                      <p:cBhvr>
                        <p:cTn dur="1" fill="hold">
                          <p:stCondLst>
                            <p:cond delay="0"/>
                          </p:stCondLst>
                        </p:cTn>
                        <p:tgtEl>
                          <p:spTgt spid="228355"/>
                        </p:tgtEl>
                        <p:attrNameLst>
                          <p:attrName>style.visibility</p:attrName>
                        </p:attrNameLst>
                      </p:cBhvr>
                      <p:to>
                        <p:strVal val="visible"/>
                      </p:to>
                    </p:set>
                    <p:animEffect transition="in" filter="fade">
                      <p:cBhvr>
                        <p:cTn dur="500"/>
                        <p:tgtEl>
                          <p:spTgt spid="228355"/>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228355"/>
                        </p:tgtEl>
                        <p:attrNameLst>
                          <p:attrName>style.visibility</p:attrName>
                        </p:attrNameLst>
                      </p:cBhvr>
                      <p:to>
                        <p:strVal val="visible"/>
                      </p:to>
                    </p:set>
                    <p:animEffect transition="in" filter="fade">
                      <p:cBhvr>
                        <p:cTn dur="500"/>
                        <p:tgtEl>
                          <p:spTgt spid="228355"/>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228355"/>
                        </p:tgtEl>
                        <p:attrNameLst>
                          <p:attrName>style.visibility</p:attrName>
                        </p:attrNameLst>
                      </p:cBhvr>
                      <p:to>
                        <p:strVal val="visible"/>
                      </p:to>
                    </p:set>
                    <p:animEffect transition="in" filter="fade">
                      <p:cBhvr>
                        <p:cTn dur="500"/>
                        <p:tgtEl>
                          <p:spTgt spid="228355"/>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228355"/>
                        </p:tgtEl>
                        <p:attrNameLst>
                          <p:attrName>style.visibility</p:attrName>
                        </p:attrNameLst>
                      </p:cBhvr>
                      <p:to>
                        <p:strVal val="visible"/>
                      </p:to>
                    </p:set>
                    <p:animEffect transition="in" filter="fade">
                      <p:cBhvr>
                        <p:cTn dur="500"/>
                        <p:tgtEl>
                          <p:spTgt spid="228355"/>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228355"/>
                        </p:tgtEl>
                        <p:attrNameLst>
                          <p:attrName>style.visibility</p:attrName>
                        </p:attrNameLst>
                      </p:cBhvr>
                      <p:to>
                        <p:strVal val="visible"/>
                      </p:to>
                    </p:set>
                    <p:animEffect transition="in" filter="fade">
                      <p:cBhvr>
                        <p:cTn dur="500"/>
                        <p:tgtEl>
                          <p:spTgt spid="228355"/>
                        </p:tgtEl>
                      </p:cBhvr>
                    </p:animEffect>
                  </p:childTnLst>
                </p:cTn>
              </p:par>
            </p:tnLst>
          </p:tmpl>
        </p:tmplLst>
      </p:bldP>
      <p:bldP spid="228355" grpI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p:nvPr>
        </p:nvSpPr>
        <p:spPr/>
        <p:txBody>
          <a:bodyPr/>
          <a:lstStyle/>
          <a:p>
            <a:r>
              <a:rPr lang="en-US" dirty="0"/>
              <a:t>Efficiency</a:t>
            </a:r>
          </a:p>
        </p:txBody>
      </p:sp>
      <p:sp>
        <p:nvSpPr>
          <p:cNvPr id="652291" name="Rectangle 3"/>
          <p:cNvSpPr>
            <a:spLocks noGrp="1" noChangeArrowheads="1"/>
          </p:cNvSpPr>
          <p:nvPr>
            <p:ph sz="quarter" idx="10"/>
          </p:nvPr>
        </p:nvSpPr>
        <p:spPr/>
        <p:txBody>
          <a:bodyPr/>
          <a:lstStyle/>
          <a:p>
            <a:r>
              <a:rPr lang="en-US" dirty="0"/>
              <a:t>Memory available for a program plus its data may be insufficient.</a:t>
            </a:r>
          </a:p>
          <a:p>
            <a:pPr lvl="1"/>
            <a:r>
              <a:rPr lang="en-US" dirty="0">
                <a:latin typeface="+mj-lt"/>
              </a:rPr>
              <a:t>Overlaying</a:t>
            </a:r>
            <a:r>
              <a:rPr lang="en-US" dirty="0"/>
              <a:t> allows various modules to be assigned the same region of memory, which is inefficient as we’ll discuss later.</a:t>
            </a:r>
          </a:p>
          <a:p>
            <a:r>
              <a:rPr lang="en-US" dirty="0"/>
              <a:t>Programmer does not know how much space will be available at run time.</a:t>
            </a:r>
          </a:p>
          <a:p>
            <a:pPr lvl="1"/>
            <a:r>
              <a:rPr lang="en-US" dirty="0"/>
              <a:t>Run time lookup takes time.</a:t>
            </a:r>
          </a:p>
          <a:p>
            <a:pPr lvl="1"/>
            <a:r>
              <a:rPr lang="en-US" dirty="0"/>
              <a:t>Translation tables take space.</a:t>
            </a:r>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1223572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2291">
                                            <p:txEl>
                                              <p:pRg st="0" end="0"/>
                                            </p:txEl>
                                          </p:spTgt>
                                        </p:tgtEl>
                                        <p:attrNameLst>
                                          <p:attrName>style.visibility</p:attrName>
                                        </p:attrNameLst>
                                      </p:cBhvr>
                                      <p:to>
                                        <p:strVal val="visible"/>
                                      </p:to>
                                    </p:set>
                                    <p:animEffect transition="in" filter="fade">
                                      <p:cBhvr>
                                        <p:cTn id="7" dur="500"/>
                                        <p:tgtEl>
                                          <p:spTgt spid="65229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2291">
                                            <p:txEl>
                                              <p:pRg st="1" end="1"/>
                                            </p:txEl>
                                          </p:spTgt>
                                        </p:tgtEl>
                                        <p:attrNameLst>
                                          <p:attrName>style.visibility</p:attrName>
                                        </p:attrNameLst>
                                      </p:cBhvr>
                                      <p:to>
                                        <p:strVal val="visible"/>
                                      </p:to>
                                    </p:set>
                                    <p:animEffect transition="in" filter="fade">
                                      <p:cBhvr>
                                        <p:cTn id="10" dur="500"/>
                                        <p:tgtEl>
                                          <p:spTgt spid="65229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52291">
                                            <p:txEl>
                                              <p:pRg st="2" end="2"/>
                                            </p:txEl>
                                          </p:spTgt>
                                        </p:tgtEl>
                                        <p:attrNameLst>
                                          <p:attrName>style.visibility</p:attrName>
                                        </p:attrNameLst>
                                      </p:cBhvr>
                                      <p:to>
                                        <p:strVal val="visible"/>
                                      </p:to>
                                    </p:set>
                                    <p:animEffect transition="in" filter="fade">
                                      <p:cBhvr>
                                        <p:cTn id="15" dur="500"/>
                                        <p:tgtEl>
                                          <p:spTgt spid="65229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52291">
                                            <p:txEl>
                                              <p:pRg st="3" end="3"/>
                                            </p:txEl>
                                          </p:spTgt>
                                        </p:tgtEl>
                                        <p:attrNameLst>
                                          <p:attrName>style.visibility</p:attrName>
                                        </p:attrNameLst>
                                      </p:cBhvr>
                                      <p:to>
                                        <p:strVal val="visible"/>
                                      </p:to>
                                    </p:set>
                                    <p:animEffect transition="in" filter="fade">
                                      <p:cBhvr>
                                        <p:cTn id="18" dur="500"/>
                                        <p:tgtEl>
                                          <p:spTgt spid="65229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52291">
                                            <p:txEl>
                                              <p:pRg st="4" end="4"/>
                                            </p:txEl>
                                          </p:spTgt>
                                        </p:tgtEl>
                                        <p:attrNameLst>
                                          <p:attrName>style.visibility</p:attrName>
                                        </p:attrNameLst>
                                      </p:cBhvr>
                                      <p:to>
                                        <p:strVal val="visible"/>
                                      </p:to>
                                    </p:set>
                                    <p:animEffect transition="in" filter="fade">
                                      <p:cBhvr>
                                        <p:cTn id="21" dur="500"/>
                                        <p:tgtEl>
                                          <p:spTgt spid="652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lstStyle/>
          <a:p>
            <a:r>
              <a:rPr lang="en-US" dirty="0"/>
              <a:t>Portability</a:t>
            </a:r>
          </a:p>
        </p:txBody>
      </p:sp>
      <p:sp>
        <p:nvSpPr>
          <p:cNvPr id="647171" name="Rectangle 3"/>
          <p:cNvSpPr>
            <a:spLocks noGrp="1" noChangeArrowheads="1"/>
          </p:cNvSpPr>
          <p:nvPr>
            <p:ph sz="quarter" idx="10"/>
          </p:nvPr>
        </p:nvSpPr>
        <p:spPr/>
        <p:txBody>
          <a:bodyPr/>
          <a:lstStyle/>
          <a:p>
            <a:r>
              <a:rPr lang="en-US" dirty="0"/>
              <a:t>Programmer does not know where the program will be placed in memory when it is executed.</a:t>
            </a:r>
          </a:p>
          <a:p>
            <a:r>
              <a:rPr lang="en-US" dirty="0"/>
              <a:t>It should be possible to relocate a program (i.e. return it to main memory at a different location), after having swapped it to disk.</a:t>
            </a:r>
          </a:p>
          <a:p>
            <a:r>
              <a:rPr lang="en-US" dirty="0"/>
              <a:t>Thus, the translation of memory references in the code to actual physical memory addresses can only happen at run time.</a:t>
            </a:r>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1089753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7171">
                                            <p:txEl>
                                              <p:pRg st="0" end="0"/>
                                            </p:txEl>
                                          </p:spTgt>
                                        </p:tgtEl>
                                        <p:attrNameLst>
                                          <p:attrName>style.visibility</p:attrName>
                                        </p:attrNameLst>
                                      </p:cBhvr>
                                      <p:to>
                                        <p:strVal val="visible"/>
                                      </p:to>
                                    </p:set>
                                    <p:animEffect transition="in" filter="fade">
                                      <p:cBhvr>
                                        <p:cTn id="7" dur="500"/>
                                        <p:tgtEl>
                                          <p:spTgt spid="64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47171">
                                            <p:txEl>
                                              <p:pRg st="1" end="1"/>
                                            </p:txEl>
                                          </p:spTgt>
                                        </p:tgtEl>
                                        <p:attrNameLst>
                                          <p:attrName>style.visibility</p:attrName>
                                        </p:attrNameLst>
                                      </p:cBhvr>
                                      <p:to>
                                        <p:strVal val="visible"/>
                                      </p:to>
                                    </p:set>
                                    <p:animEffect transition="in" filter="fade">
                                      <p:cBhvr>
                                        <p:cTn id="12" dur="500"/>
                                        <p:tgtEl>
                                          <p:spTgt spid="64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47171">
                                            <p:txEl>
                                              <p:pRg st="2" end="2"/>
                                            </p:txEl>
                                          </p:spTgt>
                                        </p:tgtEl>
                                        <p:attrNameLst>
                                          <p:attrName>style.visibility</p:attrName>
                                        </p:attrNameLst>
                                      </p:cBhvr>
                                      <p:to>
                                        <p:strVal val="visible"/>
                                      </p:to>
                                    </p:set>
                                    <p:animEffect transition="in" filter="fade">
                                      <p:cBhvr>
                                        <p:cTn id="17" dur="500"/>
                                        <p:tgtEl>
                                          <p:spTgt spid="64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717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Bonus Features</a:t>
            </a:r>
          </a:p>
        </p:txBody>
      </p:sp>
      <p:sp>
        <p:nvSpPr>
          <p:cNvPr id="3" name="Content Placeholder 2"/>
          <p:cNvSpPr>
            <a:spLocks noGrp="1"/>
          </p:cNvSpPr>
          <p:nvPr>
            <p:ph sz="quarter" idx="10"/>
          </p:nvPr>
        </p:nvSpPr>
        <p:spPr>
          <a:xfrm>
            <a:off x="431800" y="1809750"/>
            <a:ext cx="3869268" cy="3009385"/>
          </a:xfrm>
          <a:solidFill>
            <a:schemeClr val="accent1">
              <a:lumMod val="75000"/>
            </a:schemeClr>
          </a:solidFill>
        </p:spPr>
        <p:txBody>
          <a:bodyPr anchor="ctr">
            <a:normAutofit/>
          </a:bodyPr>
          <a:lstStyle/>
          <a:p>
            <a:pPr marL="96838" indent="0">
              <a:lnSpc>
                <a:spcPct val="85000"/>
              </a:lnSpc>
              <a:buNone/>
            </a:pPr>
            <a:r>
              <a:rPr lang="en-US" sz="3200" dirty="0">
                <a:solidFill>
                  <a:schemeClr val="bg1"/>
                </a:solidFill>
              </a:rPr>
              <a:t>What can you do if you can (selectively) gain control whenever a program reads or writes a particular virtual memory location?</a:t>
            </a:r>
          </a:p>
        </p:txBody>
      </p:sp>
      <p:sp>
        <p:nvSpPr>
          <p:cNvPr id="7" name="Text Placeholder 6"/>
          <p:cNvSpPr>
            <a:spLocks noGrp="1"/>
          </p:cNvSpPr>
          <p:nvPr>
            <p:ph type="body" sz="quarter" idx="11"/>
          </p:nvPr>
        </p:nvSpPr>
        <p:spPr/>
        <p:txBody>
          <a:bodyPr/>
          <a:lstStyle/>
          <a:p>
            <a:endParaRPr lang="en-US"/>
          </a:p>
        </p:txBody>
      </p:sp>
      <p:sp>
        <p:nvSpPr>
          <p:cNvPr id="8" name="Content Placeholder 7"/>
          <p:cNvSpPr>
            <a:spLocks noGrp="1"/>
          </p:cNvSpPr>
          <p:nvPr>
            <p:ph sz="quarter" idx="12"/>
          </p:nvPr>
        </p:nvSpPr>
        <p:spPr/>
        <p:txBody>
          <a:bodyPr/>
          <a:lstStyle/>
          <a:p>
            <a:r>
              <a:rPr lang="en-US" dirty="0"/>
              <a:t>Examples:</a:t>
            </a:r>
          </a:p>
          <a:p>
            <a:pPr lvl="1"/>
            <a:r>
              <a:rPr lang="en-US" dirty="0"/>
              <a:t>Copy-on-write</a:t>
            </a:r>
          </a:p>
          <a:p>
            <a:pPr lvl="1"/>
            <a:r>
              <a:rPr lang="en-US" dirty="0"/>
              <a:t>Zero-on-reference</a:t>
            </a:r>
          </a:p>
          <a:p>
            <a:pPr lvl="1"/>
            <a:r>
              <a:rPr lang="en-US" dirty="0"/>
              <a:t>Fill-on-demand</a:t>
            </a:r>
          </a:p>
          <a:p>
            <a:pPr lvl="1"/>
            <a:r>
              <a:rPr lang="en-US" dirty="0"/>
              <a:t>Demand paging</a:t>
            </a:r>
          </a:p>
          <a:p>
            <a:pPr lvl="1"/>
            <a:r>
              <a:rPr lang="en-US" dirty="0"/>
              <a:t>Memory mapped files</a:t>
            </a:r>
          </a:p>
          <a:p>
            <a:pPr lvl="1"/>
            <a:r>
              <a:rPr lang="en-US" dirty="0"/>
              <a:t>…</a:t>
            </a:r>
          </a:p>
        </p:txBody>
      </p:sp>
    </p:spTree>
    <p:extLst>
      <p:ext uri="{BB962C8B-B14F-4D97-AF65-F5344CB8AC3E}">
        <p14:creationId xmlns:p14="http://schemas.microsoft.com/office/powerpoint/2010/main" val="2001053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p:cNvSpPr>
            <a:spLocks noGrp="1" noChangeArrowheads="1"/>
          </p:cNvSpPr>
          <p:nvPr>
            <p:ph type="title"/>
          </p:nvPr>
        </p:nvSpPr>
        <p:spPr/>
        <p:txBody>
          <a:bodyPr/>
          <a:lstStyle/>
          <a:p>
            <a:r>
              <a:rPr lang="pt-BR"/>
              <a:t>Basic Hardware Support</a:t>
            </a:r>
            <a:endParaRPr lang="en-US"/>
          </a:p>
        </p:txBody>
      </p:sp>
      <p:sp>
        <p:nvSpPr>
          <p:cNvPr id="669699" name="Rectangle 3"/>
          <p:cNvSpPr>
            <a:spLocks noGrp="1" noChangeArrowheads="1"/>
          </p:cNvSpPr>
          <p:nvPr>
            <p:ph sz="quarter" idx="10"/>
          </p:nvPr>
        </p:nvSpPr>
        <p:spPr/>
        <p:txBody>
          <a:bodyPr/>
          <a:lstStyle/>
          <a:p>
            <a:r>
              <a:rPr lang="en-US" dirty="0"/>
              <a:t>Virtual address</a:t>
            </a:r>
          </a:p>
          <a:p>
            <a:pPr lvl="1"/>
            <a:r>
              <a:rPr lang="en-US" dirty="0"/>
              <a:t>Reference to a memory location independently of the actual assignment of data to memory.</a:t>
            </a:r>
          </a:p>
          <a:p>
            <a:pPr lvl="1"/>
            <a:r>
              <a:rPr lang="en-US" dirty="0"/>
              <a:t>Must be translated to a physical address.</a:t>
            </a:r>
          </a:p>
          <a:p>
            <a:r>
              <a:rPr lang="en-US" dirty="0"/>
              <a:t>Relative address</a:t>
            </a:r>
          </a:p>
          <a:p>
            <a:pPr lvl="1"/>
            <a:r>
              <a:rPr lang="en-US" dirty="0"/>
              <a:t>Address expressed as a location relative to some known point.</a:t>
            </a:r>
          </a:p>
          <a:p>
            <a:r>
              <a:rPr lang="en-US" dirty="0"/>
              <a:t>Physical address</a:t>
            </a:r>
          </a:p>
          <a:p>
            <a:pPr lvl="1"/>
            <a:r>
              <a:rPr lang="en-US" spc="-30" dirty="0"/>
              <a:t>Absolute address or actual location of a virtual address in main memory.</a:t>
            </a:r>
          </a:p>
          <a:p>
            <a:endParaRPr lang="en-US" dirty="0"/>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3312817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9699">
                                            <p:txEl>
                                              <p:pRg st="0" end="0"/>
                                            </p:txEl>
                                          </p:spTgt>
                                        </p:tgtEl>
                                        <p:attrNameLst>
                                          <p:attrName>style.visibility</p:attrName>
                                        </p:attrNameLst>
                                      </p:cBhvr>
                                      <p:to>
                                        <p:strVal val="visible"/>
                                      </p:to>
                                    </p:set>
                                    <p:animEffect transition="in" filter="fade">
                                      <p:cBhvr>
                                        <p:cTn id="7" dur="500"/>
                                        <p:tgtEl>
                                          <p:spTgt spid="6696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69699">
                                            <p:txEl>
                                              <p:pRg st="1" end="1"/>
                                            </p:txEl>
                                          </p:spTgt>
                                        </p:tgtEl>
                                        <p:attrNameLst>
                                          <p:attrName>style.visibility</p:attrName>
                                        </p:attrNameLst>
                                      </p:cBhvr>
                                      <p:to>
                                        <p:strVal val="visible"/>
                                      </p:to>
                                    </p:set>
                                    <p:animEffect transition="in" filter="fade">
                                      <p:cBhvr>
                                        <p:cTn id="10" dur="500"/>
                                        <p:tgtEl>
                                          <p:spTgt spid="66969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69699">
                                            <p:txEl>
                                              <p:pRg st="2" end="2"/>
                                            </p:txEl>
                                          </p:spTgt>
                                        </p:tgtEl>
                                        <p:attrNameLst>
                                          <p:attrName>style.visibility</p:attrName>
                                        </p:attrNameLst>
                                      </p:cBhvr>
                                      <p:to>
                                        <p:strVal val="visible"/>
                                      </p:to>
                                    </p:set>
                                    <p:animEffect transition="in" filter="fade">
                                      <p:cBhvr>
                                        <p:cTn id="13" dur="500"/>
                                        <p:tgtEl>
                                          <p:spTgt spid="66969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69699">
                                            <p:txEl>
                                              <p:pRg st="3" end="3"/>
                                            </p:txEl>
                                          </p:spTgt>
                                        </p:tgtEl>
                                        <p:attrNameLst>
                                          <p:attrName>style.visibility</p:attrName>
                                        </p:attrNameLst>
                                      </p:cBhvr>
                                      <p:to>
                                        <p:strVal val="visible"/>
                                      </p:to>
                                    </p:set>
                                    <p:animEffect transition="in" filter="fade">
                                      <p:cBhvr>
                                        <p:cTn id="18" dur="500"/>
                                        <p:tgtEl>
                                          <p:spTgt spid="66969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69699">
                                            <p:txEl>
                                              <p:pRg st="4" end="4"/>
                                            </p:txEl>
                                          </p:spTgt>
                                        </p:tgtEl>
                                        <p:attrNameLst>
                                          <p:attrName>style.visibility</p:attrName>
                                        </p:attrNameLst>
                                      </p:cBhvr>
                                      <p:to>
                                        <p:strVal val="visible"/>
                                      </p:to>
                                    </p:set>
                                    <p:animEffect transition="in" filter="fade">
                                      <p:cBhvr>
                                        <p:cTn id="21" dur="500"/>
                                        <p:tgtEl>
                                          <p:spTgt spid="66969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69699">
                                            <p:txEl>
                                              <p:pRg st="5" end="5"/>
                                            </p:txEl>
                                          </p:spTgt>
                                        </p:tgtEl>
                                        <p:attrNameLst>
                                          <p:attrName>style.visibility</p:attrName>
                                        </p:attrNameLst>
                                      </p:cBhvr>
                                      <p:to>
                                        <p:strVal val="visible"/>
                                      </p:to>
                                    </p:set>
                                    <p:animEffect transition="in" filter="fade">
                                      <p:cBhvr>
                                        <p:cTn id="26" dur="500"/>
                                        <p:tgtEl>
                                          <p:spTgt spid="66969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69699">
                                            <p:txEl>
                                              <p:pRg st="6" end="6"/>
                                            </p:txEl>
                                          </p:spTgt>
                                        </p:tgtEl>
                                        <p:attrNameLst>
                                          <p:attrName>style.visibility</p:attrName>
                                        </p:attrNameLst>
                                      </p:cBhvr>
                                      <p:to>
                                        <p:strVal val="visible"/>
                                      </p:to>
                                    </p:set>
                                    <p:animEffect transition="in" filter="fade">
                                      <p:cBhvr>
                                        <p:cTn id="29" dur="500"/>
                                        <p:tgtEl>
                                          <p:spTgt spid="6696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69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Rectangle 3"/>
          <p:cNvSpPr>
            <a:spLocks noGrp="1" noChangeArrowheads="1"/>
          </p:cNvSpPr>
          <p:nvPr>
            <p:ph sz="half" idx="1"/>
          </p:nvPr>
        </p:nvSpPr>
        <p:spPr/>
        <p:txBody>
          <a:bodyPr/>
          <a:lstStyle/>
          <a:p>
            <a:r>
              <a:rPr lang="en-US" dirty="0"/>
              <a:t>Memory protection is provided via base and bounds (or base and limit) registers, which define the address space of a process.</a:t>
            </a:r>
          </a:p>
          <a:p>
            <a:pPr lvl="1"/>
            <a:r>
              <a:rPr lang="en-US" b="1" dirty="0">
                <a:solidFill>
                  <a:schemeClr val="accent5">
                    <a:lumMod val="75000"/>
                  </a:schemeClr>
                </a:solidFill>
                <a:ea typeface="Avenir Next Condensed Demi Bold" charset="0"/>
                <a:cs typeface="Avenir Next Condensed Demi Bold" charset="0"/>
              </a:rPr>
              <a:t>Base</a:t>
            </a:r>
            <a:r>
              <a:rPr lang="en-US" dirty="0">
                <a:solidFill>
                  <a:schemeClr val="accent5">
                    <a:lumMod val="75000"/>
                  </a:schemeClr>
                </a:solidFill>
              </a:rPr>
              <a:t> </a:t>
            </a:r>
            <a:r>
              <a:rPr lang="en-US" dirty="0"/>
              <a:t>holds the smallest legal address</a:t>
            </a:r>
          </a:p>
          <a:p>
            <a:pPr lvl="1"/>
            <a:r>
              <a:rPr lang="en-US" b="1" dirty="0">
                <a:solidFill>
                  <a:schemeClr val="accent5">
                    <a:lumMod val="75000"/>
                  </a:schemeClr>
                </a:solidFill>
                <a:ea typeface="Avenir Next Condensed Demi Bold" charset="0"/>
                <a:cs typeface="Avenir Next Condensed Demi Bold" charset="0"/>
              </a:rPr>
              <a:t>Bounds</a:t>
            </a:r>
            <a:r>
              <a:rPr lang="en-US" dirty="0">
                <a:solidFill>
                  <a:schemeClr val="accent5">
                    <a:lumMod val="75000"/>
                  </a:schemeClr>
                </a:solidFill>
              </a:rPr>
              <a:t> </a:t>
            </a:r>
            <a:r>
              <a:rPr lang="en-US" dirty="0"/>
              <a:t>specifies the size of the range.</a:t>
            </a:r>
          </a:p>
        </p:txBody>
      </p:sp>
      <p:sp>
        <p:nvSpPr>
          <p:cNvPr id="246786" name="Rectangle 2"/>
          <p:cNvSpPr>
            <a:spLocks noGrp="1" noChangeArrowheads="1"/>
          </p:cNvSpPr>
          <p:nvPr>
            <p:ph type="title"/>
          </p:nvPr>
        </p:nvSpPr>
        <p:spPr/>
        <p:txBody>
          <a:bodyPr/>
          <a:lstStyle/>
          <a:p>
            <a:r>
              <a:rPr lang="pt-BR"/>
              <a:t>Basic Hardware Support</a:t>
            </a:r>
            <a:endParaRPr lang="en-US"/>
          </a:p>
        </p:txBody>
      </p:sp>
      <p:sp>
        <p:nvSpPr>
          <p:cNvPr id="3" name="Text Placeholder 2"/>
          <p:cNvSpPr>
            <a:spLocks noGrp="1"/>
          </p:cNvSpPr>
          <p:nvPr>
            <p:ph type="body" sz="quarter" idx="11"/>
          </p:nvPr>
        </p:nvSpPr>
        <p:spPr/>
        <p:txBody>
          <a:bodyPr/>
          <a:lstStyle/>
          <a:p>
            <a:endParaRPr lang="en-US"/>
          </a:p>
        </p:txBody>
      </p:sp>
      <p:grpSp>
        <p:nvGrpSpPr>
          <p:cNvPr id="5" name="Group 4"/>
          <p:cNvGrpSpPr/>
          <p:nvPr/>
        </p:nvGrpSpPr>
        <p:grpSpPr>
          <a:xfrm>
            <a:off x="4803214" y="1898796"/>
            <a:ext cx="3909338" cy="4457785"/>
            <a:chOff x="4803214" y="1898796"/>
            <a:chExt cx="3909338" cy="4457785"/>
          </a:xfrm>
        </p:grpSpPr>
        <p:pic>
          <p:nvPicPr>
            <p:cNvPr id="246788" name="Picture 4"/>
            <p:cNvPicPr>
              <a:picLocks noChangeAspect="1" noChangeArrowheads="1"/>
            </p:cNvPicPr>
            <p:nvPr/>
          </p:nvPicPr>
          <p:blipFill>
            <a:blip r:embed="rId2" cstate="print">
              <a:extLst>
                <a:ext uri="{28A0092B-C50C-407E-A947-70E740481C1C}">
                  <a14:useLocalDpi xmlns:a14="http://schemas.microsoft.com/office/drawing/2010/main"/>
                </a:ext>
              </a:extLst>
            </a:blip>
            <a:srcRect l="18016" t="906" r="17793" b="1501"/>
            <a:stretch>
              <a:fillRect/>
            </a:stretch>
          </p:blipFill>
          <p:spPr bwMode="auto">
            <a:xfrm>
              <a:off x="4803214" y="1898796"/>
              <a:ext cx="3909338" cy="4457785"/>
            </a:xfrm>
            <a:prstGeom prst="rect">
              <a:avLst/>
            </a:prstGeom>
            <a:noFill/>
            <a:ln w="38100" cmpd="dbl">
              <a:noFill/>
              <a:miter lim="800000"/>
              <a:headEnd/>
              <a:tailEnd/>
            </a:ln>
            <a:effectLst/>
          </p:spPr>
        </p:pic>
        <p:sp>
          <p:nvSpPr>
            <p:cNvPr id="2" name="Retângulo 1"/>
            <p:cNvSpPr/>
            <p:nvPr/>
          </p:nvSpPr>
          <p:spPr>
            <a:xfrm>
              <a:off x="5588891" y="3659688"/>
              <a:ext cx="1565999" cy="954000"/>
            </a:xfrm>
            <a:prstGeom prst="rect">
              <a:avLst/>
            </a:prstGeom>
            <a:ln w="6350">
              <a:solidFill>
                <a:schemeClr val="tx1"/>
              </a:solidFill>
            </a:ln>
          </p:spPr>
          <p:style>
            <a:lnRef idx="1">
              <a:schemeClr val="accent3"/>
            </a:lnRef>
            <a:fillRef idx="3">
              <a:schemeClr val="accent3"/>
            </a:fillRef>
            <a:effectRef idx="2">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u="none" strike="noStrike" cap="none" normalizeH="0" baseline="0" dirty="0">
                  <a:ln>
                    <a:noFill/>
                  </a:ln>
                  <a:solidFill>
                    <a:schemeClr val="bg1"/>
                  </a:solidFill>
                  <a:latin typeface="Myriad Pro Black" charset="0"/>
                  <a:ea typeface="Myriad Pro Black" charset="0"/>
                  <a:cs typeface="Myriad Pro Black" charset="0"/>
                </a:rPr>
                <a:t>process</a:t>
              </a:r>
            </a:p>
          </p:txBody>
        </p:sp>
      </p:grpSp>
      <p:sp>
        <p:nvSpPr>
          <p:cNvPr id="4" name="TextBox 3">
            <a:extLst>
              <a:ext uri="{FF2B5EF4-FFF2-40B4-BE49-F238E27FC236}">
                <a16:creationId xmlns:a16="http://schemas.microsoft.com/office/drawing/2014/main" id="{20E2656C-8DE2-A049-AEB0-6F005565B45F}"/>
              </a:ext>
            </a:extLst>
          </p:cNvPr>
          <p:cNvSpPr txBox="1"/>
          <p:nvPr/>
        </p:nvSpPr>
        <p:spPr>
          <a:xfrm>
            <a:off x="7940567" y="3866096"/>
            <a:ext cx="706837" cy="338554"/>
          </a:xfrm>
          <a:prstGeom prst="rect">
            <a:avLst/>
          </a:prstGeom>
          <a:solidFill>
            <a:schemeClr val="bg1"/>
          </a:solidFill>
        </p:spPr>
        <p:txBody>
          <a:bodyPr wrap="square" rtlCol="0">
            <a:spAutoFit/>
          </a:bodyPr>
          <a:lstStyle/>
          <a:p>
            <a:r>
              <a:rPr lang="en-US" sz="1600" dirty="0">
                <a:latin typeface="Arial" panose="020B0604020202020204" pitchFamily="34" charset="0"/>
                <a:cs typeface="Arial" panose="020B0604020202020204" pitchFamily="34" charset="0"/>
              </a:rPr>
              <a:t>base</a:t>
            </a:r>
          </a:p>
        </p:txBody>
      </p:sp>
      <p:sp>
        <p:nvSpPr>
          <p:cNvPr id="9" name="TextBox 8">
            <a:extLst>
              <a:ext uri="{FF2B5EF4-FFF2-40B4-BE49-F238E27FC236}">
                <a16:creationId xmlns:a16="http://schemas.microsoft.com/office/drawing/2014/main" id="{7316A4BC-9966-CD44-90F0-D2A784B8170D}"/>
              </a:ext>
            </a:extLst>
          </p:cNvPr>
          <p:cNvSpPr txBox="1"/>
          <p:nvPr/>
        </p:nvSpPr>
        <p:spPr>
          <a:xfrm>
            <a:off x="7685449" y="4795224"/>
            <a:ext cx="1116094" cy="338554"/>
          </a:xfrm>
          <a:prstGeom prst="rect">
            <a:avLst/>
          </a:prstGeom>
          <a:solidFill>
            <a:schemeClr val="bg1"/>
          </a:solidFill>
        </p:spPr>
        <p:txBody>
          <a:bodyPr wrap="square" rtlCol="0">
            <a:spAutoFit/>
          </a:bodyPr>
          <a:lstStyle/>
          <a:p>
            <a:pPr algn="ctr"/>
            <a:r>
              <a:rPr lang="en-US" sz="1600" dirty="0">
                <a:latin typeface="Arial" panose="020B0604020202020204" pitchFamily="34" charset="0"/>
                <a:cs typeface="Arial" panose="020B0604020202020204" pitchFamily="34" charset="0"/>
              </a:rPr>
              <a:t>bounds</a:t>
            </a:r>
          </a:p>
        </p:txBody>
      </p:sp>
    </p:spTree>
    <p:extLst>
      <p:ext uri="{BB962C8B-B14F-4D97-AF65-F5344CB8AC3E}">
        <p14:creationId xmlns:p14="http://schemas.microsoft.com/office/powerpoint/2010/main" val="8465083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animEffect transition="in" filter="fade">
                                      <p:cBhvr>
                                        <p:cTn id="7" dur="500"/>
                                        <p:tgtEl>
                                          <p:spTgt spid="24678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6787">
                                            <p:txEl>
                                              <p:pRg st="1" end="1"/>
                                            </p:txEl>
                                          </p:spTgt>
                                        </p:tgtEl>
                                        <p:attrNameLst>
                                          <p:attrName>style.visibility</p:attrName>
                                        </p:attrNameLst>
                                      </p:cBhvr>
                                      <p:to>
                                        <p:strVal val="visible"/>
                                      </p:to>
                                    </p:set>
                                    <p:animEffect transition="in" filter="fade">
                                      <p:cBhvr>
                                        <p:cTn id="10" dur="500"/>
                                        <p:tgtEl>
                                          <p:spTgt spid="24678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6787">
                                            <p:txEl>
                                              <p:pRg st="2" end="2"/>
                                            </p:txEl>
                                          </p:spTgt>
                                        </p:tgtEl>
                                        <p:attrNameLst>
                                          <p:attrName>style.visibility</p:attrName>
                                        </p:attrNameLst>
                                      </p:cBhvr>
                                      <p:to>
                                        <p:strVal val="visible"/>
                                      </p:to>
                                    </p:set>
                                    <p:animEffect transition="in" filter="fade">
                                      <p:cBhvr>
                                        <p:cTn id="13" dur="500"/>
                                        <p:tgtEl>
                                          <p:spTgt spid="24678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lstStyle/>
          <a:p>
            <a:r>
              <a:rPr lang="en-US" dirty="0"/>
              <a:t>Virtually Addressed Base and Bounds</a:t>
            </a:r>
          </a:p>
        </p:txBody>
      </p:sp>
      <p:sp>
        <p:nvSpPr>
          <p:cNvPr id="671747" name="Rectangle 3"/>
          <p:cNvSpPr>
            <a:spLocks noGrp="1" noChangeArrowheads="1"/>
          </p:cNvSpPr>
          <p:nvPr>
            <p:ph sz="quarter" idx="10"/>
          </p:nvPr>
        </p:nvSpPr>
        <p:spPr/>
        <p:txBody>
          <a:bodyPr/>
          <a:lstStyle/>
          <a:p>
            <a:r>
              <a:rPr lang="en-US"/>
              <a:t>Base register</a:t>
            </a:r>
          </a:p>
          <a:p>
            <a:pPr lvl="1"/>
            <a:r>
              <a:rPr lang="en-US"/>
              <a:t>Starting address for the process</a:t>
            </a:r>
          </a:p>
          <a:p>
            <a:r>
              <a:rPr lang="en-US"/>
              <a:t>Bounds (or Limit) register</a:t>
            </a:r>
          </a:p>
          <a:p>
            <a:pPr lvl="1"/>
            <a:r>
              <a:rPr lang="en-US"/>
              <a:t>Ending location of the process or</a:t>
            </a:r>
          </a:p>
          <a:p>
            <a:pPr lvl="1"/>
            <a:r>
              <a:rPr lang="en-US"/>
              <a:t>Maximum allowed offset from the base address</a:t>
            </a:r>
          </a:p>
          <a:p>
            <a:r>
              <a:rPr lang="en-US"/>
              <a:t>These values are set when the process is loaded or when the process is swapped in.</a:t>
            </a:r>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208424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1747">
                                            <p:txEl>
                                              <p:pRg st="0" end="0"/>
                                            </p:txEl>
                                          </p:spTgt>
                                        </p:tgtEl>
                                        <p:attrNameLst>
                                          <p:attrName>style.visibility</p:attrName>
                                        </p:attrNameLst>
                                      </p:cBhvr>
                                      <p:to>
                                        <p:strVal val="visible"/>
                                      </p:to>
                                    </p:set>
                                    <p:animEffect transition="in" filter="fade">
                                      <p:cBhvr>
                                        <p:cTn id="7" dur="500"/>
                                        <p:tgtEl>
                                          <p:spTgt spid="67174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71747">
                                            <p:txEl>
                                              <p:pRg st="1" end="1"/>
                                            </p:txEl>
                                          </p:spTgt>
                                        </p:tgtEl>
                                        <p:attrNameLst>
                                          <p:attrName>style.visibility</p:attrName>
                                        </p:attrNameLst>
                                      </p:cBhvr>
                                      <p:to>
                                        <p:strVal val="visible"/>
                                      </p:to>
                                    </p:set>
                                    <p:animEffect transition="in" filter="fade">
                                      <p:cBhvr>
                                        <p:cTn id="10" dur="500"/>
                                        <p:tgtEl>
                                          <p:spTgt spid="67174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71747">
                                            <p:txEl>
                                              <p:pRg st="2" end="2"/>
                                            </p:txEl>
                                          </p:spTgt>
                                        </p:tgtEl>
                                        <p:attrNameLst>
                                          <p:attrName>style.visibility</p:attrName>
                                        </p:attrNameLst>
                                      </p:cBhvr>
                                      <p:to>
                                        <p:strVal val="visible"/>
                                      </p:to>
                                    </p:set>
                                    <p:animEffect transition="in" filter="fade">
                                      <p:cBhvr>
                                        <p:cTn id="15" dur="500"/>
                                        <p:tgtEl>
                                          <p:spTgt spid="67174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71747">
                                            <p:txEl>
                                              <p:pRg st="3" end="3"/>
                                            </p:txEl>
                                          </p:spTgt>
                                        </p:tgtEl>
                                        <p:attrNameLst>
                                          <p:attrName>style.visibility</p:attrName>
                                        </p:attrNameLst>
                                      </p:cBhvr>
                                      <p:to>
                                        <p:strVal val="visible"/>
                                      </p:to>
                                    </p:set>
                                    <p:animEffect transition="in" filter="fade">
                                      <p:cBhvr>
                                        <p:cTn id="18" dur="500"/>
                                        <p:tgtEl>
                                          <p:spTgt spid="67174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71747">
                                            <p:txEl>
                                              <p:pRg st="4" end="4"/>
                                            </p:txEl>
                                          </p:spTgt>
                                        </p:tgtEl>
                                        <p:attrNameLst>
                                          <p:attrName>style.visibility</p:attrName>
                                        </p:attrNameLst>
                                      </p:cBhvr>
                                      <p:to>
                                        <p:strVal val="visible"/>
                                      </p:to>
                                    </p:set>
                                    <p:animEffect transition="in" filter="fade">
                                      <p:cBhvr>
                                        <p:cTn id="21" dur="500"/>
                                        <p:tgtEl>
                                          <p:spTgt spid="67174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71747">
                                            <p:txEl>
                                              <p:pRg st="5" end="5"/>
                                            </p:txEl>
                                          </p:spTgt>
                                        </p:tgtEl>
                                        <p:attrNameLst>
                                          <p:attrName>style.visibility</p:attrName>
                                        </p:attrNameLst>
                                      </p:cBhvr>
                                      <p:to>
                                        <p:strVal val="visible"/>
                                      </p:to>
                                    </p:set>
                                    <p:animEffect transition="in" filter="fade">
                                      <p:cBhvr>
                                        <p:cTn id="26" dur="500"/>
                                        <p:tgtEl>
                                          <p:spTgt spid="67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Virtually Addressed Base and Bounds</a:t>
            </a:r>
          </a:p>
        </p:txBody>
      </p:sp>
      <p:sp>
        <p:nvSpPr>
          <p:cNvPr id="5" name="Rectangle 4"/>
          <p:cNvSpPr/>
          <p:nvPr/>
        </p:nvSpPr>
        <p:spPr>
          <a:xfrm>
            <a:off x="703336" y="3736463"/>
            <a:ext cx="753709" cy="709787"/>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0" name="Group 9"/>
          <p:cNvGrpSpPr/>
          <p:nvPr/>
        </p:nvGrpSpPr>
        <p:grpSpPr>
          <a:xfrm>
            <a:off x="3818291" y="3364989"/>
            <a:ext cx="2623784" cy="1644650"/>
            <a:chOff x="3818291" y="2660650"/>
            <a:chExt cx="2623784" cy="1644650"/>
          </a:xfrm>
        </p:grpSpPr>
        <p:sp>
          <p:nvSpPr>
            <p:cNvPr id="3" name="Rectangle 2"/>
            <p:cNvSpPr/>
            <p:nvPr/>
          </p:nvSpPr>
          <p:spPr>
            <a:xfrm>
              <a:off x="3818291" y="3032125"/>
              <a:ext cx="753709" cy="709787"/>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p:cNvSpPr/>
            <p:nvPr/>
          </p:nvSpPr>
          <p:spPr>
            <a:xfrm>
              <a:off x="5545491" y="2660650"/>
              <a:ext cx="896584" cy="254000"/>
            </a:xfrm>
            <a:prstGeom prst="rect">
              <a:avLst/>
            </a:prstGeom>
            <a:solidFill>
              <a:schemeClr val="accent3"/>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p:cNvSpPr/>
            <p:nvPr/>
          </p:nvSpPr>
          <p:spPr>
            <a:xfrm>
              <a:off x="5545491" y="4051300"/>
              <a:ext cx="896584" cy="254000"/>
            </a:xfrm>
            <a:prstGeom prst="rect">
              <a:avLst/>
            </a:prstGeom>
            <a:solidFill>
              <a:schemeClr val="accent3"/>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pic>
        <p:nvPicPr>
          <p:cNvPr id="4" name="Content Placeholder 3" descr="ch8-02_virtualbase.pdf"/>
          <p:cNvPicPr>
            <a:picLocks noGrp="1" noChangeAspect="1"/>
          </p:cNvPicPr>
          <p:nvPr>
            <p:ph idx="1"/>
          </p:nvPr>
        </p:nvPicPr>
        <p:blipFill rotWithShape="1">
          <a:blip r:embed="rId3"/>
          <a:srcRect t="-9440" r="64281" b="-9440"/>
          <a:stretch/>
        </p:blipFill>
        <p:spPr>
          <a:xfrm>
            <a:off x="328240" y="1919570"/>
            <a:ext cx="3211605" cy="4944941"/>
          </a:xfrm>
        </p:spPr>
      </p:pic>
      <p:pic>
        <p:nvPicPr>
          <p:cNvPr id="9" name="Content Placeholder 3" descr="ch8-02_virtualbase.pdf"/>
          <p:cNvPicPr>
            <a:picLocks noChangeAspect="1"/>
          </p:cNvPicPr>
          <p:nvPr/>
        </p:nvPicPr>
        <p:blipFill rotWithShape="1">
          <a:blip r:embed="rId3"/>
          <a:srcRect l="35719" t="-9440" b="-9440"/>
          <a:stretch/>
        </p:blipFill>
        <p:spPr>
          <a:xfrm>
            <a:off x="3276600" y="1919570"/>
            <a:ext cx="5779826" cy="4944941"/>
          </a:xfrm>
          <a:prstGeom prst="rect">
            <a:avLst/>
          </a:prstGeom>
        </p:spPr>
      </p:pic>
      <p:sp>
        <p:nvSpPr>
          <p:cNvPr id="11" name="TextBox 10"/>
          <p:cNvSpPr txBox="1"/>
          <p:nvPr/>
        </p:nvSpPr>
        <p:spPr>
          <a:xfrm>
            <a:off x="451075" y="1394251"/>
            <a:ext cx="8261125" cy="830997"/>
          </a:xfrm>
          <a:prstGeom prst="rect">
            <a:avLst/>
          </a:prstGeom>
          <a:noFill/>
        </p:spPr>
        <p:txBody>
          <a:bodyPr wrap="square" lIns="0" rIns="0" rtlCol="0">
            <a:spAutoFit/>
          </a:bodyPr>
          <a:lstStyle/>
          <a:p>
            <a:pPr marL="266612" lvl="0" indent="-266612" defTabSz="914047">
              <a:spcBef>
                <a:spcPts val="1800"/>
              </a:spcBef>
              <a:buClr>
                <a:srgbClr val="F3A447"/>
              </a:buClr>
              <a:buSzPct val="100000"/>
              <a:buFont typeface="Wingdings" panose="05000000000000000000" pitchFamily="2" charset="2"/>
              <a:buChar char="§"/>
            </a:pPr>
            <a:r>
              <a:rPr lang="en-US" sz="2400">
                <a:solidFill>
                  <a:prstClr val="black"/>
                </a:solidFill>
                <a:ea typeface="Roboto Condensed Light" charset="0"/>
                <a:cs typeface="Roboto Condensed Light" charset="0"/>
              </a:rPr>
              <a:t>The CPU hardware checks each address generated in user mode against the base-limit registers of the running process.</a:t>
            </a:r>
          </a:p>
        </p:txBody>
      </p:sp>
    </p:spTree>
    <p:extLst>
      <p:ext uri="{BB962C8B-B14F-4D97-AF65-F5344CB8AC3E}">
        <p14:creationId xmlns:p14="http://schemas.microsoft.com/office/powerpoint/2010/main" val="10199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graphicFrame>
        <p:nvGraphicFramePr>
          <p:cNvPr id="11" name="Content Placeholder 10"/>
          <p:cNvGraphicFramePr>
            <a:graphicFrameLocks noGrp="1"/>
          </p:cNvGraphicFramePr>
          <p:nvPr>
            <p:ph idx="1"/>
            <p:extLst/>
          </p:nvPr>
        </p:nvGraphicFramePr>
        <p:xfrm>
          <a:off x="1761066" y="1819627"/>
          <a:ext cx="5644444" cy="2899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1204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Virtually Addressed Base and Bounds</a:t>
            </a:r>
          </a:p>
        </p:txBody>
      </p:sp>
      <p:graphicFrame>
        <p:nvGraphicFramePr>
          <p:cNvPr id="4" name="Content Placeholder 3"/>
          <p:cNvGraphicFramePr>
            <a:graphicFrameLocks noGrp="1"/>
          </p:cNvGraphicFramePr>
          <p:nvPr>
            <p:ph idx="1"/>
            <p:extLst/>
          </p:nvPr>
        </p:nvGraphicFramePr>
        <p:xfrm>
          <a:off x="431800" y="1809750"/>
          <a:ext cx="8280400" cy="4679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500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02D03D81-DE85-5C4B-A92E-2C6E47C9C65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EC76EBE5-7EF3-F840-BD37-E727014B8D07}"/>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93B87F04-FBC0-3A4C-9513-A39493FB3199}"/>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35A03B5F-8270-B147-B20B-DD570F1B6605}"/>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Espaço Reservado para Conteúdo 1"/>
          <p:cNvGraphicFramePr>
            <a:graphicFrameLocks noGrp="1"/>
          </p:cNvGraphicFramePr>
          <p:nvPr>
            <p:ph sz="half" idx="4294967295"/>
            <p:extLst>
              <p:ext uri="{D42A27DB-BD31-4B8C-83A1-F6EECF244321}">
                <p14:modId xmlns:p14="http://schemas.microsoft.com/office/powerpoint/2010/main" val="756654939"/>
              </p:ext>
            </p:extLst>
          </p:nvPr>
        </p:nvGraphicFramePr>
        <p:xfrm>
          <a:off x="250825" y="1628775"/>
          <a:ext cx="8461375" cy="5040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r>
              <a:rPr lang="pt-BR" dirty="0" err="1"/>
              <a:t>Address</a:t>
            </a:r>
            <a:r>
              <a:rPr lang="pt-BR" dirty="0"/>
              <a:t> </a:t>
            </a:r>
            <a:r>
              <a:rPr lang="pt-BR" dirty="0" err="1"/>
              <a:t>translation</a:t>
            </a:r>
            <a:r>
              <a:rPr lang="pt-BR" dirty="0"/>
              <a:t> </a:t>
            </a:r>
            <a:r>
              <a:rPr lang="pt-BR" dirty="0" err="1"/>
              <a:t>schemes</a:t>
            </a:r>
            <a:endParaRPr lang="en-US" dirty="0"/>
          </a:p>
        </p:txBody>
      </p:sp>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2175363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2" grpId="1">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Points</a:t>
            </a:r>
          </a:p>
        </p:txBody>
      </p:sp>
      <p:sp>
        <p:nvSpPr>
          <p:cNvPr id="3" name="Content Placeholder 2"/>
          <p:cNvSpPr>
            <a:spLocks noGrp="1"/>
          </p:cNvSpPr>
          <p:nvPr>
            <p:ph idx="1"/>
          </p:nvPr>
        </p:nvSpPr>
        <p:spPr/>
        <p:txBody>
          <a:bodyPr>
            <a:normAutofit/>
          </a:bodyPr>
          <a:lstStyle/>
          <a:p>
            <a:r>
              <a:rPr lang="en-US" dirty="0"/>
              <a:t>Address Translation Concept</a:t>
            </a:r>
          </a:p>
          <a:p>
            <a:pPr lvl="1"/>
            <a:r>
              <a:rPr lang="en-US" dirty="0"/>
              <a:t>How do we convert a virtual address to a physical address?</a:t>
            </a:r>
          </a:p>
          <a:p>
            <a:r>
              <a:rPr lang="en-US" dirty="0"/>
              <a:t>Flexible Address Translation</a:t>
            </a:r>
          </a:p>
          <a:p>
            <a:pPr lvl="1"/>
            <a:r>
              <a:rPr lang="en-US" dirty="0"/>
              <a:t>Base and bound</a:t>
            </a:r>
          </a:p>
          <a:p>
            <a:pPr lvl="1"/>
            <a:r>
              <a:rPr lang="en-US" dirty="0"/>
              <a:t>Segmentation</a:t>
            </a:r>
          </a:p>
          <a:p>
            <a:pPr lvl="1"/>
            <a:r>
              <a:rPr lang="en-US" dirty="0"/>
              <a:t>Paging</a:t>
            </a:r>
          </a:p>
          <a:p>
            <a:pPr lvl="1"/>
            <a:r>
              <a:rPr lang="en-US" dirty="0"/>
              <a:t>Multilevel translation</a:t>
            </a:r>
          </a:p>
          <a:p>
            <a:r>
              <a:rPr lang="en-US" dirty="0"/>
              <a:t>Efficient Address Translation</a:t>
            </a:r>
          </a:p>
          <a:p>
            <a:pPr lvl="1"/>
            <a:r>
              <a:rPr lang="en-US" dirty="0"/>
              <a:t>Translation </a:t>
            </a:r>
            <a:r>
              <a:rPr lang="en-US" dirty="0" err="1"/>
              <a:t>Lookaside</a:t>
            </a:r>
            <a:r>
              <a:rPr lang="en-US" dirty="0"/>
              <a:t> Buffers</a:t>
            </a:r>
          </a:p>
          <a:p>
            <a:pPr lvl="1"/>
            <a:r>
              <a:rPr lang="en-US" dirty="0"/>
              <a:t>Virtually and physically addressed caches</a:t>
            </a:r>
          </a:p>
        </p:txBody>
      </p:sp>
    </p:spTree>
    <p:extLst>
      <p:ext uri="{BB962C8B-B14F-4D97-AF65-F5344CB8AC3E}">
        <p14:creationId xmlns:p14="http://schemas.microsoft.com/office/powerpoint/2010/main" val="1813671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Overlays</a:t>
            </a:r>
          </a:p>
        </p:txBody>
      </p:sp>
      <p:sp>
        <p:nvSpPr>
          <p:cNvPr id="64515" name="Rectangle 3"/>
          <p:cNvSpPr>
            <a:spLocks noGrp="1" noChangeArrowheads="1"/>
          </p:cNvSpPr>
          <p:nvPr>
            <p:ph sz="quarter" idx="10"/>
          </p:nvPr>
        </p:nvSpPr>
        <p:spPr/>
        <p:txBody>
          <a:bodyPr/>
          <a:lstStyle/>
          <a:p>
            <a:r>
              <a:rPr lang="en-US" dirty="0"/>
              <a:t>The earliest address translation scheme.</a:t>
            </a:r>
          </a:p>
          <a:p>
            <a:r>
              <a:rPr lang="en-US" dirty="0"/>
              <a:t>Used when process is larger than the amount of memory allocated to it.</a:t>
            </a:r>
          </a:p>
          <a:p>
            <a:r>
              <a:rPr lang="en-US" dirty="0"/>
              <a:t>Keep in memory only those instructions and data that are needed at any given time.</a:t>
            </a:r>
          </a:p>
          <a:p>
            <a:r>
              <a:rPr lang="en-US" dirty="0"/>
              <a:t>Implemented by the user</a:t>
            </a:r>
          </a:p>
          <a:p>
            <a:pPr lvl="1"/>
            <a:r>
              <a:rPr lang="en-US" dirty="0"/>
              <a:t>No special support needed from operating system.</a:t>
            </a:r>
          </a:p>
          <a:p>
            <a:pPr lvl="1"/>
            <a:r>
              <a:rPr lang="en-US" dirty="0"/>
              <a:t>Programming design of overlay structure is complex.</a:t>
            </a:r>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05289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fade">
                                      <p:cBhvr>
                                        <p:cTn id="7" dur="500"/>
                                        <p:tgtEl>
                                          <p:spTgt spid="6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fade">
                                      <p:cBhvr>
                                        <p:cTn id="12" dur="500"/>
                                        <p:tgtEl>
                                          <p:spTgt spid="64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Effect transition="in" filter="fade">
                                      <p:cBhvr>
                                        <p:cTn id="17" dur="500"/>
                                        <p:tgtEl>
                                          <p:spTgt spid="645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4515">
                                            <p:txEl>
                                              <p:pRg st="3" end="3"/>
                                            </p:txEl>
                                          </p:spTgt>
                                        </p:tgtEl>
                                        <p:attrNameLst>
                                          <p:attrName>style.visibility</p:attrName>
                                        </p:attrNameLst>
                                      </p:cBhvr>
                                      <p:to>
                                        <p:strVal val="visible"/>
                                      </p:to>
                                    </p:set>
                                    <p:animEffect transition="in" filter="fade">
                                      <p:cBhvr>
                                        <p:cTn id="22" dur="500"/>
                                        <p:tgtEl>
                                          <p:spTgt spid="6451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Effect transition="in" filter="fade">
                                      <p:cBhvr>
                                        <p:cTn id="25" dur="500"/>
                                        <p:tgtEl>
                                          <p:spTgt spid="6451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4515">
                                            <p:txEl>
                                              <p:pRg st="5" end="5"/>
                                            </p:txEl>
                                          </p:spTgt>
                                        </p:tgtEl>
                                        <p:attrNameLst>
                                          <p:attrName>style.visibility</p:attrName>
                                        </p:attrNameLst>
                                      </p:cBhvr>
                                      <p:to>
                                        <p:strVal val="visible"/>
                                      </p:to>
                                    </p:set>
                                    <p:animEffect transition="in" filter="fade">
                                      <p:cBhvr>
                                        <p:cTn id="28" dur="500"/>
                                        <p:tgtEl>
                                          <p:spTgt spid="64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a:bodyPr>
          <a:lstStyle/>
          <a:p>
            <a:r>
              <a:rPr lang="en-US" dirty="0"/>
              <a:t>Overlays for a Two-Pass Assembler</a:t>
            </a:r>
            <a:endParaRPr lang="en-US" sz="2400" dirty="0"/>
          </a:p>
        </p:txBody>
      </p:sp>
      <p:sp>
        <p:nvSpPr>
          <p:cNvPr id="2" name="Text Placeholder 1"/>
          <p:cNvSpPr>
            <a:spLocks noGrp="1"/>
          </p:cNvSpPr>
          <p:nvPr>
            <p:ph type="body" sz="quarter" idx="11"/>
          </p:nvPr>
        </p:nvSpPr>
        <p:spPr/>
        <p:txBody>
          <a:bodyPr/>
          <a:lstStyle/>
          <a:p>
            <a:endParaRPr lang="en-US"/>
          </a:p>
        </p:txBody>
      </p:sp>
      <p:sp>
        <p:nvSpPr>
          <p:cNvPr id="27" name="Freeform 26"/>
          <p:cNvSpPr/>
          <p:nvPr/>
        </p:nvSpPr>
        <p:spPr>
          <a:xfrm>
            <a:off x="952480" y="4596216"/>
            <a:ext cx="7148222" cy="1757238"/>
          </a:xfrm>
          <a:custGeom>
            <a:avLst/>
            <a:gdLst>
              <a:gd name="connsiteX0" fmla="*/ 7951 w 7148222"/>
              <a:gd name="connsiteY0" fmla="*/ 55659 h 1757238"/>
              <a:gd name="connsiteX1" fmla="*/ 2496709 w 7148222"/>
              <a:gd name="connsiteY1" fmla="*/ 39757 h 1757238"/>
              <a:gd name="connsiteX2" fmla="*/ 2504660 w 7148222"/>
              <a:gd name="connsiteY2" fmla="*/ 834887 h 1757238"/>
              <a:gd name="connsiteX3" fmla="*/ 4913906 w 7148222"/>
              <a:gd name="connsiteY3" fmla="*/ 826936 h 1757238"/>
              <a:gd name="connsiteX4" fmla="*/ 4913906 w 7148222"/>
              <a:gd name="connsiteY4" fmla="*/ 0 h 1757238"/>
              <a:gd name="connsiteX5" fmla="*/ 7148222 w 7148222"/>
              <a:gd name="connsiteY5" fmla="*/ 0 h 1757238"/>
              <a:gd name="connsiteX6" fmla="*/ 7124368 w 7148222"/>
              <a:gd name="connsiteY6" fmla="*/ 1757238 h 1757238"/>
              <a:gd name="connsiteX7" fmla="*/ 0 w 7148222"/>
              <a:gd name="connsiteY7" fmla="*/ 1749287 h 1757238"/>
              <a:gd name="connsiteX8" fmla="*/ 7951 w 7148222"/>
              <a:gd name="connsiteY8" fmla="*/ 55659 h 1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48222" h="1757238">
                <a:moveTo>
                  <a:pt x="7951" y="55659"/>
                </a:moveTo>
                <a:lnTo>
                  <a:pt x="2496709" y="39757"/>
                </a:lnTo>
                <a:cubicBezTo>
                  <a:pt x="2499359" y="304800"/>
                  <a:pt x="2502010" y="569844"/>
                  <a:pt x="2504660" y="834887"/>
                </a:cubicBezTo>
                <a:lnTo>
                  <a:pt x="4913906" y="826936"/>
                </a:lnTo>
                <a:lnTo>
                  <a:pt x="4913906" y="0"/>
                </a:lnTo>
                <a:lnTo>
                  <a:pt x="7148222" y="0"/>
                </a:lnTo>
                <a:lnTo>
                  <a:pt x="7124368" y="1757238"/>
                </a:lnTo>
                <a:lnTo>
                  <a:pt x="0" y="1749287"/>
                </a:lnTo>
                <a:cubicBezTo>
                  <a:pt x="2650" y="1184744"/>
                  <a:pt x="5301" y="620202"/>
                  <a:pt x="7951" y="5565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89654372"/>
              </p:ext>
            </p:extLst>
          </p:nvPr>
        </p:nvGraphicFramePr>
        <p:xfrm>
          <a:off x="6193175" y="1412875"/>
          <a:ext cx="2700000" cy="5040000"/>
        </p:xfrm>
        <a:graphic>
          <a:graphicData uri="http://schemas.openxmlformats.org/drawingml/2006/table">
            <a:tbl>
              <a:tblPr>
                <a:tableStyleId>{2D5ABB26-0587-4C30-8999-92F81FD0307C}</a:tableStyleId>
              </a:tblPr>
              <a:tblGrid>
                <a:gridCol w="216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tblGrid>
              <a:tr h="720000">
                <a:tc>
                  <a:txBody>
                    <a:bodyPr/>
                    <a:lstStyle/>
                    <a:p>
                      <a:pPr marL="0" marR="0" indent="0" algn="ctr" defTabSz="685589"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Myriad Pro SemiCondensed" charset="0"/>
                          <a:ea typeface="Myriad Pro SemiCondensed" charset="0"/>
                          <a:cs typeface="Myriad Pro SemiCondensed" charset="0"/>
                        </a:rPr>
                        <a:t>symbol table</a:t>
                      </a:r>
                    </a:p>
                  </a:txBody>
                  <a:tcPr marL="0" marR="0" marT="0" marB="0" anchor="ctr">
                    <a:solidFill>
                      <a:schemeClr val="accent2">
                        <a:lumMod val="40000"/>
                        <a:lumOff val="60000"/>
                      </a:schemeClr>
                    </a:solidFill>
                  </a:tcPr>
                </a:tc>
                <a:tc>
                  <a:txBody>
                    <a:bodyPr/>
                    <a:lstStyle/>
                    <a:p>
                      <a:pPr algn="l"/>
                      <a:r>
                        <a:rPr lang="en-US" sz="1800" dirty="0"/>
                        <a:t>20K</a:t>
                      </a:r>
                    </a:p>
                  </a:txBody>
                  <a:tcPr marL="90000" marR="0" marT="0" marB="0" anchor="ctr"/>
                </a:tc>
                <a:extLst>
                  <a:ext uri="{0D108BD9-81ED-4DB2-BD59-A6C34878D82A}">
                    <a16:rowId xmlns:a16="http://schemas.microsoft.com/office/drawing/2014/main" val="10000"/>
                  </a:ext>
                </a:extLst>
              </a:tr>
              <a:tr h="1080000">
                <a:tc>
                  <a:txBody>
                    <a:bodyPr/>
                    <a:lstStyle/>
                    <a:p>
                      <a:pPr algn="ctr"/>
                      <a:r>
                        <a:rPr lang="en-US" sz="1800" dirty="0">
                          <a:solidFill>
                            <a:schemeClr val="tx1"/>
                          </a:solidFill>
                          <a:latin typeface="Myriad Pro SemiCondensed" charset="0"/>
                          <a:ea typeface="Myriad Pro SemiCondensed" charset="0"/>
                          <a:cs typeface="Myriad Pro SemiCondensed" charset="0"/>
                        </a:rPr>
                        <a:t>common routines</a:t>
                      </a:r>
                    </a:p>
                  </a:txBody>
                  <a:tcPr marL="0" marR="0" marT="0" marB="0" anchor="ctr">
                    <a:solidFill>
                      <a:schemeClr val="accent3">
                        <a:lumMod val="40000"/>
                        <a:lumOff val="60000"/>
                      </a:schemeClr>
                    </a:solidFill>
                  </a:tcPr>
                </a:tc>
                <a:tc>
                  <a:txBody>
                    <a:bodyPr/>
                    <a:lstStyle/>
                    <a:p>
                      <a:pPr algn="l"/>
                      <a:r>
                        <a:rPr lang="en-US" sz="1800" dirty="0"/>
                        <a:t>30K</a:t>
                      </a:r>
                    </a:p>
                  </a:txBody>
                  <a:tcPr marL="90000" marR="0" marT="0" marB="0" anchor="ctr"/>
                </a:tc>
                <a:extLst>
                  <a:ext uri="{0D108BD9-81ED-4DB2-BD59-A6C34878D82A}">
                    <a16:rowId xmlns:a16="http://schemas.microsoft.com/office/drawing/2014/main" val="10001"/>
                  </a:ext>
                </a:extLst>
              </a:tr>
              <a:tr h="360000">
                <a:tc>
                  <a:txBody>
                    <a:bodyPr/>
                    <a:lstStyle/>
                    <a:p>
                      <a:pPr algn="ctr"/>
                      <a:r>
                        <a:rPr lang="en-US" sz="1800" dirty="0">
                          <a:solidFill>
                            <a:schemeClr val="tx1"/>
                          </a:solidFill>
                          <a:latin typeface="Myriad Pro SemiCondensed" charset="0"/>
                          <a:ea typeface="Myriad Pro SemiCondensed" charset="0"/>
                          <a:cs typeface="Myriad Pro SemiCondensed" charset="0"/>
                        </a:rPr>
                        <a:t>overlay driver</a:t>
                      </a:r>
                    </a:p>
                  </a:txBody>
                  <a:tcPr marL="0" marR="0" marT="0" marB="0" anchor="ctr">
                    <a:solidFill>
                      <a:schemeClr val="accent4">
                        <a:lumMod val="40000"/>
                        <a:lumOff val="60000"/>
                      </a:schemeClr>
                    </a:solidFill>
                  </a:tcPr>
                </a:tc>
                <a:tc>
                  <a:txBody>
                    <a:bodyPr/>
                    <a:lstStyle/>
                    <a:p>
                      <a:pPr algn="l"/>
                      <a:r>
                        <a:rPr lang="en-US" sz="1800" dirty="0"/>
                        <a:t>10K</a:t>
                      </a:r>
                    </a:p>
                  </a:txBody>
                  <a:tcPr marL="90000" marR="0" marT="0" marB="0" anchor="ctr"/>
                </a:tc>
                <a:extLst>
                  <a:ext uri="{0D108BD9-81ED-4DB2-BD59-A6C34878D82A}">
                    <a16:rowId xmlns:a16="http://schemas.microsoft.com/office/drawing/2014/main" val="10002"/>
                  </a:ext>
                </a:extLst>
              </a:tr>
              <a:tr h="2880000">
                <a:tc>
                  <a:txBody>
                    <a:bodyPr/>
                    <a:lstStyle/>
                    <a:p>
                      <a:pPr algn="ctr"/>
                      <a:r>
                        <a:rPr lang="en-US" sz="1800" dirty="0">
                          <a:solidFill>
                            <a:schemeClr val="tx1"/>
                          </a:solidFill>
                          <a:latin typeface="Myriad Pro SemiCondensed" charset="0"/>
                          <a:ea typeface="Myriad Pro SemiCondensed" charset="0"/>
                          <a:cs typeface="Myriad Pro SemiCondensed" charset="0"/>
                        </a:rPr>
                        <a:t>free memory</a:t>
                      </a:r>
                    </a:p>
                  </a:txBody>
                  <a:tcPr marL="0" marR="0" marT="0" marB="0" anchor="ctr">
                    <a:solidFill>
                      <a:schemeClr val="bg1">
                        <a:lumMod val="85000"/>
                      </a:schemeClr>
                    </a:solidFill>
                  </a:tcPr>
                </a:tc>
                <a:tc>
                  <a:txBody>
                    <a:bodyPr/>
                    <a:lstStyle/>
                    <a:p>
                      <a:pPr algn="l"/>
                      <a:r>
                        <a:rPr lang="en-US" sz="1800" dirty="0"/>
                        <a:t>80K</a:t>
                      </a:r>
                    </a:p>
                  </a:txBody>
                  <a:tcPr marL="90000" marR="0" marT="0" marB="0" anchor="ctr"/>
                </a:tc>
                <a:extLst>
                  <a:ext uri="{0D108BD9-81ED-4DB2-BD59-A6C34878D82A}">
                    <a16:rowId xmlns:a16="http://schemas.microsoft.com/office/drawing/2014/main" val="10003"/>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527645036"/>
              </p:ext>
            </p:extLst>
          </p:nvPr>
        </p:nvGraphicFramePr>
        <p:xfrm>
          <a:off x="3223800" y="1412879"/>
          <a:ext cx="2700000" cy="2520000"/>
        </p:xfrm>
        <a:graphic>
          <a:graphicData uri="http://schemas.openxmlformats.org/drawingml/2006/table">
            <a:tbl>
              <a:tblPr>
                <a:tableStyleId>{2D5ABB26-0587-4C30-8999-92F81FD0307C}</a:tableStyleId>
              </a:tblPr>
              <a:tblGrid>
                <a:gridCol w="216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tblGrid>
              <a:tr h="2520000">
                <a:tc>
                  <a:txBody>
                    <a:bodyPr/>
                    <a:lstStyle/>
                    <a:p>
                      <a:pPr algn="ctr"/>
                      <a:r>
                        <a:rPr lang="en-US" sz="1800" dirty="0">
                          <a:solidFill>
                            <a:schemeClr val="tx1"/>
                          </a:solidFill>
                          <a:latin typeface="Myriad Pro SemiCondensed" charset="0"/>
                          <a:ea typeface="Myriad Pro SemiCondensed" charset="0"/>
                          <a:cs typeface="Myriad Pro SemiCondensed" charset="0"/>
                        </a:rPr>
                        <a:t>pass 2</a:t>
                      </a:r>
                    </a:p>
                  </a:txBody>
                  <a:tcPr marL="0" marR="0" marT="0" marB="0" anchor="ctr">
                    <a:solidFill>
                      <a:schemeClr val="accent1">
                        <a:lumMod val="40000"/>
                        <a:lumOff val="60000"/>
                      </a:schemeClr>
                    </a:solidFill>
                  </a:tcPr>
                </a:tc>
                <a:tc>
                  <a:txBody>
                    <a:bodyPr/>
                    <a:lstStyle/>
                    <a:p>
                      <a:pPr algn="l"/>
                      <a:r>
                        <a:rPr lang="en-US" sz="1800" dirty="0"/>
                        <a:t>70k</a:t>
                      </a:r>
                    </a:p>
                  </a:txBody>
                  <a:tcPr marL="90000" marR="0" marT="0" marB="0" anchor="ct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839211425"/>
              </p:ext>
            </p:extLst>
          </p:nvPr>
        </p:nvGraphicFramePr>
        <p:xfrm>
          <a:off x="250825" y="1412879"/>
          <a:ext cx="2700000" cy="2160000"/>
        </p:xfrm>
        <a:graphic>
          <a:graphicData uri="http://schemas.openxmlformats.org/drawingml/2006/table">
            <a:tbl>
              <a:tblPr>
                <a:tableStyleId>{2D5ABB26-0587-4C30-8999-92F81FD0307C}</a:tableStyleId>
              </a:tblPr>
              <a:tblGrid>
                <a:gridCol w="2160000">
                  <a:extLst>
                    <a:ext uri="{9D8B030D-6E8A-4147-A177-3AD203B41FA5}">
                      <a16:colId xmlns:a16="http://schemas.microsoft.com/office/drawing/2014/main" val="20000"/>
                    </a:ext>
                  </a:extLst>
                </a:gridCol>
                <a:gridCol w="540000">
                  <a:extLst>
                    <a:ext uri="{9D8B030D-6E8A-4147-A177-3AD203B41FA5}">
                      <a16:colId xmlns:a16="http://schemas.microsoft.com/office/drawing/2014/main" val="20001"/>
                    </a:ext>
                  </a:extLst>
                </a:gridCol>
              </a:tblGrid>
              <a:tr h="2160000">
                <a:tc>
                  <a:txBody>
                    <a:bodyPr/>
                    <a:lstStyle/>
                    <a:p>
                      <a:pPr algn="ctr"/>
                      <a:r>
                        <a:rPr lang="en-US" sz="1800" dirty="0">
                          <a:solidFill>
                            <a:schemeClr val="tx1"/>
                          </a:solidFill>
                          <a:latin typeface="Myriad Pro SemiCondensed" charset="0"/>
                          <a:ea typeface="Myriad Pro SemiCondensed" charset="0"/>
                          <a:cs typeface="Myriad Pro SemiCondensed" charset="0"/>
                        </a:rPr>
                        <a:t>pass 1</a:t>
                      </a:r>
                    </a:p>
                  </a:txBody>
                  <a:tcPr marL="0" marR="0" marT="0" marB="0" anchor="ctr">
                    <a:solidFill>
                      <a:schemeClr val="accent1">
                        <a:lumMod val="40000"/>
                        <a:lumOff val="60000"/>
                      </a:schemeClr>
                    </a:solidFill>
                  </a:tcPr>
                </a:tc>
                <a:tc>
                  <a:txBody>
                    <a:bodyPr/>
                    <a:lstStyle/>
                    <a:p>
                      <a:pPr algn="l"/>
                      <a:r>
                        <a:rPr lang="en-US" sz="1800" dirty="0"/>
                        <a:t>60k</a:t>
                      </a:r>
                    </a:p>
                  </a:txBody>
                  <a:tcPr marL="90000" marR="0" marT="0" marB="0" anchor="ctr"/>
                </a:tc>
                <a:extLst>
                  <a:ext uri="{0D108BD9-81ED-4DB2-BD59-A6C34878D82A}">
                    <a16:rowId xmlns:a16="http://schemas.microsoft.com/office/drawing/2014/main" val="10000"/>
                  </a:ext>
                </a:extLst>
              </a:tr>
            </a:tbl>
          </a:graphicData>
        </a:graphic>
      </p:graphicFrame>
      <p:sp>
        <p:nvSpPr>
          <p:cNvPr id="6" name="Rectangle 5"/>
          <p:cNvSpPr/>
          <p:nvPr/>
        </p:nvSpPr>
        <p:spPr>
          <a:xfrm>
            <a:off x="250824" y="1412879"/>
            <a:ext cx="2160000" cy="2160000"/>
          </a:xfrm>
          <a:prstGeom prst="rect">
            <a:avLst/>
          </a:prstGeom>
          <a:solidFill>
            <a:schemeClr val="accent1">
              <a:lumMod val="40000"/>
              <a:lumOff val="6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yriad Pro SemiCondensed" charset="0"/>
                <a:ea typeface="Myriad Pro SemiCondensed" charset="0"/>
                <a:cs typeface="Myriad Pro SemiCondensed" charset="0"/>
              </a:rPr>
              <a:t>pass 1</a:t>
            </a:r>
          </a:p>
        </p:txBody>
      </p:sp>
      <p:sp>
        <p:nvSpPr>
          <p:cNvPr id="22" name="Rectangle 21"/>
          <p:cNvSpPr/>
          <p:nvPr/>
        </p:nvSpPr>
        <p:spPr>
          <a:xfrm>
            <a:off x="3223800" y="1412879"/>
            <a:ext cx="2160000" cy="2520000"/>
          </a:xfrm>
          <a:prstGeom prst="rect">
            <a:avLst/>
          </a:prstGeom>
          <a:solidFill>
            <a:schemeClr val="accent1">
              <a:lumMod val="40000"/>
              <a:lumOff val="6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yriad Pro SemiCondensed" charset="0"/>
                <a:ea typeface="Myriad Pro SemiCondensed" charset="0"/>
                <a:cs typeface="Myriad Pro SemiCondensed" charset="0"/>
              </a:rPr>
              <a:t>pass 2</a:t>
            </a:r>
          </a:p>
        </p:txBody>
      </p:sp>
    </p:spTree>
    <p:extLst>
      <p:ext uri="{BB962C8B-B14F-4D97-AF65-F5344CB8AC3E}">
        <p14:creationId xmlns:p14="http://schemas.microsoft.com/office/powerpoint/2010/main" val="19995092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88889E-6 4.07407E-6 C 3.88889E-6 0.12199 -0.00504 0.20787 0.10329 0.25926 C 0.21163 0.31111 0.65 0.31388 0.65 0.31412 " pathEditMode="relative" rAng="0" ptsTypes="AAA">
                                      <p:cBhvr>
                                        <p:cTn id="6" dur="2000" fill="hold"/>
                                        <p:tgtEl>
                                          <p:spTgt spid="6"/>
                                        </p:tgtEl>
                                        <p:attrNameLst>
                                          <p:attrName>ppt_x</p:attrName>
                                          <p:attrName>ppt_y</p:attrName>
                                        </p:attrNameLst>
                                      </p:cBhvr>
                                      <p:rCtr x="32500" y="15694"/>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2.77778E-7 -3.33333E-6 C 0.01094 0.10278 0.02292 0.20695 0.07656 0.25857 C 0.12969 0.31019 0.32569 0.31297 0.32569 0.31459 " pathEditMode="relative" rAng="0" ptsTypes="AAA">
                                      <p:cBhvr>
                                        <p:cTn id="10" dur="2000" fill="hold"/>
                                        <p:tgtEl>
                                          <p:spTgt spid="22"/>
                                        </p:tgtEl>
                                        <p:attrNameLst>
                                          <p:attrName>ppt_x</p:attrName>
                                          <p:attrName>ppt_y</p:attrName>
                                        </p:attrNameLst>
                                      </p:cBhvr>
                                      <p:rCtr x="16285" y="15718"/>
                                    </p:animMotion>
                                  </p:childTnLst>
                                </p:cTn>
                              </p:par>
                              <p:par>
                                <p:cTn id="11" presetID="1" presetClass="exit" presetSubtype="0" fill="hold" grpId="1"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22" grpId="0" animBg="1"/>
      <p:bldP spid="22"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Swapping</a:t>
            </a:r>
          </a:p>
        </p:txBody>
      </p:sp>
      <p:sp>
        <p:nvSpPr>
          <p:cNvPr id="67587" name="Rectangle 3"/>
          <p:cNvSpPr>
            <a:spLocks noGrp="1" noChangeArrowheads="1"/>
          </p:cNvSpPr>
          <p:nvPr>
            <p:ph sz="quarter" idx="10"/>
          </p:nvPr>
        </p:nvSpPr>
        <p:spPr/>
        <p:txBody>
          <a:bodyPr/>
          <a:lstStyle/>
          <a:p>
            <a:r>
              <a:rPr lang="en-US" dirty="0"/>
              <a:t>Used when the existing processes wouldn’t fit into the available memory at the same time.</a:t>
            </a:r>
          </a:p>
          <a:p>
            <a:r>
              <a:rPr lang="en-US" dirty="0"/>
              <a:t>A process can be swapped temporarily out of memory to a backing store, and then brought back into memory for continued execution.</a:t>
            </a:r>
          </a:p>
          <a:p>
            <a:r>
              <a:rPr lang="en-US" dirty="0"/>
              <a:t>Backing store</a:t>
            </a:r>
          </a:p>
          <a:p>
            <a:pPr lvl="1"/>
            <a:r>
              <a:rPr lang="en-US" dirty="0"/>
              <a:t>Fast disk large enough to accommodate copies of all memory images for all users.</a:t>
            </a:r>
          </a:p>
          <a:p>
            <a:pPr lvl="1"/>
            <a:r>
              <a:rPr lang="en-US" dirty="0"/>
              <a:t>Must provide direct access to memory images.</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286128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fade">
                                      <p:cBhvr>
                                        <p:cTn id="7" dur="500"/>
                                        <p:tgtEl>
                                          <p:spTgt spid="67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fade">
                                      <p:cBhvr>
                                        <p:cTn id="12" dur="500"/>
                                        <p:tgtEl>
                                          <p:spTgt spid="67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7587">
                                            <p:txEl>
                                              <p:pRg st="2" end="2"/>
                                            </p:txEl>
                                          </p:spTgt>
                                        </p:tgtEl>
                                        <p:attrNameLst>
                                          <p:attrName>style.visibility</p:attrName>
                                        </p:attrNameLst>
                                      </p:cBhvr>
                                      <p:to>
                                        <p:strVal val="visible"/>
                                      </p:to>
                                    </p:set>
                                    <p:animEffect transition="in" filter="fade">
                                      <p:cBhvr>
                                        <p:cTn id="17" dur="500"/>
                                        <p:tgtEl>
                                          <p:spTgt spid="6758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7587">
                                            <p:txEl>
                                              <p:pRg st="3" end="3"/>
                                            </p:txEl>
                                          </p:spTgt>
                                        </p:tgtEl>
                                        <p:attrNameLst>
                                          <p:attrName>style.visibility</p:attrName>
                                        </p:attrNameLst>
                                      </p:cBhvr>
                                      <p:to>
                                        <p:strVal val="visible"/>
                                      </p:to>
                                    </p:set>
                                    <p:animEffect transition="in" filter="fade">
                                      <p:cBhvr>
                                        <p:cTn id="20" dur="500"/>
                                        <p:tgtEl>
                                          <p:spTgt spid="6758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7587">
                                            <p:txEl>
                                              <p:pRg st="4" end="4"/>
                                            </p:txEl>
                                          </p:spTgt>
                                        </p:tgtEl>
                                        <p:attrNameLst>
                                          <p:attrName>style.visibility</p:attrName>
                                        </p:attrNameLst>
                                      </p:cBhvr>
                                      <p:to>
                                        <p:strVal val="visible"/>
                                      </p:to>
                                    </p:set>
                                    <p:animEffect transition="in" filter="fade">
                                      <p:cBhvr>
                                        <p:cTn id="23" dur="500"/>
                                        <p:tgtEl>
                                          <p:spTgt spid="675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Swapping</a:t>
            </a:r>
          </a:p>
        </p:txBody>
      </p:sp>
      <p:sp>
        <p:nvSpPr>
          <p:cNvPr id="67587" name="Rectangle 3"/>
          <p:cNvSpPr>
            <a:spLocks noGrp="1" noChangeArrowheads="1"/>
          </p:cNvSpPr>
          <p:nvPr>
            <p:ph sz="quarter" idx="10"/>
          </p:nvPr>
        </p:nvSpPr>
        <p:spPr/>
        <p:txBody>
          <a:bodyPr/>
          <a:lstStyle/>
          <a:p>
            <a:r>
              <a:rPr lang="en-US" dirty="0"/>
              <a:t>Roll out, roll in</a:t>
            </a:r>
          </a:p>
          <a:p>
            <a:pPr lvl="1"/>
            <a:r>
              <a:rPr lang="en-US" dirty="0"/>
              <a:t>Swapping variant used for priority-based scheduling algorithms.</a:t>
            </a:r>
          </a:p>
          <a:p>
            <a:pPr lvl="1"/>
            <a:r>
              <a:rPr lang="en-US" dirty="0"/>
              <a:t>Lower-priority process is swapped out so higher-priority process can be loaded and executed.</a:t>
            </a:r>
          </a:p>
          <a:p>
            <a:r>
              <a:rPr lang="en-US" dirty="0"/>
              <a:t>Major part of swap time is transfer time</a:t>
            </a:r>
          </a:p>
          <a:p>
            <a:pPr lvl="1"/>
            <a:r>
              <a:rPr lang="en-US" dirty="0"/>
              <a:t>Total transfer time is directly proportional to the amount of memory swapped.</a:t>
            </a:r>
          </a:p>
          <a:p>
            <a:r>
              <a:rPr lang="en-US" dirty="0"/>
              <a:t>Modified (and more efficient) versions of swapping are found in most actual systems.</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7731304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fade">
                                      <p:cBhvr>
                                        <p:cTn id="7" dur="500"/>
                                        <p:tgtEl>
                                          <p:spTgt spid="6758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7587">
                                            <p:txEl>
                                              <p:pRg st="1" end="1"/>
                                            </p:txEl>
                                          </p:spTgt>
                                        </p:tgtEl>
                                        <p:attrNameLst>
                                          <p:attrName>style.visibility</p:attrName>
                                        </p:attrNameLst>
                                      </p:cBhvr>
                                      <p:to>
                                        <p:strVal val="visible"/>
                                      </p:to>
                                    </p:set>
                                    <p:animEffect transition="in" filter="fade">
                                      <p:cBhvr>
                                        <p:cTn id="10" dur="500"/>
                                        <p:tgtEl>
                                          <p:spTgt spid="6758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7587">
                                            <p:txEl>
                                              <p:pRg st="2" end="2"/>
                                            </p:txEl>
                                          </p:spTgt>
                                        </p:tgtEl>
                                        <p:attrNameLst>
                                          <p:attrName>style.visibility</p:attrName>
                                        </p:attrNameLst>
                                      </p:cBhvr>
                                      <p:to>
                                        <p:strVal val="visible"/>
                                      </p:to>
                                    </p:set>
                                    <p:animEffect transition="in" filter="fade">
                                      <p:cBhvr>
                                        <p:cTn id="13" dur="500"/>
                                        <p:tgtEl>
                                          <p:spTgt spid="6758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7587">
                                            <p:txEl>
                                              <p:pRg st="3" end="3"/>
                                            </p:txEl>
                                          </p:spTgt>
                                        </p:tgtEl>
                                        <p:attrNameLst>
                                          <p:attrName>style.visibility</p:attrName>
                                        </p:attrNameLst>
                                      </p:cBhvr>
                                      <p:to>
                                        <p:strVal val="visible"/>
                                      </p:to>
                                    </p:set>
                                    <p:animEffect transition="in" filter="fade">
                                      <p:cBhvr>
                                        <p:cTn id="18" dur="500"/>
                                        <p:tgtEl>
                                          <p:spTgt spid="67587">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7587">
                                            <p:txEl>
                                              <p:pRg st="4" end="4"/>
                                            </p:txEl>
                                          </p:spTgt>
                                        </p:tgtEl>
                                        <p:attrNameLst>
                                          <p:attrName>style.visibility</p:attrName>
                                        </p:attrNameLst>
                                      </p:cBhvr>
                                      <p:to>
                                        <p:strVal val="visible"/>
                                      </p:to>
                                    </p:set>
                                    <p:animEffect transition="in" filter="fade">
                                      <p:cBhvr>
                                        <p:cTn id="21" dur="500"/>
                                        <p:tgtEl>
                                          <p:spTgt spid="6758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7587">
                                            <p:txEl>
                                              <p:pRg st="5" end="5"/>
                                            </p:txEl>
                                          </p:spTgt>
                                        </p:tgtEl>
                                        <p:attrNameLst>
                                          <p:attrName>style.visibility</p:attrName>
                                        </p:attrNameLst>
                                      </p:cBhvr>
                                      <p:to>
                                        <p:strVal val="visible"/>
                                      </p:to>
                                    </p:set>
                                    <p:animEffect transition="in" filter="fade">
                                      <p:cBhvr>
                                        <p:cTn id="26" dur="500"/>
                                        <p:tgtEl>
                                          <p:spTgt spid="675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Grp="1" noChangeArrowheads="1"/>
          </p:cNvSpPr>
          <p:nvPr>
            <p:ph type="title"/>
          </p:nvPr>
        </p:nvSpPr>
        <p:spPr/>
        <p:txBody>
          <a:bodyPr/>
          <a:lstStyle/>
          <a:p>
            <a:r>
              <a:rPr lang="en-US"/>
              <a:t>Contiguous Allocation</a:t>
            </a:r>
          </a:p>
        </p:txBody>
      </p:sp>
      <p:sp>
        <p:nvSpPr>
          <p:cNvPr id="69635" name="Rectangle 1027"/>
          <p:cNvSpPr>
            <a:spLocks noGrp="1" noChangeArrowheads="1"/>
          </p:cNvSpPr>
          <p:nvPr>
            <p:ph sz="quarter" idx="10"/>
          </p:nvPr>
        </p:nvSpPr>
        <p:spPr/>
        <p:txBody>
          <a:bodyPr/>
          <a:lstStyle/>
          <a:p>
            <a:r>
              <a:rPr lang="en-US" dirty="0"/>
              <a:t>Main memory broken into two regions:</a:t>
            </a:r>
          </a:p>
          <a:p>
            <a:pPr lvl="1"/>
            <a:r>
              <a:rPr lang="en-US" dirty="0"/>
              <a:t>Resident operating system (usually in low memory).</a:t>
            </a:r>
          </a:p>
          <a:p>
            <a:pPr lvl="1"/>
            <a:r>
              <a:rPr lang="en-US" dirty="0"/>
              <a:t>User processes (usually in high memory).</a:t>
            </a:r>
          </a:p>
          <a:p>
            <a:r>
              <a:rPr lang="en-US" dirty="0"/>
              <a:t>Base-and-bounds register scheme used to protect user processes from each other, and from changing operating-system code and data.</a:t>
            </a:r>
          </a:p>
          <a:p>
            <a:pPr lvl="1"/>
            <a:r>
              <a:rPr lang="en-US" dirty="0"/>
              <a:t>Base register contains smallest physical address.</a:t>
            </a:r>
          </a:p>
          <a:p>
            <a:pPr lvl="1"/>
            <a:r>
              <a:rPr lang="en-US" dirty="0"/>
              <a:t>Bounds register contains range of virtual addresses.</a:t>
            </a:r>
          </a:p>
          <a:p>
            <a:pPr lvl="1"/>
            <a:r>
              <a:rPr lang="en-US" dirty="0"/>
              <a:t>Each virtual address must be less than the limit register. </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055630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1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1000"/>
                                        <p:tgtEl>
                                          <p:spTgt spid="696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9635">
                                            <p:txEl>
                                              <p:pRg st="2" end="2"/>
                                            </p:txEl>
                                          </p:spTgt>
                                        </p:tgtEl>
                                        <p:attrNameLst>
                                          <p:attrName>style.visibility</p:attrName>
                                        </p:attrNameLst>
                                      </p:cBhvr>
                                      <p:to>
                                        <p:strVal val="visible"/>
                                      </p:to>
                                    </p:set>
                                    <p:animEffect transition="in" filter="fade">
                                      <p:cBhvr>
                                        <p:cTn id="13" dur="1000"/>
                                        <p:tgtEl>
                                          <p:spTgt spid="696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9635">
                                            <p:txEl>
                                              <p:pRg st="3" end="3"/>
                                            </p:txEl>
                                          </p:spTgt>
                                        </p:tgtEl>
                                        <p:attrNameLst>
                                          <p:attrName>style.visibility</p:attrName>
                                        </p:attrNameLst>
                                      </p:cBhvr>
                                      <p:to>
                                        <p:strVal val="visible"/>
                                      </p:to>
                                    </p:set>
                                    <p:animEffect transition="in" filter="fade">
                                      <p:cBhvr>
                                        <p:cTn id="18" dur="1000"/>
                                        <p:tgtEl>
                                          <p:spTgt spid="696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9635">
                                            <p:txEl>
                                              <p:pRg st="4" end="4"/>
                                            </p:txEl>
                                          </p:spTgt>
                                        </p:tgtEl>
                                        <p:attrNameLst>
                                          <p:attrName>style.visibility</p:attrName>
                                        </p:attrNameLst>
                                      </p:cBhvr>
                                      <p:to>
                                        <p:strVal val="visible"/>
                                      </p:to>
                                    </p:set>
                                    <p:animEffect transition="in" filter="fade">
                                      <p:cBhvr>
                                        <p:cTn id="21" dur="1000"/>
                                        <p:tgtEl>
                                          <p:spTgt spid="696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9635">
                                            <p:txEl>
                                              <p:pRg st="5" end="5"/>
                                            </p:txEl>
                                          </p:spTgt>
                                        </p:tgtEl>
                                        <p:attrNameLst>
                                          <p:attrName>style.visibility</p:attrName>
                                        </p:attrNameLst>
                                      </p:cBhvr>
                                      <p:to>
                                        <p:strVal val="visible"/>
                                      </p:to>
                                    </p:set>
                                    <p:animEffect transition="in" filter="fade">
                                      <p:cBhvr>
                                        <p:cTn id="24" dur="1000"/>
                                        <p:tgtEl>
                                          <p:spTgt spid="6963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9635">
                                            <p:txEl>
                                              <p:pRg st="6" end="6"/>
                                            </p:txEl>
                                          </p:spTgt>
                                        </p:tgtEl>
                                        <p:attrNameLst>
                                          <p:attrName>style.visibility</p:attrName>
                                        </p:attrNameLst>
                                      </p:cBhvr>
                                      <p:to>
                                        <p:strVal val="visible"/>
                                      </p:to>
                                    </p:set>
                                    <p:animEffect transition="in" filter="fade">
                                      <p:cBhvr>
                                        <p:cTn id="27" dur="1000"/>
                                        <p:tgtEl>
                                          <p:spTgt spid="696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Grp="1" noChangeArrowheads="1"/>
          </p:cNvSpPr>
          <p:nvPr>
            <p:ph type="title"/>
          </p:nvPr>
        </p:nvSpPr>
        <p:spPr/>
        <p:txBody>
          <a:bodyPr/>
          <a:lstStyle/>
          <a:p>
            <a:r>
              <a:rPr lang="en-US" spc="-150" dirty="0"/>
              <a:t>Partitioning techniques in continuous allocation</a:t>
            </a:r>
          </a:p>
        </p:txBody>
      </p:sp>
      <p:sp>
        <p:nvSpPr>
          <p:cNvPr id="69635" name="Rectangle 1027"/>
          <p:cNvSpPr>
            <a:spLocks noGrp="1" noChangeArrowheads="1"/>
          </p:cNvSpPr>
          <p:nvPr>
            <p:ph sz="quarter" idx="10"/>
          </p:nvPr>
        </p:nvSpPr>
        <p:spPr/>
        <p:txBody>
          <a:bodyPr/>
          <a:lstStyle/>
          <a:p>
            <a:r>
              <a:rPr lang="en-US" dirty="0"/>
              <a:t>User region further divided into either</a:t>
            </a:r>
          </a:p>
          <a:p>
            <a:pPr lvl="1"/>
            <a:r>
              <a:rPr lang="en-US" dirty="0"/>
              <a:t>Fixed-size partitions</a:t>
            </a:r>
          </a:p>
          <a:p>
            <a:pPr lvl="2"/>
            <a:r>
              <a:rPr lang="en-US" dirty="0"/>
              <a:t>Equal-size partitions</a:t>
            </a:r>
          </a:p>
          <a:p>
            <a:pPr lvl="2"/>
            <a:r>
              <a:rPr lang="en-US" dirty="0"/>
              <a:t>Unequal-size partitions</a:t>
            </a:r>
          </a:p>
          <a:p>
            <a:pPr lvl="1"/>
            <a:r>
              <a:rPr lang="en-US" dirty="0"/>
              <a:t>Variable-size partitions</a:t>
            </a:r>
          </a:p>
        </p:txBody>
      </p:sp>
      <p:sp>
        <p:nvSpPr>
          <p:cNvPr id="6" name="Text Placeholder 5"/>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5950765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500"/>
                                        <p:tgtEl>
                                          <p:spTgt spid="69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fade">
                                      <p:cBhvr>
                                        <p:cTn id="12" dur="500"/>
                                        <p:tgtEl>
                                          <p:spTgt spid="6963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500"/>
                                        <p:tgtEl>
                                          <p:spTgt spid="6963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9635">
                                            <p:txEl>
                                              <p:pRg st="3" end="3"/>
                                            </p:txEl>
                                          </p:spTgt>
                                        </p:tgtEl>
                                        <p:attrNameLst>
                                          <p:attrName>style.visibility</p:attrName>
                                        </p:attrNameLst>
                                      </p:cBhvr>
                                      <p:to>
                                        <p:strVal val="visible"/>
                                      </p:to>
                                    </p:set>
                                    <p:animEffect transition="in" filter="fade">
                                      <p:cBhvr>
                                        <p:cTn id="18" dur="500"/>
                                        <p:tgtEl>
                                          <p:spTgt spid="6963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9635">
                                            <p:txEl>
                                              <p:pRg st="4" end="4"/>
                                            </p:txEl>
                                          </p:spTgt>
                                        </p:tgtEl>
                                        <p:attrNameLst>
                                          <p:attrName>style.visibility</p:attrName>
                                        </p:attrNameLst>
                                      </p:cBhvr>
                                      <p:to>
                                        <p:strVal val="visible"/>
                                      </p:to>
                                    </p:set>
                                    <p:animEffect transition="in" filter="fade">
                                      <p:cBhvr>
                                        <p:cTn id="23" dur="500"/>
                                        <p:tgtEl>
                                          <p:spTgt spid="696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t">
            <a:normAutofit/>
          </a:bodyPr>
          <a:lstStyle/>
          <a:p>
            <a:r>
              <a:rPr lang="pt-BR" err="1"/>
              <a:t>Examples</a:t>
            </a:r>
            <a:r>
              <a:rPr lang="pt-BR"/>
              <a:t> </a:t>
            </a:r>
            <a:r>
              <a:rPr lang="pt-BR" err="1"/>
              <a:t>of</a:t>
            </a:r>
            <a:r>
              <a:rPr lang="pt-BR"/>
              <a:t> </a:t>
            </a:r>
            <a:r>
              <a:rPr lang="pt-BR" err="1"/>
              <a:t>fixed</a:t>
            </a:r>
            <a:r>
              <a:rPr lang="pt-BR"/>
              <a:t> </a:t>
            </a:r>
            <a:r>
              <a:rPr lang="pt-BR" err="1"/>
              <a:t>partitioning</a:t>
            </a:r>
            <a:endParaRPr lang="pt-BR"/>
          </a:p>
        </p:txBody>
      </p:sp>
      <p:graphicFrame>
        <p:nvGraphicFramePr>
          <p:cNvPr id="7" name="Content Placeholder 5"/>
          <p:cNvGraphicFramePr>
            <a:graphicFrameLocks noGrp="1"/>
          </p:cNvGraphicFramePr>
          <p:nvPr>
            <p:ph sz="quarter" idx="10"/>
            <p:extLst>
              <p:ext uri="{D42A27DB-BD31-4B8C-83A1-F6EECF244321}">
                <p14:modId xmlns:p14="http://schemas.microsoft.com/office/powerpoint/2010/main" val="1748662439"/>
              </p:ext>
            </p:extLst>
          </p:nvPr>
        </p:nvGraphicFramePr>
        <p:xfrm>
          <a:off x="431800" y="1809750"/>
          <a:ext cx="8280384" cy="3644908"/>
        </p:xfrm>
        <a:graphic>
          <a:graphicData uri="http://schemas.openxmlformats.org/drawingml/2006/table">
            <a:tbl>
              <a:tblPr>
                <a:tableStyleId>{5C22544A-7EE6-4342-B048-85BDC9FD1C3A}</a:tableStyleId>
              </a:tblPr>
              <a:tblGrid>
                <a:gridCol w="1035048">
                  <a:extLst>
                    <a:ext uri="{9D8B030D-6E8A-4147-A177-3AD203B41FA5}">
                      <a16:colId xmlns:a16="http://schemas.microsoft.com/office/drawing/2014/main" val="20000"/>
                    </a:ext>
                  </a:extLst>
                </a:gridCol>
                <a:gridCol w="258762">
                  <a:extLst>
                    <a:ext uri="{9D8B030D-6E8A-4147-A177-3AD203B41FA5}">
                      <a16:colId xmlns:a16="http://schemas.microsoft.com/office/drawing/2014/main" val="20001"/>
                    </a:ext>
                  </a:extLst>
                </a:gridCol>
                <a:gridCol w="517524">
                  <a:extLst>
                    <a:ext uri="{9D8B030D-6E8A-4147-A177-3AD203B41FA5}">
                      <a16:colId xmlns:a16="http://schemas.microsoft.com/office/drawing/2014/main" val="20002"/>
                    </a:ext>
                  </a:extLst>
                </a:gridCol>
                <a:gridCol w="258762">
                  <a:extLst>
                    <a:ext uri="{9D8B030D-6E8A-4147-A177-3AD203B41FA5}">
                      <a16:colId xmlns:a16="http://schemas.microsoft.com/office/drawing/2014/main" val="20003"/>
                    </a:ext>
                  </a:extLst>
                </a:gridCol>
                <a:gridCol w="517524">
                  <a:extLst>
                    <a:ext uri="{9D8B030D-6E8A-4147-A177-3AD203B41FA5}">
                      <a16:colId xmlns:a16="http://schemas.microsoft.com/office/drawing/2014/main" val="20004"/>
                    </a:ext>
                  </a:extLst>
                </a:gridCol>
                <a:gridCol w="517524">
                  <a:extLst>
                    <a:ext uri="{9D8B030D-6E8A-4147-A177-3AD203B41FA5}">
                      <a16:colId xmlns:a16="http://schemas.microsoft.com/office/drawing/2014/main" val="20005"/>
                    </a:ext>
                  </a:extLst>
                </a:gridCol>
                <a:gridCol w="517524">
                  <a:extLst>
                    <a:ext uri="{9D8B030D-6E8A-4147-A177-3AD203B41FA5}">
                      <a16:colId xmlns:a16="http://schemas.microsoft.com/office/drawing/2014/main" val="20006"/>
                    </a:ext>
                  </a:extLst>
                </a:gridCol>
                <a:gridCol w="517524">
                  <a:extLst>
                    <a:ext uri="{9D8B030D-6E8A-4147-A177-3AD203B41FA5}">
                      <a16:colId xmlns:a16="http://schemas.microsoft.com/office/drawing/2014/main" val="20007"/>
                    </a:ext>
                  </a:extLst>
                </a:gridCol>
                <a:gridCol w="517524">
                  <a:extLst>
                    <a:ext uri="{9D8B030D-6E8A-4147-A177-3AD203B41FA5}">
                      <a16:colId xmlns:a16="http://schemas.microsoft.com/office/drawing/2014/main" val="20008"/>
                    </a:ext>
                  </a:extLst>
                </a:gridCol>
                <a:gridCol w="517524">
                  <a:extLst>
                    <a:ext uri="{9D8B030D-6E8A-4147-A177-3AD203B41FA5}">
                      <a16:colId xmlns:a16="http://schemas.microsoft.com/office/drawing/2014/main" val="20009"/>
                    </a:ext>
                  </a:extLst>
                </a:gridCol>
                <a:gridCol w="1035048">
                  <a:extLst>
                    <a:ext uri="{9D8B030D-6E8A-4147-A177-3AD203B41FA5}">
                      <a16:colId xmlns:a16="http://schemas.microsoft.com/office/drawing/2014/main" val="20010"/>
                    </a:ext>
                  </a:extLst>
                </a:gridCol>
                <a:gridCol w="1035048">
                  <a:extLst>
                    <a:ext uri="{9D8B030D-6E8A-4147-A177-3AD203B41FA5}">
                      <a16:colId xmlns:a16="http://schemas.microsoft.com/office/drawing/2014/main" val="20011"/>
                    </a:ext>
                  </a:extLst>
                </a:gridCol>
                <a:gridCol w="1035048">
                  <a:extLst>
                    <a:ext uri="{9D8B030D-6E8A-4147-A177-3AD203B41FA5}">
                      <a16:colId xmlns:a16="http://schemas.microsoft.com/office/drawing/2014/main" val="20012"/>
                    </a:ext>
                  </a:extLst>
                </a:gridCol>
              </a:tblGrid>
              <a:tr h="911227">
                <a:tc>
                  <a:txBody>
                    <a:bodyPr/>
                    <a:lstStyle/>
                    <a:p>
                      <a:pPr marL="0" algn="ctr" defTabSz="685589" rtl="0" eaLnBrk="1" latinLnBrk="0" hangingPunct="1"/>
                      <a:r>
                        <a:rPr lang="pt-BR" sz="2000" b="0" i="0" kern="1200" dirty="0">
                          <a:solidFill>
                            <a:sysClr val="windowText" lastClr="000000"/>
                          </a:solidFill>
                          <a:effectLst/>
                          <a:latin typeface="Myriad Pro Condensed" charset="0"/>
                          <a:ea typeface="Myriad Pro Condensed" charset="0"/>
                          <a:cs typeface="Myriad Pro Condensed" charset="0"/>
                        </a:rPr>
                        <a:t>8M</a:t>
                      </a:r>
                      <a:r>
                        <a:rPr lang="pt-BR" sz="2000" b="0" i="0" kern="1200" baseline="0" dirty="0">
                          <a:solidFill>
                            <a:sysClr val="windowText" lastClr="000000"/>
                          </a:solidFill>
                          <a:effectLst/>
                          <a:latin typeface="Myriad Pro Condensed" charset="0"/>
                          <a:ea typeface="Myriad Pro Condensed" charset="0"/>
                          <a:cs typeface="Myriad Pro Condensed" charset="0"/>
                        </a:rPr>
                        <a:t> </a:t>
                      </a:r>
                      <a:r>
                        <a:rPr lang="pt-BR" sz="2000" b="0" i="0" kern="1200" dirty="0">
                          <a:solidFill>
                            <a:sysClr val="windowText" lastClr="000000"/>
                          </a:solidFill>
                          <a:effectLst/>
                          <a:latin typeface="Myriad Pro Condensed" charset="0"/>
                          <a:ea typeface="Myriad Pro Condensed" charset="0"/>
                          <a:cs typeface="Myriad Pro Condensed" charset="0"/>
                        </a:rPr>
                        <a:t>(OS)</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gridSpan="3">
                  <a:txBody>
                    <a:bodyPr/>
                    <a:lstStyle/>
                    <a:p>
                      <a:pPr marL="0" algn="ctr" defTabSz="685589" rtl="0" eaLnBrk="1" latinLnBrk="0" hangingPunct="1"/>
                      <a:r>
                        <a:rPr lang="pt-BR" sz="2000" b="0" i="0" kern="1200" dirty="0">
                          <a:solidFill>
                            <a:sysClr val="windowText" lastClr="000000"/>
                          </a:solidFill>
                          <a:effectLst/>
                          <a:latin typeface="Myriad Pro Condensed" charset="0"/>
                          <a:ea typeface="Myriad Pro Condensed" charset="0"/>
                          <a:cs typeface="Myriad Pro Condensed" charset="0"/>
                        </a:rPr>
                        <a:t>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endParaRPr lang="pt-BR" dirty="0"/>
                    </a:p>
                  </a:txBody>
                  <a:tcPr/>
                </a:tc>
                <a:tc hMerge="1">
                  <a:txBody>
                    <a:bodyPr/>
                    <a:lstStyle/>
                    <a:p>
                      <a:endParaRPr lang="pt-BR" dirty="0"/>
                    </a:p>
                  </a:txBody>
                  <a:tcPr/>
                </a:tc>
                <a:tc gridSpan="2">
                  <a:txBody>
                    <a:bodyPr/>
                    <a:lstStyle/>
                    <a:p>
                      <a:pPr marL="0" algn="ctr" defTabSz="685589" rtl="0" eaLnBrk="1" latinLnBrk="0" hangingPunct="1"/>
                      <a:r>
                        <a:rPr lang="pt-BR" sz="2000" b="0" i="0" kern="1200" dirty="0">
                          <a:solidFill>
                            <a:sysClr val="windowText" lastClr="000000"/>
                          </a:solidFill>
                          <a:effectLst/>
                          <a:latin typeface="Myriad Pro Condensed" charset="0"/>
                          <a:ea typeface="Myriad Pro Condensed" charset="0"/>
                          <a:cs typeface="Myriad Pro Condensed" charset="0"/>
                        </a:rPr>
                        <a:t>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endParaRPr lang="pt-BR" dirty="0"/>
                    </a:p>
                  </a:txBody>
                  <a:tcPr/>
                </a:tc>
                <a:tc gridSpan="2">
                  <a:txBody>
                    <a:bodyPr/>
                    <a:lstStyle/>
                    <a:p>
                      <a:pPr marL="0" algn="ctr" defTabSz="685589" rtl="0" eaLnBrk="1" latinLnBrk="0" hangingPunct="1"/>
                      <a:r>
                        <a:rPr lang="pt-BR" sz="2000" b="0" i="0" kern="1200" dirty="0">
                          <a:solidFill>
                            <a:sysClr val="windowText" lastClr="000000"/>
                          </a:solidFill>
                          <a:effectLst/>
                          <a:latin typeface="Myriad Pro Condensed" charset="0"/>
                          <a:ea typeface="Myriad Pro Condensed" charset="0"/>
                          <a:cs typeface="Myriad Pro Condensed" charset="0"/>
                        </a:rPr>
                        <a:t>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endParaRPr lang="pt-BR" dirty="0"/>
                    </a:p>
                  </a:txBody>
                  <a:tcPr/>
                </a:tc>
                <a:tc gridSpan="2">
                  <a:txBody>
                    <a:bodyPr/>
                    <a:lstStyle/>
                    <a:p>
                      <a:pPr marL="0" algn="ctr" defTabSz="685589" rtl="0" eaLnBrk="1" latinLnBrk="0" hangingPunct="1"/>
                      <a:r>
                        <a:rPr lang="pt-BR" sz="2000" b="0" i="0" kern="1200" dirty="0">
                          <a:solidFill>
                            <a:sysClr val="windowText" lastClr="000000"/>
                          </a:solidFill>
                          <a:effectLst/>
                          <a:latin typeface="Myriad Pro Condensed" charset="0"/>
                          <a:ea typeface="Myriad Pro Condensed" charset="0"/>
                          <a:cs typeface="Myriad Pro Condensed" charset="0"/>
                        </a:rPr>
                        <a:t>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endParaRPr lang="pt-BR" dirty="0"/>
                    </a:p>
                  </a:txBody>
                  <a:tcPr/>
                </a:tc>
                <a:tc>
                  <a:txBody>
                    <a:bodyPr/>
                    <a:lstStyle/>
                    <a:p>
                      <a:pPr marL="0" algn="ctr" defTabSz="685589" rtl="0" eaLnBrk="1" latinLnBrk="0" hangingPunct="1"/>
                      <a:r>
                        <a:rPr lang="pt-BR" sz="2000" b="0" i="0" kern="1200" dirty="0">
                          <a:solidFill>
                            <a:sysClr val="windowText" lastClr="000000"/>
                          </a:solidFill>
                          <a:effectLst/>
                          <a:latin typeface="Myriad Pro Condensed" charset="0"/>
                          <a:ea typeface="Myriad Pro Condensed" charset="0"/>
                          <a:cs typeface="Myriad Pro Condensed" charset="0"/>
                        </a:rPr>
                        <a:t>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685589" rtl="0" eaLnBrk="1" latinLnBrk="0" hangingPunct="1"/>
                      <a:r>
                        <a:rPr lang="pt-BR" sz="2000" b="0" i="0" kern="1200" dirty="0">
                          <a:solidFill>
                            <a:sysClr val="windowText" lastClr="000000"/>
                          </a:solidFill>
                          <a:effectLst/>
                          <a:latin typeface="Myriad Pro Condensed" charset="0"/>
                          <a:ea typeface="Myriad Pro Condensed" charset="0"/>
                          <a:cs typeface="Myriad Pro Condensed" charset="0"/>
                        </a:rPr>
                        <a:t>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685589" rtl="0" eaLnBrk="1" latinLnBrk="0" hangingPunct="1"/>
                      <a:r>
                        <a:rPr lang="pt-BR" sz="2000" b="0" i="0" kern="1200" dirty="0">
                          <a:solidFill>
                            <a:sysClr val="windowText" lastClr="000000"/>
                          </a:solidFill>
                          <a:effectLst/>
                          <a:latin typeface="Myriad Pro Condensed" charset="0"/>
                          <a:ea typeface="Myriad Pro Condensed" charset="0"/>
                          <a:cs typeface="Myriad Pro Condensed" charset="0"/>
                        </a:rPr>
                        <a:t>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0"/>
                  </a:ext>
                </a:extLst>
              </a:tr>
              <a:tr h="911227">
                <a:tc gridSpan="1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b="0" i="0" kern="1200" dirty="0" err="1">
                          <a:solidFill>
                            <a:schemeClr val="dk1"/>
                          </a:solidFill>
                          <a:effectLst/>
                          <a:latin typeface="Myriad Pro SemiCondensed" charset="0"/>
                          <a:ea typeface="Myriad Pro SemiCondensed" charset="0"/>
                          <a:cs typeface="Myriad Pro SemiCondensed" charset="0"/>
                        </a:rPr>
                        <a:t>Equal-size</a:t>
                      </a:r>
                      <a:r>
                        <a:rPr lang="pt-BR" sz="2400" b="0" i="0" kern="1200" dirty="0">
                          <a:solidFill>
                            <a:schemeClr val="dk1"/>
                          </a:solidFill>
                          <a:effectLst/>
                          <a:latin typeface="Myriad Pro SemiCondensed" charset="0"/>
                          <a:ea typeface="Myriad Pro SemiCondensed" charset="0"/>
                          <a:cs typeface="Myriad Pro SemiCondensed" charset="0"/>
                        </a:rPr>
                        <a:t> </a:t>
                      </a:r>
                      <a:r>
                        <a:rPr lang="pt-BR" sz="2400" b="0" i="0" kern="1200" dirty="0" err="1">
                          <a:solidFill>
                            <a:schemeClr val="dk1"/>
                          </a:solidFill>
                          <a:effectLst/>
                          <a:latin typeface="Myriad Pro SemiCondensed" charset="0"/>
                          <a:ea typeface="Myriad Pro SemiCondensed" charset="0"/>
                          <a:cs typeface="Myriad Pro SemiCondensed" charset="0"/>
                        </a:rPr>
                        <a:t>partitions</a:t>
                      </a:r>
                      <a:endParaRPr lang="pt-BR" sz="2400" b="0" i="0" kern="1200" dirty="0">
                        <a:solidFill>
                          <a:schemeClr val="dk1"/>
                        </a:solidFill>
                        <a:effectLst/>
                        <a:latin typeface="Myriad Pro SemiCondensed" charset="0"/>
                        <a:ea typeface="Myriad Pro SemiCondensed" charset="0"/>
                        <a:cs typeface="Myriad Pro SemiCondensed" charset="0"/>
                      </a:endParaRPr>
                    </a:p>
                  </a:txBody>
                  <a:tcPr marL="100137" marR="100137" marT="11772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1"/>
                  </a:ext>
                </a:extLst>
              </a:tr>
              <a:tr h="911227">
                <a:tc>
                  <a:txBody>
                    <a:bodyPr/>
                    <a:lstStyle/>
                    <a:p>
                      <a:pPr algn="ctr"/>
                      <a:r>
                        <a:rPr lang="pt-BR" sz="2000" b="0" i="0" dirty="0">
                          <a:solidFill>
                            <a:sysClr val="windowText" lastClr="000000"/>
                          </a:solidFill>
                          <a:effectLst/>
                          <a:latin typeface="Myriad Pro Condensed" charset="0"/>
                          <a:ea typeface="Myriad Pro Condensed" charset="0"/>
                          <a:cs typeface="Myriad Pro Condensed" charset="0"/>
                        </a:rPr>
                        <a:t>8M</a:t>
                      </a:r>
                      <a:r>
                        <a:rPr lang="pt-BR" sz="2000" b="0" i="0" baseline="0" dirty="0">
                          <a:solidFill>
                            <a:sysClr val="windowText" lastClr="000000"/>
                          </a:solidFill>
                          <a:effectLst/>
                          <a:latin typeface="Myriad Pro Condensed" charset="0"/>
                          <a:ea typeface="Myriad Pro Condensed" charset="0"/>
                          <a:cs typeface="Myriad Pro Condensed" charset="0"/>
                        </a:rPr>
                        <a:t> </a:t>
                      </a:r>
                      <a:r>
                        <a:rPr lang="pt-BR" sz="2000" b="0" i="0" dirty="0">
                          <a:solidFill>
                            <a:sysClr val="windowText" lastClr="000000"/>
                          </a:solidFill>
                          <a:effectLst/>
                          <a:latin typeface="Myriad Pro Condensed" charset="0"/>
                          <a:ea typeface="Myriad Pro Condensed" charset="0"/>
                          <a:cs typeface="Myriad Pro Condensed" charset="0"/>
                        </a:rPr>
                        <a:t>(OS)</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pt-BR" sz="2000" b="0" i="0" dirty="0">
                          <a:solidFill>
                            <a:sysClr val="windowText" lastClr="000000"/>
                          </a:solidFill>
                          <a:effectLst/>
                          <a:latin typeface="Myriad Pro Condensed" charset="0"/>
                          <a:ea typeface="Myriad Pro Condensed" charset="0"/>
                          <a:cs typeface="Myriad Pro Condensed" charset="0"/>
                        </a:rPr>
                        <a:t>2M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a:r>
                        <a:rPr lang="pt-BR" sz="2000" b="0" i="0" dirty="0">
                          <a:solidFill>
                            <a:sysClr val="windowText" lastClr="000000"/>
                          </a:solidFill>
                          <a:effectLst/>
                          <a:latin typeface="Myriad Pro Condensed" charset="0"/>
                          <a:ea typeface="Myriad Pro Condensed" charset="0"/>
                          <a:cs typeface="Myriad Pro Condensed" charset="0"/>
                        </a:rPr>
                        <a:t>4M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40000"/>
                        <a:lumOff val="60000"/>
                      </a:schemeClr>
                    </a:solidFill>
                  </a:tcPr>
                </a:tc>
                <a:tc gridSpan="2">
                  <a:txBody>
                    <a:bodyPr/>
                    <a:lstStyle/>
                    <a:p>
                      <a:pPr algn="ctr"/>
                      <a:r>
                        <a:rPr lang="pt-BR" sz="2000" b="0" i="0" dirty="0">
                          <a:solidFill>
                            <a:sysClr val="windowText" lastClr="000000"/>
                          </a:solidFill>
                          <a:effectLst/>
                          <a:latin typeface="Myriad Pro Condensed" charset="0"/>
                          <a:ea typeface="Myriad Pro Condensed" charset="0"/>
                          <a:cs typeface="Myriad Pro Condensed" charset="0"/>
                        </a:rPr>
                        <a:t>6M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pt-BR" dirty="0"/>
                    </a:p>
                  </a:txBody>
                  <a:tcPr/>
                </a:tc>
                <a:tc gridSpan="2">
                  <a:txBody>
                    <a:bodyPr/>
                    <a:lstStyle/>
                    <a:p>
                      <a:pPr algn="ctr"/>
                      <a:r>
                        <a:rPr lang="pt-BR" sz="2000" b="0" i="0" dirty="0">
                          <a:solidFill>
                            <a:sysClr val="windowText" lastClr="000000"/>
                          </a:solidFill>
                          <a:effectLst/>
                          <a:latin typeface="Myriad Pro Condensed" charset="0"/>
                          <a:ea typeface="Myriad Pro Condensed" charset="0"/>
                          <a:cs typeface="Myriad Pro Condensed" charset="0"/>
                        </a:rPr>
                        <a:t>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pt-BR" dirty="0"/>
                    </a:p>
                  </a:txBody>
                  <a:tcPr/>
                </a:tc>
                <a:tc gridSpan="2">
                  <a:txBody>
                    <a:bodyPr/>
                    <a:lstStyle/>
                    <a:p>
                      <a:pPr algn="ctr"/>
                      <a:r>
                        <a:rPr lang="pt-BR" sz="2000" b="0" i="0" dirty="0">
                          <a:solidFill>
                            <a:sysClr val="windowText" lastClr="000000"/>
                          </a:solidFill>
                          <a:effectLst/>
                          <a:latin typeface="Myriad Pro Condensed" charset="0"/>
                          <a:ea typeface="Myriad Pro Condensed" charset="0"/>
                          <a:cs typeface="Myriad Pro Condensed" charset="0"/>
                        </a:rPr>
                        <a:t>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pt-BR" dirty="0"/>
                    </a:p>
                  </a:txBody>
                  <a:tcPr/>
                </a:tc>
                <a:tc gridSpan="2">
                  <a:txBody>
                    <a:bodyPr/>
                    <a:lstStyle/>
                    <a:p>
                      <a:pPr algn="ctr"/>
                      <a:r>
                        <a:rPr lang="pt-BR" sz="2000" b="0" i="0" dirty="0">
                          <a:solidFill>
                            <a:sysClr val="windowText" lastClr="000000"/>
                          </a:solidFill>
                          <a:effectLst/>
                          <a:latin typeface="Myriad Pro Condensed" charset="0"/>
                          <a:ea typeface="Myriad Pro Condensed" charset="0"/>
                          <a:cs typeface="Myriad Pro Condensed" charset="0"/>
                        </a:rPr>
                        <a:t>12M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pt-BR" dirty="0"/>
                    </a:p>
                  </a:txBody>
                  <a:tcPr/>
                </a:tc>
                <a:tc gridSpan="2">
                  <a:txBody>
                    <a:bodyPr/>
                    <a:lstStyle/>
                    <a:p>
                      <a:pPr algn="ctr"/>
                      <a:r>
                        <a:rPr lang="pt-BR" sz="2000" b="0" i="0" dirty="0">
                          <a:solidFill>
                            <a:sysClr val="windowText" lastClr="000000"/>
                          </a:solidFill>
                          <a:effectLst/>
                          <a:latin typeface="Myriad Pro Condensed" charset="0"/>
                          <a:ea typeface="Myriad Pro Condensed" charset="0"/>
                          <a:cs typeface="Myriad Pro Condensed" charset="0"/>
                        </a:rPr>
                        <a:t>16M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4">
                        <a:lumMod val="40000"/>
                        <a:lumOff val="60000"/>
                      </a:schemeClr>
                    </a:solidFill>
                  </a:tcPr>
                </a:tc>
                <a:tc hMerge="1">
                  <a:txBody>
                    <a:bodyPr/>
                    <a:lstStyle/>
                    <a:p>
                      <a:endParaRPr lang="pt-BR" dirty="0"/>
                    </a:p>
                  </a:txBody>
                  <a:tcPr/>
                </a:tc>
                <a:extLst>
                  <a:ext uri="{0D108BD9-81ED-4DB2-BD59-A6C34878D82A}">
                    <a16:rowId xmlns:a16="http://schemas.microsoft.com/office/drawing/2014/main" val="10002"/>
                  </a:ext>
                </a:extLst>
              </a:tr>
              <a:tr h="911227">
                <a:tc gridSpan="1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b="0" i="0" dirty="0" err="1">
                          <a:effectLst/>
                          <a:latin typeface="Myriad Pro SemiCondensed" charset="0"/>
                          <a:ea typeface="Myriad Pro SemiCondensed" charset="0"/>
                          <a:cs typeface="Myriad Pro SemiCondensed" charset="0"/>
                        </a:rPr>
                        <a:t>Unequal-size</a:t>
                      </a:r>
                      <a:r>
                        <a:rPr lang="pt-BR" sz="2400" b="0" i="0" dirty="0">
                          <a:effectLst/>
                          <a:latin typeface="Myriad Pro SemiCondensed" charset="0"/>
                          <a:ea typeface="Myriad Pro SemiCondensed" charset="0"/>
                          <a:cs typeface="Myriad Pro SemiCondensed" charset="0"/>
                        </a:rPr>
                        <a:t> </a:t>
                      </a:r>
                      <a:r>
                        <a:rPr lang="pt-BR" sz="2400" b="0" i="0" dirty="0" err="1">
                          <a:effectLst/>
                          <a:latin typeface="Myriad Pro SemiCondensed" charset="0"/>
                          <a:ea typeface="Myriad Pro SemiCondensed" charset="0"/>
                          <a:cs typeface="Myriad Pro SemiCondensed" charset="0"/>
                        </a:rPr>
                        <a:t>partitions</a:t>
                      </a:r>
                      <a:endParaRPr lang="pt-BR" sz="2400" b="0" i="0" dirty="0">
                        <a:effectLst/>
                        <a:latin typeface="Myriad Pro SemiCondensed" charset="0"/>
                        <a:ea typeface="Myriad Pro SemiCondensed" charset="0"/>
                        <a:cs typeface="Myriad Pro SemiCondensed" charset="0"/>
                      </a:endParaRPr>
                    </a:p>
                  </a:txBody>
                  <a:tcPr marL="100137" marR="100137" marT="117720">
                    <a:lnT w="6350" cap="flat" cmpd="sng" algn="ctr">
                      <a:solidFill>
                        <a:schemeClr val="tx1"/>
                      </a:solidFill>
                      <a:prstDash val="solid"/>
                      <a:round/>
                      <a:headEnd type="none" w="med" len="med"/>
                      <a:tailEnd type="none" w="med" len="med"/>
                    </a:lnT>
                    <a:no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3"/>
                  </a:ext>
                </a:extLst>
              </a:tr>
            </a:tbl>
          </a:graphicData>
        </a:graphic>
      </p:graphicFrame>
      <p:sp>
        <p:nvSpPr>
          <p:cNvPr id="3" name="Text Placeholder 2"/>
          <p:cNvSpPr>
            <a:spLocks noGrp="1"/>
          </p:cNvSpPr>
          <p:nvPr>
            <p:ph type="body" sz="quarter" idx="11"/>
          </p:nvPr>
        </p:nvSpPr>
        <p:spPr/>
        <p:txBody>
          <a:bodyPr/>
          <a:lstStyle/>
          <a:p>
            <a:endParaRPr lang="en-US"/>
          </a:p>
        </p:txBody>
      </p:sp>
      <p:graphicFrame>
        <p:nvGraphicFramePr>
          <p:cNvPr id="6" name="Content Placeholder 5"/>
          <p:cNvGraphicFramePr>
            <a:graphicFrameLocks noGrp="1"/>
          </p:cNvGraphicFramePr>
          <p:nvPr>
            <p:ph sz="quarter" idx="4294967295"/>
            <p:extLst>
              <p:ext uri="{D42A27DB-BD31-4B8C-83A1-F6EECF244321}">
                <p14:modId xmlns:p14="http://schemas.microsoft.com/office/powerpoint/2010/main" val="1062555471"/>
              </p:ext>
            </p:extLst>
          </p:nvPr>
        </p:nvGraphicFramePr>
        <p:xfrm>
          <a:off x="445219" y="1817511"/>
          <a:ext cx="8266984" cy="1667227"/>
        </p:xfrm>
        <a:graphic>
          <a:graphicData uri="http://schemas.openxmlformats.org/drawingml/2006/table">
            <a:tbl>
              <a:tblPr>
                <a:tableStyleId>{5C22544A-7EE6-4342-B048-85BDC9FD1C3A}</a:tableStyleId>
              </a:tblPr>
              <a:tblGrid>
                <a:gridCol w="1033373">
                  <a:extLst>
                    <a:ext uri="{9D8B030D-6E8A-4147-A177-3AD203B41FA5}">
                      <a16:colId xmlns:a16="http://schemas.microsoft.com/office/drawing/2014/main" val="20000"/>
                    </a:ext>
                  </a:extLst>
                </a:gridCol>
                <a:gridCol w="1033373">
                  <a:extLst>
                    <a:ext uri="{9D8B030D-6E8A-4147-A177-3AD203B41FA5}">
                      <a16:colId xmlns:a16="http://schemas.microsoft.com/office/drawing/2014/main" val="20001"/>
                    </a:ext>
                  </a:extLst>
                </a:gridCol>
                <a:gridCol w="1033373">
                  <a:extLst>
                    <a:ext uri="{9D8B030D-6E8A-4147-A177-3AD203B41FA5}">
                      <a16:colId xmlns:a16="http://schemas.microsoft.com/office/drawing/2014/main" val="20002"/>
                    </a:ext>
                  </a:extLst>
                </a:gridCol>
                <a:gridCol w="1033373">
                  <a:extLst>
                    <a:ext uri="{9D8B030D-6E8A-4147-A177-3AD203B41FA5}">
                      <a16:colId xmlns:a16="http://schemas.microsoft.com/office/drawing/2014/main" val="20003"/>
                    </a:ext>
                  </a:extLst>
                </a:gridCol>
                <a:gridCol w="1033373">
                  <a:extLst>
                    <a:ext uri="{9D8B030D-6E8A-4147-A177-3AD203B41FA5}">
                      <a16:colId xmlns:a16="http://schemas.microsoft.com/office/drawing/2014/main" val="20004"/>
                    </a:ext>
                  </a:extLst>
                </a:gridCol>
                <a:gridCol w="1033373">
                  <a:extLst>
                    <a:ext uri="{9D8B030D-6E8A-4147-A177-3AD203B41FA5}">
                      <a16:colId xmlns:a16="http://schemas.microsoft.com/office/drawing/2014/main" val="20005"/>
                    </a:ext>
                  </a:extLst>
                </a:gridCol>
                <a:gridCol w="1033373">
                  <a:extLst>
                    <a:ext uri="{9D8B030D-6E8A-4147-A177-3AD203B41FA5}">
                      <a16:colId xmlns:a16="http://schemas.microsoft.com/office/drawing/2014/main" val="20006"/>
                    </a:ext>
                  </a:extLst>
                </a:gridCol>
                <a:gridCol w="1033373">
                  <a:extLst>
                    <a:ext uri="{9D8B030D-6E8A-4147-A177-3AD203B41FA5}">
                      <a16:colId xmlns:a16="http://schemas.microsoft.com/office/drawing/2014/main" val="20007"/>
                    </a:ext>
                  </a:extLst>
                </a:gridCol>
              </a:tblGrid>
              <a:tr h="911227">
                <a:tc>
                  <a:txBody>
                    <a:bodyPr/>
                    <a:lstStyle/>
                    <a:p>
                      <a:pPr marL="0" algn="ctr" defTabSz="685589" rtl="0" eaLnBrk="1" latinLnBrk="0" hangingPunct="1"/>
                      <a:r>
                        <a:rPr lang="pt-BR" sz="2000" b="0" i="0" kern="1200" dirty="0">
                          <a:solidFill>
                            <a:sysClr val="windowText" lastClr="000000"/>
                          </a:solidFill>
                          <a:effectLst/>
                          <a:latin typeface="Myriad Pro Condensed" charset="0"/>
                          <a:ea typeface="Myriad Pro Condensed" charset="0"/>
                          <a:cs typeface="Myriad Pro Condensed" charset="0"/>
                        </a:rPr>
                        <a:t>8M</a:t>
                      </a:r>
                      <a:r>
                        <a:rPr lang="pt-BR" sz="2000" b="0" i="0" kern="1200" baseline="0" dirty="0">
                          <a:solidFill>
                            <a:sysClr val="windowText" lastClr="000000"/>
                          </a:solidFill>
                          <a:effectLst/>
                          <a:latin typeface="Myriad Pro Condensed" charset="0"/>
                          <a:ea typeface="Myriad Pro Condensed" charset="0"/>
                          <a:cs typeface="Myriad Pro Condensed" charset="0"/>
                        </a:rPr>
                        <a:t> </a:t>
                      </a:r>
                      <a:r>
                        <a:rPr lang="pt-BR" sz="2000" b="0" i="0" kern="1200" dirty="0">
                          <a:solidFill>
                            <a:sysClr val="windowText" lastClr="000000"/>
                          </a:solidFill>
                          <a:effectLst/>
                          <a:latin typeface="Myriad Pro Condensed" charset="0"/>
                          <a:ea typeface="Myriad Pro Condensed" charset="0"/>
                          <a:cs typeface="Myriad Pro Condensed" charset="0"/>
                        </a:rPr>
                        <a:t>(OS)</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marL="0" algn="ctr" defTabSz="685589" rtl="0" eaLnBrk="1" latinLnBrk="0" hangingPunct="1"/>
                      <a:r>
                        <a:rPr lang="pt-BR" sz="2000" b="0" i="0" kern="1200" dirty="0">
                          <a:solidFill>
                            <a:sysClr val="windowText" lastClr="000000"/>
                          </a:solidFill>
                          <a:effectLst/>
                          <a:latin typeface="Myriad Pro Condensed" charset="0"/>
                          <a:ea typeface="Myriad Pro Condensed" charset="0"/>
                          <a:cs typeface="Myriad Pro Condensed" charset="0"/>
                        </a:rPr>
                        <a:t>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685589" rtl="0" eaLnBrk="1" latinLnBrk="0" hangingPunct="1"/>
                      <a:r>
                        <a:rPr lang="pt-BR" sz="2000" b="0" i="0" kern="1200" dirty="0">
                          <a:solidFill>
                            <a:sysClr val="windowText" lastClr="000000"/>
                          </a:solidFill>
                          <a:effectLst/>
                          <a:latin typeface="Myriad Pro Condensed" charset="0"/>
                          <a:ea typeface="Myriad Pro Condensed" charset="0"/>
                          <a:cs typeface="Myriad Pro Condensed" charset="0"/>
                        </a:rPr>
                        <a:t>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685589" rtl="0" eaLnBrk="1" latinLnBrk="0" hangingPunct="1"/>
                      <a:r>
                        <a:rPr lang="pt-BR" sz="2000" b="0" i="0" kern="1200" dirty="0">
                          <a:solidFill>
                            <a:sysClr val="windowText" lastClr="000000"/>
                          </a:solidFill>
                          <a:effectLst/>
                          <a:latin typeface="Myriad Pro Condensed" charset="0"/>
                          <a:ea typeface="Myriad Pro Condensed" charset="0"/>
                          <a:cs typeface="Myriad Pro Condensed" charset="0"/>
                        </a:rPr>
                        <a:t>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685589" rtl="0" eaLnBrk="1" latinLnBrk="0" hangingPunct="1"/>
                      <a:r>
                        <a:rPr lang="pt-BR" sz="2000" b="0" i="0" kern="1200" dirty="0">
                          <a:solidFill>
                            <a:sysClr val="windowText" lastClr="000000"/>
                          </a:solidFill>
                          <a:effectLst/>
                          <a:latin typeface="Myriad Pro Condensed" charset="0"/>
                          <a:ea typeface="Myriad Pro Condensed" charset="0"/>
                          <a:cs typeface="Myriad Pro Condensed" charset="0"/>
                        </a:rPr>
                        <a:t>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685589" rtl="0" eaLnBrk="1" latinLnBrk="0" hangingPunct="1"/>
                      <a:r>
                        <a:rPr lang="pt-BR" sz="2000" b="0" i="0" kern="1200" dirty="0">
                          <a:solidFill>
                            <a:sysClr val="windowText" lastClr="000000"/>
                          </a:solidFill>
                          <a:effectLst/>
                          <a:latin typeface="Myriad Pro Condensed" charset="0"/>
                          <a:ea typeface="Myriad Pro Condensed" charset="0"/>
                          <a:cs typeface="Myriad Pro Condensed" charset="0"/>
                        </a:rPr>
                        <a:t>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685589" rtl="0" eaLnBrk="1" latinLnBrk="0" hangingPunct="1"/>
                      <a:r>
                        <a:rPr lang="pt-BR" sz="2000" b="0" i="0" kern="1200" dirty="0">
                          <a:solidFill>
                            <a:sysClr val="windowText" lastClr="000000"/>
                          </a:solidFill>
                          <a:effectLst/>
                          <a:latin typeface="Myriad Pro Condensed" charset="0"/>
                          <a:ea typeface="Myriad Pro Condensed" charset="0"/>
                          <a:cs typeface="Myriad Pro Condensed" charset="0"/>
                        </a:rPr>
                        <a:t>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algn="ctr" defTabSz="685589" rtl="0" eaLnBrk="1" latinLnBrk="0" hangingPunct="1"/>
                      <a:r>
                        <a:rPr lang="pt-BR" sz="2000" b="0" i="0" kern="1200" dirty="0">
                          <a:solidFill>
                            <a:sysClr val="windowText" lastClr="000000"/>
                          </a:solidFill>
                          <a:effectLst/>
                          <a:latin typeface="Myriad Pro Condensed" charset="0"/>
                          <a:ea typeface="Myriad Pro Condensed" charset="0"/>
                          <a:cs typeface="Myriad Pro Condensed" charset="0"/>
                        </a:rPr>
                        <a:t>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0000"/>
                  </a:ext>
                </a:extLst>
              </a:tr>
              <a:tr h="756000">
                <a:tc gridSpan="8">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b="0" i="0" kern="1200" dirty="0" err="1">
                          <a:solidFill>
                            <a:schemeClr val="dk1"/>
                          </a:solidFill>
                          <a:effectLst/>
                          <a:latin typeface="Myriad Pro SemiCondensed" charset="0"/>
                          <a:ea typeface="Myriad Pro SemiCondensed" charset="0"/>
                          <a:cs typeface="Myriad Pro SemiCondensed" charset="0"/>
                        </a:rPr>
                        <a:t>Equal-size</a:t>
                      </a:r>
                      <a:r>
                        <a:rPr lang="pt-BR" sz="2400" b="0" i="0" kern="1200" dirty="0">
                          <a:solidFill>
                            <a:schemeClr val="dk1"/>
                          </a:solidFill>
                          <a:effectLst/>
                          <a:latin typeface="Myriad Pro SemiCondensed" charset="0"/>
                          <a:ea typeface="Myriad Pro SemiCondensed" charset="0"/>
                          <a:cs typeface="Myriad Pro SemiCondensed" charset="0"/>
                        </a:rPr>
                        <a:t> </a:t>
                      </a:r>
                      <a:r>
                        <a:rPr lang="pt-BR" sz="2400" b="0" i="0" kern="1200" dirty="0" err="1">
                          <a:solidFill>
                            <a:schemeClr val="dk1"/>
                          </a:solidFill>
                          <a:effectLst/>
                          <a:latin typeface="Myriad Pro SemiCondensed" charset="0"/>
                          <a:ea typeface="Myriad Pro SemiCondensed" charset="0"/>
                          <a:cs typeface="Myriad Pro SemiCondensed" charset="0"/>
                        </a:rPr>
                        <a:t>partitions</a:t>
                      </a:r>
                      <a:endParaRPr lang="pt-BR" sz="2400" b="0" i="0" kern="1200" dirty="0">
                        <a:solidFill>
                          <a:schemeClr val="dk1"/>
                        </a:solidFill>
                        <a:effectLst/>
                        <a:latin typeface="Myriad Pro SemiCondensed" charset="0"/>
                        <a:ea typeface="Myriad Pro SemiCondensed" charset="0"/>
                        <a:cs typeface="Myriad Pro SemiCondensed" charset="0"/>
                      </a:endParaRPr>
                    </a:p>
                  </a:txBody>
                  <a:tcPr marL="104514" marR="104514" marT="117720">
                    <a:lnL w="12700" cmpd="sng">
                      <a:noFill/>
                    </a:lnL>
                    <a:lnR w="12700" cmpd="sng">
                      <a:noFill/>
                    </a:lnR>
                    <a:lnT w="635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1987882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26"/>
          <p:cNvSpPr>
            <a:spLocks noGrp="1" noChangeArrowheads="1"/>
          </p:cNvSpPr>
          <p:nvPr>
            <p:ph type="title"/>
          </p:nvPr>
        </p:nvSpPr>
        <p:spPr/>
        <p:txBody>
          <a:bodyPr/>
          <a:lstStyle/>
          <a:p>
            <a:r>
              <a:rPr lang="en-US"/>
              <a:t>Fixed Partitioning</a:t>
            </a:r>
          </a:p>
        </p:txBody>
      </p:sp>
      <p:sp>
        <p:nvSpPr>
          <p:cNvPr id="69635" name="Rectangle 1027"/>
          <p:cNvSpPr>
            <a:spLocks noGrp="1" noChangeArrowheads="1"/>
          </p:cNvSpPr>
          <p:nvPr>
            <p:ph sz="quarter" idx="10"/>
          </p:nvPr>
        </p:nvSpPr>
        <p:spPr/>
        <p:txBody>
          <a:bodyPr/>
          <a:lstStyle/>
          <a:p>
            <a:r>
              <a:rPr lang="en-US" dirty="0"/>
              <a:t>Each partition may contain exactly one process.</a:t>
            </a:r>
          </a:p>
          <a:p>
            <a:pPr lvl="1"/>
            <a:r>
              <a:rPr lang="en-US" dirty="0"/>
              <a:t>Degree of multiprogramming bound by the number of partitions.</a:t>
            </a:r>
          </a:p>
          <a:p>
            <a:r>
              <a:rPr lang="en-US" dirty="0"/>
              <a:t>When a partition is free one process is selected by the long-term scheduler from the input queue and loaded into it.</a:t>
            </a:r>
          </a:p>
          <a:p>
            <a:r>
              <a:rPr lang="en-US" dirty="0"/>
              <a:t>When a process terminates, its partition becomes free and available to another process.</a:t>
            </a:r>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9142847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500"/>
                                        <p:tgtEl>
                                          <p:spTgt spid="69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fade">
                                      <p:cBhvr>
                                        <p:cTn id="12" dur="500"/>
                                        <p:tgtEl>
                                          <p:spTgt spid="69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Effect transition="in" filter="fade">
                                      <p:cBhvr>
                                        <p:cTn id="17" dur="500"/>
                                        <p:tgtEl>
                                          <p:spTgt spid="696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9635">
                                            <p:txEl>
                                              <p:pRg st="3" end="3"/>
                                            </p:txEl>
                                          </p:spTgt>
                                        </p:tgtEl>
                                        <p:attrNameLst>
                                          <p:attrName>style.visibility</p:attrName>
                                        </p:attrNameLst>
                                      </p:cBhvr>
                                      <p:to>
                                        <p:strVal val="visible"/>
                                      </p:to>
                                    </p:set>
                                    <p:animEffect transition="in" filter="fade">
                                      <p:cBhvr>
                                        <p:cTn id="22" dur="500"/>
                                        <p:tgtEl>
                                          <p:spTgt spid="696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p:txBody>
          <a:bodyPr/>
          <a:lstStyle/>
          <a:p>
            <a:r>
              <a:rPr lang="en-US"/>
              <a:t>Fixed Partitioning</a:t>
            </a:r>
          </a:p>
        </p:txBody>
      </p:sp>
      <p:sp>
        <p:nvSpPr>
          <p:cNvPr id="653315" name="Rectangle 3"/>
          <p:cNvSpPr>
            <a:spLocks noGrp="1" noChangeArrowheads="1"/>
          </p:cNvSpPr>
          <p:nvPr>
            <p:ph sz="quarter" idx="10"/>
          </p:nvPr>
        </p:nvSpPr>
        <p:spPr/>
        <p:txBody>
          <a:bodyPr/>
          <a:lstStyle/>
          <a:p>
            <a:r>
              <a:rPr lang="en-US" dirty="0"/>
              <a:t>Equal-size partitions</a:t>
            </a:r>
          </a:p>
          <a:p>
            <a:pPr lvl="1"/>
            <a:r>
              <a:rPr lang="en-US" dirty="0"/>
              <a:t>Any process whose size is less than or equal to the size of an available partition can be loaded into it.</a:t>
            </a:r>
          </a:p>
          <a:p>
            <a:pPr lvl="1"/>
            <a:r>
              <a:rPr lang="en-US" dirty="0"/>
              <a:t>If all partitions are full, the operating system can swap a process out of a partition.</a:t>
            </a:r>
          </a:p>
          <a:p>
            <a:pPr lvl="1"/>
            <a:r>
              <a:rPr lang="en-US" dirty="0"/>
              <a:t>A program may not fit in any partition.  </a:t>
            </a:r>
          </a:p>
          <a:p>
            <a:pPr lvl="2"/>
            <a:r>
              <a:rPr lang="en-US" dirty="0"/>
              <a:t>The programmer must design the program with overlays.</a:t>
            </a:r>
          </a:p>
          <a:p>
            <a:endParaRPr lang="en-US" dirty="0"/>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8679111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3315">
                                            <p:txEl>
                                              <p:pRg st="0" end="0"/>
                                            </p:txEl>
                                          </p:spTgt>
                                        </p:tgtEl>
                                        <p:attrNameLst>
                                          <p:attrName>style.visibility</p:attrName>
                                        </p:attrNameLst>
                                      </p:cBhvr>
                                      <p:to>
                                        <p:strVal val="visible"/>
                                      </p:to>
                                    </p:set>
                                    <p:animEffect transition="in" filter="fade">
                                      <p:cBhvr>
                                        <p:cTn id="7" dur="500"/>
                                        <p:tgtEl>
                                          <p:spTgt spid="65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3315">
                                            <p:txEl>
                                              <p:pRg st="1" end="1"/>
                                            </p:txEl>
                                          </p:spTgt>
                                        </p:tgtEl>
                                        <p:attrNameLst>
                                          <p:attrName>style.visibility</p:attrName>
                                        </p:attrNameLst>
                                      </p:cBhvr>
                                      <p:to>
                                        <p:strVal val="visible"/>
                                      </p:to>
                                    </p:set>
                                    <p:animEffect transition="in" filter="fade">
                                      <p:cBhvr>
                                        <p:cTn id="12" dur="500"/>
                                        <p:tgtEl>
                                          <p:spTgt spid="65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53315">
                                            <p:txEl>
                                              <p:pRg st="2" end="2"/>
                                            </p:txEl>
                                          </p:spTgt>
                                        </p:tgtEl>
                                        <p:attrNameLst>
                                          <p:attrName>style.visibility</p:attrName>
                                        </p:attrNameLst>
                                      </p:cBhvr>
                                      <p:to>
                                        <p:strVal val="visible"/>
                                      </p:to>
                                    </p:set>
                                    <p:animEffect transition="in" filter="fade">
                                      <p:cBhvr>
                                        <p:cTn id="17" dur="500"/>
                                        <p:tgtEl>
                                          <p:spTgt spid="6533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53315">
                                            <p:txEl>
                                              <p:pRg st="3" end="3"/>
                                            </p:txEl>
                                          </p:spTgt>
                                        </p:tgtEl>
                                        <p:attrNameLst>
                                          <p:attrName>style.visibility</p:attrName>
                                        </p:attrNameLst>
                                      </p:cBhvr>
                                      <p:to>
                                        <p:strVal val="visible"/>
                                      </p:to>
                                    </p:set>
                                    <p:animEffect transition="in" filter="fade">
                                      <p:cBhvr>
                                        <p:cTn id="22" dur="500"/>
                                        <p:tgtEl>
                                          <p:spTgt spid="65331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53315">
                                            <p:txEl>
                                              <p:pRg st="4" end="4"/>
                                            </p:txEl>
                                          </p:spTgt>
                                        </p:tgtEl>
                                        <p:attrNameLst>
                                          <p:attrName>style.visibility</p:attrName>
                                        </p:attrNameLst>
                                      </p:cBhvr>
                                      <p:to>
                                        <p:strVal val="visible"/>
                                      </p:to>
                                    </p:set>
                                    <p:animEffect transition="in" filter="fade">
                                      <p:cBhvr>
                                        <p:cTn id="25" dur="500"/>
                                        <p:tgtEl>
                                          <p:spTgt spid="653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5" grpId="0" build="p" bldLvl="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386" name="Rectangle 2"/>
          <p:cNvSpPr>
            <a:spLocks noGrp="1" noChangeArrowheads="1"/>
          </p:cNvSpPr>
          <p:nvPr>
            <p:ph type="title"/>
          </p:nvPr>
        </p:nvSpPr>
        <p:spPr/>
        <p:txBody>
          <a:bodyPr/>
          <a:lstStyle/>
          <a:p>
            <a:r>
              <a:rPr lang="en-US"/>
              <a:t>Fixed Partitioning Placement Algorithms</a:t>
            </a:r>
          </a:p>
        </p:txBody>
      </p:sp>
      <p:sp>
        <p:nvSpPr>
          <p:cNvPr id="656387" name="Rectangle 3"/>
          <p:cNvSpPr>
            <a:spLocks noGrp="1" noChangeArrowheads="1"/>
          </p:cNvSpPr>
          <p:nvPr>
            <p:ph sz="quarter" idx="10"/>
          </p:nvPr>
        </p:nvSpPr>
        <p:spPr/>
        <p:txBody>
          <a:bodyPr/>
          <a:lstStyle/>
          <a:p>
            <a:r>
              <a:rPr lang="en-US" dirty="0"/>
              <a:t>Equal-size partitions</a:t>
            </a:r>
          </a:p>
          <a:p>
            <a:pPr lvl="1"/>
            <a:r>
              <a:rPr lang="en-US" dirty="0"/>
              <a:t>Since all partitions are of equal size, it does not matter which partition is used.</a:t>
            </a:r>
          </a:p>
          <a:p>
            <a:r>
              <a:rPr lang="en-US" dirty="0"/>
              <a:t>Unequal-size partitions</a:t>
            </a:r>
          </a:p>
          <a:p>
            <a:pPr lvl="1"/>
            <a:r>
              <a:rPr lang="en-US" dirty="0"/>
              <a:t>Can assign each process to the smallest partition in which it will fit.</a:t>
            </a:r>
          </a:p>
          <a:p>
            <a:pPr lvl="1"/>
            <a:r>
              <a:rPr lang="en-US" dirty="0"/>
              <a:t>Queue for each partition.</a:t>
            </a:r>
          </a:p>
          <a:p>
            <a:pPr lvl="1"/>
            <a:r>
              <a:rPr lang="en-US" dirty="0"/>
              <a:t>Processes are assigned in such a way as to minimize wasted memory within a partition.</a:t>
            </a:r>
          </a:p>
        </p:txBody>
      </p:sp>
      <p:sp>
        <p:nvSpPr>
          <p:cNvPr id="4" name="Text Placeholder 3"/>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865373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6387">
                                            <p:txEl>
                                              <p:pRg st="0" end="0"/>
                                            </p:txEl>
                                          </p:spTgt>
                                        </p:tgtEl>
                                        <p:attrNameLst>
                                          <p:attrName>style.visibility</p:attrName>
                                        </p:attrNameLst>
                                      </p:cBhvr>
                                      <p:to>
                                        <p:strVal val="visible"/>
                                      </p:to>
                                    </p:set>
                                    <p:animEffect transition="in" filter="fade">
                                      <p:cBhvr>
                                        <p:cTn id="7" dur="500"/>
                                        <p:tgtEl>
                                          <p:spTgt spid="65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6387">
                                            <p:txEl>
                                              <p:pRg st="1" end="1"/>
                                            </p:txEl>
                                          </p:spTgt>
                                        </p:tgtEl>
                                        <p:attrNameLst>
                                          <p:attrName>style.visibility</p:attrName>
                                        </p:attrNameLst>
                                      </p:cBhvr>
                                      <p:to>
                                        <p:strVal val="visible"/>
                                      </p:to>
                                    </p:set>
                                    <p:animEffect transition="in" filter="fade">
                                      <p:cBhvr>
                                        <p:cTn id="12" dur="500"/>
                                        <p:tgtEl>
                                          <p:spTgt spid="65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56387">
                                            <p:txEl>
                                              <p:pRg st="2" end="2"/>
                                            </p:txEl>
                                          </p:spTgt>
                                        </p:tgtEl>
                                        <p:attrNameLst>
                                          <p:attrName>style.visibility</p:attrName>
                                        </p:attrNameLst>
                                      </p:cBhvr>
                                      <p:to>
                                        <p:strVal val="visible"/>
                                      </p:to>
                                    </p:set>
                                    <p:animEffect transition="in" filter="fade">
                                      <p:cBhvr>
                                        <p:cTn id="17" dur="500"/>
                                        <p:tgtEl>
                                          <p:spTgt spid="656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56387">
                                            <p:txEl>
                                              <p:pRg st="3" end="3"/>
                                            </p:txEl>
                                          </p:spTgt>
                                        </p:tgtEl>
                                        <p:attrNameLst>
                                          <p:attrName>style.visibility</p:attrName>
                                        </p:attrNameLst>
                                      </p:cBhvr>
                                      <p:to>
                                        <p:strVal val="visible"/>
                                      </p:to>
                                    </p:set>
                                    <p:animEffect transition="in" filter="fade">
                                      <p:cBhvr>
                                        <p:cTn id="22" dur="500"/>
                                        <p:tgtEl>
                                          <p:spTgt spid="6563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56387">
                                            <p:txEl>
                                              <p:pRg st="4" end="4"/>
                                            </p:txEl>
                                          </p:spTgt>
                                        </p:tgtEl>
                                        <p:attrNameLst>
                                          <p:attrName>style.visibility</p:attrName>
                                        </p:attrNameLst>
                                      </p:cBhvr>
                                      <p:to>
                                        <p:strVal val="visible"/>
                                      </p:to>
                                    </p:set>
                                    <p:animEffect transition="in" filter="fade">
                                      <p:cBhvr>
                                        <p:cTn id="27" dur="500"/>
                                        <p:tgtEl>
                                          <p:spTgt spid="6563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56387">
                                            <p:txEl>
                                              <p:pRg st="5" end="5"/>
                                            </p:txEl>
                                          </p:spTgt>
                                        </p:tgtEl>
                                        <p:attrNameLst>
                                          <p:attrName>style.visibility</p:attrName>
                                        </p:attrNameLst>
                                      </p:cBhvr>
                                      <p:to>
                                        <p:strVal val="visible"/>
                                      </p:to>
                                    </p:set>
                                    <p:animEffect transition="in" filter="fade">
                                      <p:cBhvr>
                                        <p:cTn id="32" dur="500"/>
                                        <p:tgtEl>
                                          <p:spTgt spid="656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7"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6146" name="Rectangle 2"/>
          <p:cNvSpPr>
            <a:spLocks noGrp="1" noChangeArrowheads="1"/>
          </p:cNvSpPr>
          <p:nvPr>
            <p:ph type="title"/>
          </p:nvPr>
        </p:nvSpPr>
        <p:spPr/>
        <p:txBody>
          <a:bodyPr/>
          <a:lstStyle/>
          <a:p>
            <a:r>
              <a:rPr lang="en-US"/>
              <a:t>Memory Management is …</a:t>
            </a:r>
          </a:p>
        </p:txBody>
      </p:sp>
      <p:graphicFrame>
        <p:nvGraphicFramePr>
          <p:cNvPr id="2" name="Espaço Reservado para Conteúdo 1"/>
          <p:cNvGraphicFramePr>
            <a:graphicFrameLocks noGrp="1"/>
          </p:cNvGraphicFramePr>
          <p:nvPr>
            <p:ph sz="quarter" idx="10"/>
            <p:extLst>
              <p:ext uri="{D42A27DB-BD31-4B8C-83A1-F6EECF244321}">
                <p14:modId xmlns:p14="http://schemas.microsoft.com/office/powerpoint/2010/main" val="251736383"/>
              </p:ext>
            </p:extLst>
          </p:nvPr>
        </p:nvGraphicFramePr>
        <p:xfrm>
          <a:off x="431800" y="1809750"/>
          <a:ext cx="8280400" cy="4679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Placeholder 6"/>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7487003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F53E7FA8-9A51-4DB5-A506-4E890EB18CB3}"/>
                                            </p:graphicEl>
                                          </p:spTgt>
                                        </p:tgtEl>
                                        <p:attrNameLst>
                                          <p:attrName>style.visibility</p:attrName>
                                        </p:attrNameLst>
                                      </p:cBhvr>
                                      <p:to>
                                        <p:strVal val="visible"/>
                                      </p:to>
                                    </p:set>
                                    <p:animEffect transition="in" filter="fade">
                                      <p:cBhvr>
                                        <p:cTn id="7" dur="500"/>
                                        <p:tgtEl>
                                          <p:spTgt spid="2">
                                            <p:graphicEl>
                                              <a:dgm id="{F53E7FA8-9A51-4DB5-A506-4E890EB18CB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DB9EE5CB-1F4B-4827-BF00-369591CA6AD2}"/>
                                            </p:graphicEl>
                                          </p:spTgt>
                                        </p:tgtEl>
                                        <p:attrNameLst>
                                          <p:attrName>style.visibility</p:attrName>
                                        </p:attrNameLst>
                                      </p:cBhvr>
                                      <p:to>
                                        <p:strVal val="visible"/>
                                      </p:to>
                                    </p:set>
                                    <p:animEffect transition="in" filter="fade">
                                      <p:cBhvr>
                                        <p:cTn id="12" dur="500"/>
                                        <p:tgtEl>
                                          <p:spTgt spid="2">
                                            <p:graphicEl>
                                              <a:dgm id="{DB9EE5CB-1F4B-4827-BF00-369591CA6AD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dgm id="{F41096C1-4F45-43E2-89B7-6FE1EF961E7C}"/>
                                            </p:graphicEl>
                                          </p:spTgt>
                                        </p:tgtEl>
                                        <p:attrNameLst>
                                          <p:attrName>style.visibility</p:attrName>
                                        </p:attrNameLst>
                                      </p:cBhvr>
                                      <p:to>
                                        <p:strVal val="visible"/>
                                      </p:to>
                                    </p:set>
                                    <p:animEffect transition="in" filter="fade">
                                      <p:cBhvr>
                                        <p:cTn id="17" dur="500"/>
                                        <p:tgtEl>
                                          <p:spTgt spid="2">
                                            <p:graphicEl>
                                              <a:dgm id="{F41096C1-4F45-43E2-89B7-6FE1EF961E7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pt-BR" spc="-100"/>
              <a:t>Memory Assigment in Unequal-size Fixed Partitioning</a:t>
            </a:r>
          </a:p>
        </p:txBody>
      </p:sp>
      <p:sp>
        <p:nvSpPr>
          <p:cNvPr id="10" name="Text Placeholder 9"/>
          <p:cNvSpPr>
            <a:spLocks noGrp="1"/>
          </p:cNvSpPr>
          <p:nvPr>
            <p:ph type="body" sz="quarter" idx="11"/>
          </p:nvPr>
        </p:nvSpPr>
        <p:spPr/>
        <p:txBody>
          <a:bodyPr/>
          <a:lstStyle/>
          <a:p>
            <a:endParaRPr lang="en-US"/>
          </a:p>
        </p:txBody>
      </p:sp>
      <p:grpSp>
        <p:nvGrpSpPr>
          <p:cNvPr id="8" name="Group 7"/>
          <p:cNvGrpSpPr/>
          <p:nvPr/>
        </p:nvGrpSpPr>
        <p:grpSpPr>
          <a:xfrm>
            <a:off x="348465" y="1719467"/>
            <a:ext cx="3836354" cy="4655496"/>
            <a:chOff x="379995" y="1761507"/>
            <a:chExt cx="3836354" cy="4655496"/>
          </a:xfrm>
        </p:grpSpPr>
        <p:pic>
          <p:nvPicPr>
            <p:cNvPr id="5" name="Picture 3"/>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531978" y="1761507"/>
              <a:ext cx="3684371" cy="4559420"/>
            </a:xfrm>
            <a:prstGeom prst="rect">
              <a:avLst/>
            </a:prstGeom>
            <a:noFill/>
            <a:ln w="9525">
              <a:noFill/>
              <a:miter lim="800000"/>
              <a:headEnd/>
              <a:tailEnd/>
            </a:ln>
            <a:effectLst/>
          </p:spPr>
        </p:pic>
        <p:sp>
          <p:nvSpPr>
            <p:cNvPr id="13" name="TextBox 12"/>
            <p:cNvSpPr txBox="1"/>
            <p:nvPr/>
          </p:nvSpPr>
          <p:spPr>
            <a:xfrm>
              <a:off x="379995" y="1857584"/>
              <a:ext cx="3774478" cy="4559419"/>
            </a:xfrm>
            <a:custGeom>
              <a:avLst/>
              <a:gdLst>
                <a:gd name="connsiteX0" fmla="*/ 2659492 w 3774478"/>
                <a:gd name="connsiteY0" fmla="*/ 55033 h 4559419"/>
                <a:gd name="connsiteX1" fmla="*/ 2659492 w 3774478"/>
                <a:gd name="connsiteY1" fmla="*/ 4261333 h 4559419"/>
                <a:gd name="connsiteX2" fmla="*/ 2750290 w 3774478"/>
                <a:gd name="connsiteY2" fmla="*/ 4261333 h 4559419"/>
                <a:gd name="connsiteX3" fmla="*/ 2750290 w 3774478"/>
                <a:gd name="connsiteY3" fmla="*/ 4357411 h 4559419"/>
                <a:gd name="connsiteX4" fmla="*/ 3602159 w 3774478"/>
                <a:gd name="connsiteY4" fmla="*/ 4357411 h 4559419"/>
                <a:gd name="connsiteX5" fmla="*/ 3602159 w 3774478"/>
                <a:gd name="connsiteY5" fmla="*/ 157985 h 4559419"/>
                <a:gd name="connsiteX6" fmla="*/ 3531987 w 3774478"/>
                <a:gd name="connsiteY6" fmla="*/ 157985 h 4559419"/>
                <a:gd name="connsiteX7" fmla="*/ 3531987 w 3774478"/>
                <a:gd name="connsiteY7" fmla="*/ 55033 h 4559419"/>
                <a:gd name="connsiteX8" fmla="*/ 0 w 3774478"/>
                <a:gd name="connsiteY8" fmla="*/ 0 h 4559419"/>
                <a:gd name="connsiteX9" fmla="*/ 3774478 w 3774478"/>
                <a:gd name="connsiteY9" fmla="*/ 0 h 4559419"/>
                <a:gd name="connsiteX10" fmla="*/ 3774478 w 3774478"/>
                <a:gd name="connsiteY10" fmla="*/ 4559419 h 4559419"/>
                <a:gd name="connsiteX11" fmla="*/ 0 w 3774478"/>
                <a:gd name="connsiteY11" fmla="*/ 4559419 h 455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4478" h="4559419">
                  <a:moveTo>
                    <a:pt x="2659492" y="55033"/>
                  </a:moveTo>
                  <a:lnTo>
                    <a:pt x="2659492" y="4261333"/>
                  </a:lnTo>
                  <a:lnTo>
                    <a:pt x="2750290" y="4261333"/>
                  </a:lnTo>
                  <a:lnTo>
                    <a:pt x="2750290" y="4357411"/>
                  </a:lnTo>
                  <a:lnTo>
                    <a:pt x="3602159" y="4357411"/>
                  </a:lnTo>
                  <a:lnTo>
                    <a:pt x="3602159" y="157985"/>
                  </a:lnTo>
                  <a:lnTo>
                    <a:pt x="3531987" y="157985"/>
                  </a:lnTo>
                  <a:lnTo>
                    <a:pt x="3531987" y="55033"/>
                  </a:lnTo>
                  <a:close/>
                  <a:moveTo>
                    <a:pt x="0" y="0"/>
                  </a:moveTo>
                  <a:lnTo>
                    <a:pt x="3774478" y="0"/>
                  </a:lnTo>
                  <a:lnTo>
                    <a:pt x="3774478" y="4559419"/>
                  </a:lnTo>
                  <a:lnTo>
                    <a:pt x="0" y="4559419"/>
                  </a:lnTo>
                  <a:close/>
                </a:path>
              </a:pathLst>
            </a:custGeom>
            <a:solidFill>
              <a:srgbClr val="FBA676">
                <a:alpha val="14902"/>
              </a:srgbClr>
            </a:solidFill>
          </p:spPr>
          <p:txBody>
            <a:bodyPr wrap="square" rtlCol="0">
              <a:noAutofit/>
            </a:bodyPr>
            <a:lstStyle/>
            <a:p>
              <a:r>
                <a:rPr lang="en-US" dirty="0">
                  <a:latin typeface="Myriad Pro SemiCondensed" charset="0"/>
                  <a:ea typeface="Myriad Pro SemiCondensed" charset="0"/>
                  <a:cs typeface="Myriad Pro SemiCondensed" charset="0"/>
                </a:rPr>
                <a:t>One process queue </a:t>
              </a:r>
              <a:br>
                <a:rPr lang="en-US" dirty="0">
                  <a:latin typeface="Myriad Pro SemiCondensed" charset="0"/>
                  <a:ea typeface="Myriad Pro SemiCondensed" charset="0"/>
                  <a:cs typeface="Myriad Pro SemiCondensed" charset="0"/>
                </a:rPr>
              </a:br>
              <a:r>
                <a:rPr lang="en-US" dirty="0">
                  <a:latin typeface="Myriad Pro SemiCondensed" charset="0"/>
                  <a:ea typeface="Myriad Pro SemiCondensed" charset="0"/>
                  <a:cs typeface="Myriad Pro SemiCondensed" charset="0"/>
                </a:rPr>
                <a:t>per partition</a:t>
              </a:r>
            </a:p>
          </p:txBody>
        </p:sp>
      </p:grpSp>
      <p:grpSp>
        <p:nvGrpSpPr>
          <p:cNvPr id="7" name="Group 6"/>
          <p:cNvGrpSpPr/>
          <p:nvPr/>
        </p:nvGrpSpPr>
        <p:grpSpPr>
          <a:xfrm>
            <a:off x="4940841" y="1726769"/>
            <a:ext cx="3862112" cy="4669213"/>
            <a:chOff x="4919821" y="1747789"/>
            <a:chExt cx="3862112" cy="4669213"/>
          </a:xfrm>
        </p:grpSpPr>
        <p:pic>
          <p:nvPicPr>
            <p:cNvPr id="41" name="Picture 3"/>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5109026" y="1747789"/>
              <a:ext cx="3672907" cy="4559420"/>
            </a:xfrm>
            <a:prstGeom prst="rect">
              <a:avLst/>
            </a:prstGeom>
            <a:noFill/>
            <a:ln w="9525">
              <a:noFill/>
              <a:miter lim="800000"/>
              <a:headEnd/>
              <a:tailEnd/>
            </a:ln>
            <a:effectLst/>
          </p:spPr>
        </p:pic>
        <p:sp>
          <p:nvSpPr>
            <p:cNvPr id="14" name="TextBox 13"/>
            <p:cNvSpPr txBox="1"/>
            <p:nvPr/>
          </p:nvSpPr>
          <p:spPr>
            <a:xfrm>
              <a:off x="4919821" y="1857583"/>
              <a:ext cx="3774478" cy="4559419"/>
            </a:xfrm>
            <a:custGeom>
              <a:avLst/>
              <a:gdLst>
                <a:gd name="connsiteX0" fmla="*/ 2659492 w 3774478"/>
                <a:gd name="connsiteY0" fmla="*/ 55033 h 4559419"/>
                <a:gd name="connsiteX1" fmla="*/ 2659492 w 3774478"/>
                <a:gd name="connsiteY1" fmla="*/ 4261333 h 4559419"/>
                <a:gd name="connsiteX2" fmla="*/ 2750290 w 3774478"/>
                <a:gd name="connsiteY2" fmla="*/ 4261333 h 4559419"/>
                <a:gd name="connsiteX3" fmla="*/ 2750290 w 3774478"/>
                <a:gd name="connsiteY3" fmla="*/ 4357411 h 4559419"/>
                <a:gd name="connsiteX4" fmla="*/ 3602159 w 3774478"/>
                <a:gd name="connsiteY4" fmla="*/ 4357411 h 4559419"/>
                <a:gd name="connsiteX5" fmla="*/ 3602159 w 3774478"/>
                <a:gd name="connsiteY5" fmla="*/ 157985 h 4559419"/>
                <a:gd name="connsiteX6" fmla="*/ 3531987 w 3774478"/>
                <a:gd name="connsiteY6" fmla="*/ 157985 h 4559419"/>
                <a:gd name="connsiteX7" fmla="*/ 3531987 w 3774478"/>
                <a:gd name="connsiteY7" fmla="*/ 55033 h 4559419"/>
                <a:gd name="connsiteX8" fmla="*/ 0 w 3774478"/>
                <a:gd name="connsiteY8" fmla="*/ 0 h 4559419"/>
                <a:gd name="connsiteX9" fmla="*/ 3774478 w 3774478"/>
                <a:gd name="connsiteY9" fmla="*/ 0 h 4559419"/>
                <a:gd name="connsiteX10" fmla="*/ 3774478 w 3774478"/>
                <a:gd name="connsiteY10" fmla="*/ 4559419 h 4559419"/>
                <a:gd name="connsiteX11" fmla="*/ 0 w 3774478"/>
                <a:gd name="connsiteY11" fmla="*/ 4559419 h 455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74478" h="4559419">
                  <a:moveTo>
                    <a:pt x="2659492" y="55033"/>
                  </a:moveTo>
                  <a:lnTo>
                    <a:pt x="2659492" y="4261333"/>
                  </a:lnTo>
                  <a:lnTo>
                    <a:pt x="2750290" y="4261333"/>
                  </a:lnTo>
                  <a:lnTo>
                    <a:pt x="2750290" y="4357411"/>
                  </a:lnTo>
                  <a:lnTo>
                    <a:pt x="3602159" y="4357411"/>
                  </a:lnTo>
                  <a:lnTo>
                    <a:pt x="3602159" y="157985"/>
                  </a:lnTo>
                  <a:lnTo>
                    <a:pt x="3531987" y="157985"/>
                  </a:lnTo>
                  <a:lnTo>
                    <a:pt x="3531987" y="55033"/>
                  </a:lnTo>
                  <a:close/>
                  <a:moveTo>
                    <a:pt x="0" y="0"/>
                  </a:moveTo>
                  <a:lnTo>
                    <a:pt x="3774478" y="0"/>
                  </a:lnTo>
                  <a:lnTo>
                    <a:pt x="3774478" y="4559419"/>
                  </a:lnTo>
                  <a:lnTo>
                    <a:pt x="0" y="4559419"/>
                  </a:lnTo>
                  <a:close/>
                </a:path>
              </a:pathLst>
            </a:custGeom>
            <a:solidFill>
              <a:schemeClr val="accent2">
                <a:lumMod val="40000"/>
                <a:lumOff val="60000"/>
                <a:alpha val="14902"/>
              </a:schemeClr>
            </a:solidFill>
          </p:spPr>
          <p:txBody>
            <a:bodyPr wrap="none" rtlCol="0">
              <a:noAutofit/>
            </a:bodyPr>
            <a:lstStyle>
              <a:defPPr>
                <a:defRPr lang="en-US"/>
              </a:defPPr>
            </a:lstStyle>
            <a:p>
              <a:r>
                <a:rPr lang="en-US" dirty="0">
                  <a:latin typeface="Myriad Pro SemiCondensed" charset="0"/>
                  <a:ea typeface="Myriad Pro SemiCondensed" charset="0"/>
                  <a:cs typeface="Myriad Pro SemiCondensed" charset="0"/>
                </a:rPr>
                <a:t>A single process queue</a:t>
              </a:r>
            </a:p>
          </p:txBody>
        </p:sp>
      </p:grpSp>
    </p:spTree>
    <p:extLst>
      <p:ext uri="{BB962C8B-B14F-4D97-AF65-F5344CB8AC3E}">
        <p14:creationId xmlns:p14="http://schemas.microsoft.com/office/powerpoint/2010/main" val="299016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p:nvPr>
        </p:nvSpPr>
        <p:spPr/>
        <p:txBody>
          <a:bodyPr/>
          <a:lstStyle/>
          <a:p>
            <a:r>
              <a:rPr lang="en-US"/>
              <a:t>Fixed Partitioning Issues</a:t>
            </a:r>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706834063"/>
              </p:ext>
            </p:extLst>
          </p:nvPr>
        </p:nvGraphicFramePr>
        <p:xfrm>
          <a:off x="431800" y="1809750"/>
          <a:ext cx="8280400" cy="4679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 Placeholder 1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9410776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618DFB5F-956B-CE43-A1FD-31C5DE523011}"/>
                                            </p:graphicEl>
                                          </p:spTgt>
                                        </p:tgtEl>
                                        <p:attrNameLst>
                                          <p:attrName>style.visibility</p:attrName>
                                        </p:attrNameLst>
                                      </p:cBhvr>
                                      <p:to>
                                        <p:strVal val="visible"/>
                                      </p:to>
                                    </p:set>
                                    <p:animEffect transition="in" filter="fade">
                                      <p:cBhvr>
                                        <p:cTn id="7" dur="500"/>
                                        <p:tgtEl>
                                          <p:spTgt spid="6">
                                            <p:graphicEl>
                                              <a:dgm id="{618DFB5F-956B-CE43-A1FD-31C5DE52301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36B627AA-6C0B-6847-912A-9597A78736DA}"/>
                                            </p:graphicEl>
                                          </p:spTgt>
                                        </p:tgtEl>
                                        <p:attrNameLst>
                                          <p:attrName>style.visibility</p:attrName>
                                        </p:attrNameLst>
                                      </p:cBhvr>
                                      <p:to>
                                        <p:strVal val="visible"/>
                                      </p:to>
                                    </p:set>
                                    <p:animEffect transition="in" filter="fade">
                                      <p:cBhvr>
                                        <p:cTn id="12" dur="500"/>
                                        <p:tgtEl>
                                          <p:spTgt spid="6">
                                            <p:graphicEl>
                                              <a:dgm id="{36B627AA-6C0B-6847-912A-9597A78736D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type="title"/>
          </p:nvPr>
        </p:nvSpPr>
        <p:spPr/>
        <p:txBody>
          <a:bodyPr/>
          <a:lstStyle/>
          <a:p>
            <a:r>
              <a:rPr lang="en-US"/>
              <a:t>Variable Partitioning</a:t>
            </a:r>
          </a:p>
        </p:txBody>
      </p:sp>
      <p:sp>
        <p:nvSpPr>
          <p:cNvPr id="658435" name="Rectangle 3"/>
          <p:cNvSpPr>
            <a:spLocks noGrp="1" noChangeArrowheads="1"/>
          </p:cNvSpPr>
          <p:nvPr>
            <p:ph sz="quarter" idx="10"/>
          </p:nvPr>
        </p:nvSpPr>
        <p:spPr/>
        <p:txBody>
          <a:bodyPr/>
          <a:lstStyle/>
          <a:p>
            <a:r>
              <a:rPr lang="en-US"/>
              <a:t>Partitions are of variable length and number.</a:t>
            </a:r>
          </a:p>
          <a:p>
            <a:r>
              <a:rPr lang="en-US"/>
              <a:t>Operating system maintains information about</a:t>
            </a:r>
          </a:p>
          <a:p>
            <a:pPr lvl="1"/>
            <a:r>
              <a:rPr lang="en-US"/>
              <a:t>Allocated partitions</a:t>
            </a:r>
          </a:p>
          <a:p>
            <a:pPr lvl="1"/>
            <a:r>
              <a:rPr lang="en-US"/>
              <a:t>Free partitions, i.e. blocks of available memory, called holes.</a:t>
            </a:r>
          </a:p>
          <a:p>
            <a:r>
              <a:rPr lang="en-US"/>
              <a:t>When a process arrives, it is allocated exactly as much memory as required from a hole large enough to accommodate it.</a:t>
            </a:r>
          </a:p>
          <a:p>
            <a:pPr lvl="1"/>
            <a:r>
              <a:rPr lang="en-US"/>
              <a:t>The unused part of the selected hole becomes another (smaller) hole.</a:t>
            </a:r>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980107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58435">
                                            <p:txEl>
                                              <p:pRg st="0" end="0"/>
                                            </p:txEl>
                                          </p:spTgt>
                                        </p:tgtEl>
                                        <p:attrNameLst>
                                          <p:attrName>style.visibility</p:attrName>
                                        </p:attrNameLst>
                                      </p:cBhvr>
                                      <p:to>
                                        <p:strVal val="visible"/>
                                      </p:to>
                                    </p:set>
                                    <p:animEffect transition="in" filter="fade">
                                      <p:cBhvr>
                                        <p:cTn id="7" dur="500"/>
                                        <p:tgtEl>
                                          <p:spTgt spid="65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58435">
                                            <p:txEl>
                                              <p:pRg st="1" end="1"/>
                                            </p:txEl>
                                          </p:spTgt>
                                        </p:tgtEl>
                                        <p:attrNameLst>
                                          <p:attrName>style.visibility</p:attrName>
                                        </p:attrNameLst>
                                      </p:cBhvr>
                                      <p:to>
                                        <p:strVal val="visible"/>
                                      </p:to>
                                    </p:set>
                                    <p:animEffect transition="in" filter="fade">
                                      <p:cBhvr>
                                        <p:cTn id="12" dur="500"/>
                                        <p:tgtEl>
                                          <p:spTgt spid="65843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58435">
                                            <p:txEl>
                                              <p:pRg st="2" end="2"/>
                                            </p:txEl>
                                          </p:spTgt>
                                        </p:tgtEl>
                                        <p:attrNameLst>
                                          <p:attrName>style.visibility</p:attrName>
                                        </p:attrNameLst>
                                      </p:cBhvr>
                                      <p:to>
                                        <p:strVal val="visible"/>
                                      </p:to>
                                    </p:set>
                                    <p:animEffect transition="in" filter="fade">
                                      <p:cBhvr>
                                        <p:cTn id="15" dur="500"/>
                                        <p:tgtEl>
                                          <p:spTgt spid="65843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58435">
                                            <p:txEl>
                                              <p:pRg st="3" end="3"/>
                                            </p:txEl>
                                          </p:spTgt>
                                        </p:tgtEl>
                                        <p:attrNameLst>
                                          <p:attrName>style.visibility</p:attrName>
                                        </p:attrNameLst>
                                      </p:cBhvr>
                                      <p:to>
                                        <p:strVal val="visible"/>
                                      </p:to>
                                    </p:set>
                                    <p:animEffect transition="in" filter="fade">
                                      <p:cBhvr>
                                        <p:cTn id="18" dur="500"/>
                                        <p:tgtEl>
                                          <p:spTgt spid="65843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58435">
                                            <p:txEl>
                                              <p:pRg st="4" end="4"/>
                                            </p:txEl>
                                          </p:spTgt>
                                        </p:tgtEl>
                                        <p:attrNameLst>
                                          <p:attrName>style.visibility</p:attrName>
                                        </p:attrNameLst>
                                      </p:cBhvr>
                                      <p:to>
                                        <p:strVal val="visible"/>
                                      </p:to>
                                    </p:set>
                                    <p:animEffect transition="in" filter="fade">
                                      <p:cBhvr>
                                        <p:cTn id="23" dur="500"/>
                                        <p:tgtEl>
                                          <p:spTgt spid="65843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58435">
                                            <p:txEl>
                                              <p:pRg st="5" end="5"/>
                                            </p:txEl>
                                          </p:spTgt>
                                        </p:tgtEl>
                                        <p:attrNameLst>
                                          <p:attrName>style.visibility</p:attrName>
                                        </p:attrNameLst>
                                      </p:cBhvr>
                                      <p:to>
                                        <p:strVal val="visible"/>
                                      </p:to>
                                    </p:set>
                                    <p:animEffect transition="in" filter="fade">
                                      <p:cBhvr>
                                        <p:cTn id="26" dur="500"/>
                                        <p:tgtEl>
                                          <p:spTgt spid="65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sz="half" idx="1"/>
            <p:extLst>
              <p:ext uri="{D42A27DB-BD31-4B8C-83A1-F6EECF244321}">
                <p14:modId xmlns:p14="http://schemas.microsoft.com/office/powerpoint/2010/main" val="571621856"/>
              </p:ext>
            </p:extLst>
          </p:nvPr>
        </p:nvGraphicFramePr>
        <p:xfrm>
          <a:off x="431800" y="1809750"/>
          <a:ext cx="8280400" cy="2160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1"/>
          <p:cNvGraphicFramePr>
            <a:graphicFrameLocks noGrp="1"/>
          </p:cNvGraphicFramePr>
          <p:nvPr>
            <p:ph sz="half" idx="2"/>
            <p:extLst>
              <p:ext uri="{D42A27DB-BD31-4B8C-83A1-F6EECF244321}">
                <p14:modId xmlns:p14="http://schemas.microsoft.com/office/powerpoint/2010/main" val="3308770970"/>
              </p:ext>
            </p:extLst>
          </p:nvPr>
        </p:nvGraphicFramePr>
        <p:xfrm>
          <a:off x="792162" y="4149725"/>
          <a:ext cx="3600451" cy="10331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58434" name="Rectangle 2"/>
          <p:cNvSpPr>
            <a:spLocks noGrp="1" noChangeArrowheads="1"/>
          </p:cNvSpPr>
          <p:nvPr>
            <p:ph type="title"/>
          </p:nvPr>
        </p:nvSpPr>
        <p:spPr/>
        <p:txBody>
          <a:bodyPr/>
          <a:lstStyle/>
          <a:p>
            <a:r>
              <a:rPr lang="en-US"/>
              <a:t>The Effect of Variable Partitioning</a:t>
            </a:r>
          </a:p>
        </p:txBody>
      </p:sp>
      <p:sp>
        <p:nvSpPr>
          <p:cNvPr id="14" name="Text Placeholder 13"/>
          <p:cNvSpPr>
            <a:spLocks noGrp="1"/>
          </p:cNvSpPr>
          <p:nvPr>
            <p:ph type="body" sz="quarter" idx="11"/>
          </p:nvPr>
        </p:nvSpPr>
        <p:spPr/>
        <p:txBody>
          <a:bodyPr/>
          <a:lstStyle/>
          <a:p>
            <a:endParaRPr lang="en-US"/>
          </a:p>
        </p:txBody>
      </p:sp>
      <p:graphicFrame>
        <p:nvGraphicFramePr>
          <p:cNvPr id="16" name="Content Placeholder 1"/>
          <p:cNvGraphicFramePr>
            <a:graphicFrameLocks/>
          </p:cNvGraphicFramePr>
          <p:nvPr>
            <p:extLst>
              <p:ext uri="{D42A27DB-BD31-4B8C-83A1-F6EECF244321}">
                <p14:modId xmlns:p14="http://schemas.microsoft.com/office/powerpoint/2010/main" val="573647764"/>
              </p:ext>
            </p:extLst>
          </p:nvPr>
        </p:nvGraphicFramePr>
        <p:xfrm>
          <a:off x="4730044" y="4166659"/>
          <a:ext cx="3622578" cy="103310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1033453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20043653-9EB5-C849-815C-6D0386A97B61}"/>
                                            </p:graphicEl>
                                          </p:spTgt>
                                        </p:tgtEl>
                                        <p:attrNameLst>
                                          <p:attrName>style.visibility</p:attrName>
                                        </p:attrNameLst>
                                      </p:cBhvr>
                                      <p:to>
                                        <p:strVal val="visible"/>
                                      </p:to>
                                    </p:set>
                                    <p:animEffect transition="in" filter="fade">
                                      <p:cBhvr>
                                        <p:cTn id="7" dur="500"/>
                                        <p:tgtEl>
                                          <p:spTgt spid="2">
                                            <p:graphicEl>
                                              <a:dgm id="{20043653-9EB5-C849-815C-6D0386A97B6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BF12D897-CAC6-C341-8A4D-FA84D0A57144}"/>
                                            </p:graphicEl>
                                          </p:spTgt>
                                        </p:tgtEl>
                                        <p:attrNameLst>
                                          <p:attrName>style.visibility</p:attrName>
                                        </p:attrNameLst>
                                      </p:cBhvr>
                                      <p:to>
                                        <p:strVal val="visible"/>
                                      </p:to>
                                    </p:set>
                                    <p:animEffect transition="in" filter="fade">
                                      <p:cBhvr>
                                        <p:cTn id="12" dur="500"/>
                                        <p:tgtEl>
                                          <p:spTgt spid="7">
                                            <p:graphicEl>
                                              <a:dgm id="{BF12D897-CAC6-C341-8A4D-FA84D0A57144}"/>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dgm id="{1D74D976-45E1-7246-B08C-F1085F716165}"/>
                                            </p:graphicEl>
                                          </p:spTgt>
                                        </p:tgtEl>
                                        <p:attrNameLst>
                                          <p:attrName>style.visibility</p:attrName>
                                        </p:attrNameLst>
                                      </p:cBhvr>
                                      <p:to>
                                        <p:strVal val="visible"/>
                                      </p:to>
                                    </p:set>
                                    <p:animEffect transition="in" filter="fade">
                                      <p:cBhvr>
                                        <p:cTn id="17" dur="500"/>
                                        <p:tgtEl>
                                          <p:spTgt spid="2">
                                            <p:graphicEl>
                                              <a:dgm id="{1D74D976-45E1-7246-B08C-F1085F716165}"/>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graphicEl>
                                              <a:dgm id="{BF12D897-CAC6-C341-8A4D-FA84D0A57144}"/>
                                            </p:graphicEl>
                                          </p:spTgt>
                                        </p:tgtEl>
                                        <p:attrNameLst>
                                          <p:attrName>style.visibility</p:attrName>
                                        </p:attrNameLst>
                                      </p:cBhvr>
                                      <p:to>
                                        <p:strVal val="visible"/>
                                      </p:to>
                                    </p:set>
                                    <p:animEffect transition="in" filter="fade">
                                      <p:cBhvr>
                                        <p:cTn id="22" dur="500"/>
                                        <p:tgtEl>
                                          <p:spTgt spid="16">
                                            <p:graphicEl>
                                              <a:dgm id="{BF12D897-CAC6-C341-8A4D-FA84D0A5714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p:bldSub>
      </p:bldGraphic>
      <p:bldGraphic spid="7" grpId="0">
        <p:bldSub>
          <a:bldDgm bld="one"/>
        </p:bldSub>
      </p:bldGraphic>
      <p:bldGraphic spid="16" grpId="0">
        <p:bldSub>
          <a:bldDgm bld="one"/>
        </p:bldSub>
      </p:bldGraphic>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The Effect of Variable Partitioning</a:t>
            </a:r>
          </a:p>
        </p:txBody>
      </p:sp>
      <p:sp>
        <p:nvSpPr>
          <p:cNvPr id="12" name="Text Placeholder 11"/>
          <p:cNvSpPr>
            <a:spLocks noGrp="1"/>
          </p:cNvSpPr>
          <p:nvPr>
            <p:ph type="body" sz="quarter" idx="11"/>
          </p:nvPr>
        </p:nvSpPr>
        <p:spPr/>
        <p:txBody>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561914685"/>
              </p:ext>
            </p:extLst>
          </p:nvPr>
        </p:nvGraphicFramePr>
        <p:xfrm>
          <a:off x="250825" y="1618592"/>
          <a:ext cx="1861753" cy="5040313"/>
        </p:xfrm>
        <a:graphic>
          <a:graphicData uri="http://schemas.openxmlformats.org/drawingml/2006/table">
            <a:tbl>
              <a:tblPr>
                <a:tableStyleId>{2D5ABB26-0587-4C30-8999-92F81FD0307C}</a:tableStyleId>
              </a:tblPr>
              <a:tblGrid>
                <a:gridCol w="1376855">
                  <a:extLst>
                    <a:ext uri="{9D8B030D-6E8A-4147-A177-3AD203B41FA5}">
                      <a16:colId xmlns:a16="http://schemas.microsoft.com/office/drawing/2014/main" val="20000"/>
                    </a:ext>
                  </a:extLst>
                </a:gridCol>
                <a:gridCol w="484898">
                  <a:extLst>
                    <a:ext uri="{9D8B030D-6E8A-4147-A177-3AD203B41FA5}">
                      <a16:colId xmlns:a16="http://schemas.microsoft.com/office/drawing/2014/main" val="20001"/>
                    </a:ext>
                  </a:extLst>
                </a:gridCol>
              </a:tblGrid>
              <a:tr h="630039">
                <a:tc>
                  <a:txBody>
                    <a:bodyPr/>
                    <a:lstStyle/>
                    <a:p>
                      <a:pPr algn="ctr"/>
                      <a:r>
                        <a:rPr lang="en-US" sz="1800" b="0" i="0" dirty="0">
                          <a:latin typeface="Myriad Pro Condensed" charset="0"/>
                          <a:ea typeface="Myriad Pro Condensed" charset="0"/>
                          <a:cs typeface="Myriad Pro Condensed" charset="0"/>
                        </a:rPr>
                        <a:t>operating system</a:t>
                      </a:r>
                    </a:p>
                  </a:txBody>
                  <a:tcPr marL="36000" marR="36000" marT="36000" marB="36000" anchor="ctr">
                    <a:solidFill>
                      <a:schemeClr val="accent3">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8M</a:t>
                      </a:r>
                    </a:p>
                  </a:txBody>
                  <a:tcPr marL="36000" marR="36000" marT="36000" marB="36000" anchor="ctr"/>
                </a:tc>
                <a:extLst>
                  <a:ext uri="{0D108BD9-81ED-4DB2-BD59-A6C34878D82A}">
                    <a16:rowId xmlns:a16="http://schemas.microsoft.com/office/drawing/2014/main" val="10000"/>
                  </a:ext>
                </a:extLst>
              </a:tr>
              <a:tr h="4410274">
                <a:tc>
                  <a:txBody>
                    <a:bodyPr/>
                    <a:lstStyle/>
                    <a:p>
                      <a:pPr algn="ctr"/>
                      <a:endParaRPr lang="en-US" sz="1800" b="0" i="0" dirty="0">
                        <a:latin typeface="Myriad Pro Condensed" charset="0"/>
                        <a:ea typeface="Myriad Pro Condensed" charset="0"/>
                        <a:cs typeface="Myriad Pro Condensed" charset="0"/>
                      </a:endParaRPr>
                    </a:p>
                  </a:txBody>
                  <a:tcPr marL="36000" marR="36000" marT="36000" marB="36000" anchor="ctr">
                    <a:solidFill>
                      <a:schemeClr val="bg1">
                        <a:lumMod val="85000"/>
                      </a:schemeClr>
                    </a:solidFill>
                  </a:tcPr>
                </a:tc>
                <a:tc>
                  <a:txBody>
                    <a:bodyPr/>
                    <a:lstStyle/>
                    <a:p>
                      <a:pPr algn="ctr"/>
                      <a:r>
                        <a:rPr lang="en-US" sz="1800" b="0" i="0" dirty="0">
                          <a:latin typeface="Myriad Pro Condensed" charset="0"/>
                          <a:ea typeface="Myriad Pro Condensed" charset="0"/>
                          <a:cs typeface="Myriad Pro Condensed" charset="0"/>
                        </a:rPr>
                        <a:t>56M</a:t>
                      </a:r>
                    </a:p>
                  </a:txBody>
                  <a:tcPr marL="36000" marR="36000" marT="36000" marB="36000" anchor="ct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14514936"/>
              </p:ext>
            </p:extLst>
          </p:nvPr>
        </p:nvGraphicFramePr>
        <p:xfrm>
          <a:off x="2511024" y="1628774"/>
          <a:ext cx="1861753" cy="5040313"/>
        </p:xfrm>
        <a:graphic>
          <a:graphicData uri="http://schemas.openxmlformats.org/drawingml/2006/table">
            <a:tbl>
              <a:tblPr>
                <a:tableStyleId>{2D5ABB26-0587-4C30-8999-92F81FD0307C}</a:tableStyleId>
              </a:tblPr>
              <a:tblGrid>
                <a:gridCol w="1376855">
                  <a:extLst>
                    <a:ext uri="{9D8B030D-6E8A-4147-A177-3AD203B41FA5}">
                      <a16:colId xmlns:a16="http://schemas.microsoft.com/office/drawing/2014/main" val="20000"/>
                    </a:ext>
                  </a:extLst>
                </a:gridCol>
                <a:gridCol w="484898">
                  <a:extLst>
                    <a:ext uri="{9D8B030D-6E8A-4147-A177-3AD203B41FA5}">
                      <a16:colId xmlns:a16="http://schemas.microsoft.com/office/drawing/2014/main" val="20001"/>
                    </a:ext>
                  </a:extLst>
                </a:gridCol>
              </a:tblGrid>
              <a:tr h="630039">
                <a:tc>
                  <a:txBody>
                    <a:bodyPr/>
                    <a:lstStyle/>
                    <a:p>
                      <a:pPr algn="ctr"/>
                      <a:r>
                        <a:rPr lang="en-US" sz="1800" b="0" i="0" dirty="0">
                          <a:latin typeface="Myriad Pro Condensed" charset="0"/>
                          <a:ea typeface="Myriad Pro Condensed" charset="0"/>
                          <a:cs typeface="Myriad Pro Condensed" charset="0"/>
                        </a:rPr>
                        <a:t>operating system</a:t>
                      </a:r>
                    </a:p>
                  </a:txBody>
                  <a:tcPr marL="36000" marR="36000" marT="36000" marB="36000" anchor="ctr">
                    <a:solidFill>
                      <a:schemeClr val="accent3">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8M</a:t>
                      </a:r>
                    </a:p>
                  </a:txBody>
                  <a:tcPr marL="36000" marR="36000" marT="36000" marB="36000" anchor="ctr"/>
                </a:tc>
                <a:extLst>
                  <a:ext uri="{0D108BD9-81ED-4DB2-BD59-A6C34878D82A}">
                    <a16:rowId xmlns:a16="http://schemas.microsoft.com/office/drawing/2014/main" val="10000"/>
                  </a:ext>
                </a:extLst>
              </a:tr>
              <a:tr h="1575098">
                <a:tc>
                  <a:txBody>
                    <a:bodyPr/>
                    <a:lstStyle/>
                    <a:p>
                      <a:pPr algn="ctr"/>
                      <a:r>
                        <a:rPr lang="en-US" sz="1800" b="0" i="0" dirty="0">
                          <a:latin typeface="Myriad Pro Condensed" charset="0"/>
                          <a:ea typeface="Myriad Pro Condensed" charset="0"/>
                          <a:cs typeface="Myriad Pro Condensed" charset="0"/>
                        </a:rPr>
                        <a:t>Process</a:t>
                      </a:r>
                      <a:r>
                        <a:rPr lang="en-US" sz="1800" b="0" i="0" baseline="0" dirty="0">
                          <a:latin typeface="Myriad Pro Condensed" charset="0"/>
                          <a:ea typeface="Myriad Pro Condensed" charset="0"/>
                          <a:cs typeface="Myriad Pro Condensed" charset="0"/>
                        </a:rPr>
                        <a:t> 1</a:t>
                      </a:r>
                      <a:endParaRPr lang="en-US" sz="1800" b="0" i="0" dirty="0">
                        <a:latin typeface="Myriad Pro Condensed" charset="0"/>
                        <a:ea typeface="Myriad Pro Condensed" charset="0"/>
                        <a:cs typeface="Myriad Pro Condensed" charset="0"/>
                      </a:endParaRPr>
                    </a:p>
                  </a:txBody>
                  <a:tcPr marL="36000" marR="36000" marT="36000" marB="36000" anchor="ctr">
                    <a:solidFill>
                      <a:schemeClr val="accent2">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20M</a:t>
                      </a:r>
                    </a:p>
                  </a:txBody>
                  <a:tcPr marL="36000" marR="36000" marT="36000" marB="36000" anchor="ctr"/>
                </a:tc>
                <a:extLst>
                  <a:ext uri="{0D108BD9-81ED-4DB2-BD59-A6C34878D82A}">
                    <a16:rowId xmlns:a16="http://schemas.microsoft.com/office/drawing/2014/main" val="10001"/>
                  </a:ext>
                </a:extLst>
              </a:tr>
              <a:tr h="2835176">
                <a:tc>
                  <a:txBody>
                    <a:bodyPr/>
                    <a:lstStyle/>
                    <a:p>
                      <a:pPr algn="ctr"/>
                      <a:endParaRPr lang="en-US" sz="1800" b="0" i="0" dirty="0">
                        <a:latin typeface="Myriad Pro Condensed" charset="0"/>
                        <a:ea typeface="Myriad Pro Condensed" charset="0"/>
                        <a:cs typeface="Myriad Pro Condensed" charset="0"/>
                      </a:endParaRPr>
                    </a:p>
                  </a:txBody>
                  <a:tcPr marL="36000" marR="36000" marT="36000" marB="36000" anchor="ctr">
                    <a:solidFill>
                      <a:schemeClr val="bg1">
                        <a:lumMod val="85000"/>
                      </a:schemeClr>
                    </a:solidFill>
                  </a:tcPr>
                </a:tc>
                <a:tc>
                  <a:txBody>
                    <a:bodyPr/>
                    <a:lstStyle/>
                    <a:p>
                      <a:pPr algn="ctr"/>
                      <a:r>
                        <a:rPr lang="en-US" sz="1800" b="0" i="0" dirty="0">
                          <a:latin typeface="Myriad Pro Condensed" charset="0"/>
                          <a:ea typeface="Myriad Pro Condensed" charset="0"/>
                          <a:cs typeface="Myriad Pro Condensed" charset="0"/>
                        </a:rPr>
                        <a:t>36M</a:t>
                      </a:r>
                    </a:p>
                  </a:txBody>
                  <a:tcPr marL="36000" marR="36000" marT="36000" marB="36000" anchor="ctr"/>
                </a:tc>
                <a:extLst>
                  <a:ext uri="{0D108BD9-81ED-4DB2-BD59-A6C34878D82A}">
                    <a16:rowId xmlns:a16="http://schemas.microsoft.com/office/drawing/2014/main" val="10002"/>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696649507"/>
              </p:ext>
            </p:extLst>
          </p:nvPr>
        </p:nvGraphicFramePr>
        <p:xfrm>
          <a:off x="4771223" y="1628774"/>
          <a:ext cx="1861753" cy="5040313"/>
        </p:xfrm>
        <a:graphic>
          <a:graphicData uri="http://schemas.openxmlformats.org/drawingml/2006/table">
            <a:tbl>
              <a:tblPr>
                <a:tableStyleId>{2D5ABB26-0587-4C30-8999-92F81FD0307C}</a:tableStyleId>
              </a:tblPr>
              <a:tblGrid>
                <a:gridCol w="1376855">
                  <a:extLst>
                    <a:ext uri="{9D8B030D-6E8A-4147-A177-3AD203B41FA5}">
                      <a16:colId xmlns:a16="http://schemas.microsoft.com/office/drawing/2014/main" val="20000"/>
                    </a:ext>
                  </a:extLst>
                </a:gridCol>
                <a:gridCol w="484898">
                  <a:extLst>
                    <a:ext uri="{9D8B030D-6E8A-4147-A177-3AD203B41FA5}">
                      <a16:colId xmlns:a16="http://schemas.microsoft.com/office/drawing/2014/main" val="20001"/>
                    </a:ext>
                  </a:extLst>
                </a:gridCol>
              </a:tblGrid>
              <a:tr h="630039">
                <a:tc>
                  <a:txBody>
                    <a:bodyPr/>
                    <a:lstStyle/>
                    <a:p>
                      <a:pPr algn="ctr"/>
                      <a:r>
                        <a:rPr lang="en-US" sz="1800" b="0" i="0" dirty="0">
                          <a:latin typeface="Myriad Pro Condensed" charset="0"/>
                          <a:ea typeface="Myriad Pro Condensed" charset="0"/>
                          <a:cs typeface="Myriad Pro Condensed" charset="0"/>
                        </a:rPr>
                        <a:t>operating system</a:t>
                      </a:r>
                    </a:p>
                  </a:txBody>
                  <a:tcPr marL="36000" marR="36000" marT="36000" marB="36000" anchor="ctr">
                    <a:solidFill>
                      <a:schemeClr val="accent3">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8M</a:t>
                      </a:r>
                    </a:p>
                  </a:txBody>
                  <a:tcPr marL="36000" marR="36000" marT="36000" marB="36000" anchor="ctr"/>
                </a:tc>
                <a:extLst>
                  <a:ext uri="{0D108BD9-81ED-4DB2-BD59-A6C34878D82A}">
                    <a16:rowId xmlns:a16="http://schemas.microsoft.com/office/drawing/2014/main" val="10000"/>
                  </a:ext>
                </a:extLst>
              </a:tr>
              <a:tr h="1575098">
                <a:tc>
                  <a:txBody>
                    <a:bodyPr/>
                    <a:lstStyle/>
                    <a:p>
                      <a:pPr algn="ctr"/>
                      <a:r>
                        <a:rPr lang="en-US" sz="1800" b="0" i="0" dirty="0">
                          <a:latin typeface="Myriad Pro Condensed" charset="0"/>
                          <a:ea typeface="Myriad Pro Condensed" charset="0"/>
                          <a:cs typeface="Myriad Pro Condensed" charset="0"/>
                        </a:rPr>
                        <a:t>Process 1</a:t>
                      </a:r>
                    </a:p>
                  </a:txBody>
                  <a:tcPr marL="36000" marR="36000" marT="36000" marB="36000" anchor="ctr">
                    <a:solidFill>
                      <a:schemeClr val="accent2">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20M</a:t>
                      </a:r>
                    </a:p>
                  </a:txBody>
                  <a:tcPr marL="36000" marR="36000" marT="36000" marB="36000" anchor="ctr"/>
                </a:tc>
                <a:extLst>
                  <a:ext uri="{0D108BD9-81ED-4DB2-BD59-A6C34878D82A}">
                    <a16:rowId xmlns:a16="http://schemas.microsoft.com/office/drawing/2014/main" val="10001"/>
                  </a:ext>
                </a:extLst>
              </a:tr>
              <a:tr h="1102568">
                <a:tc>
                  <a:txBody>
                    <a:bodyPr/>
                    <a:lstStyle/>
                    <a:p>
                      <a:pPr algn="ctr"/>
                      <a:r>
                        <a:rPr lang="en-US" sz="1800" b="0" i="0" dirty="0">
                          <a:latin typeface="Myriad Pro Condensed" charset="0"/>
                          <a:ea typeface="Myriad Pro Condensed" charset="0"/>
                          <a:cs typeface="Myriad Pro Condensed" charset="0"/>
                        </a:rPr>
                        <a:t>Process 2</a:t>
                      </a:r>
                    </a:p>
                  </a:txBody>
                  <a:tcPr marL="36000" marR="36000" marT="36000" marB="36000" anchor="ctr">
                    <a:solidFill>
                      <a:schemeClr val="accent4">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14M</a:t>
                      </a:r>
                    </a:p>
                  </a:txBody>
                  <a:tcPr marL="36000" marR="36000" marT="36000" marB="36000" anchor="ctr"/>
                </a:tc>
                <a:extLst>
                  <a:ext uri="{0D108BD9-81ED-4DB2-BD59-A6C34878D82A}">
                    <a16:rowId xmlns:a16="http://schemas.microsoft.com/office/drawing/2014/main" val="10002"/>
                  </a:ext>
                </a:extLst>
              </a:tr>
              <a:tr h="1732608">
                <a:tc>
                  <a:txBody>
                    <a:bodyPr/>
                    <a:lstStyle/>
                    <a:p>
                      <a:pPr algn="ctr"/>
                      <a:endParaRPr lang="en-US" sz="1800" b="0" i="0" dirty="0">
                        <a:latin typeface="Myriad Pro Condensed" charset="0"/>
                        <a:ea typeface="Myriad Pro Condensed" charset="0"/>
                        <a:cs typeface="Myriad Pro Condensed" charset="0"/>
                      </a:endParaRPr>
                    </a:p>
                  </a:txBody>
                  <a:tcPr marL="36000" marR="36000" marT="36000" marB="36000" anchor="ctr">
                    <a:solidFill>
                      <a:schemeClr val="bg1">
                        <a:lumMod val="85000"/>
                      </a:schemeClr>
                    </a:solidFill>
                  </a:tcPr>
                </a:tc>
                <a:tc>
                  <a:txBody>
                    <a:bodyPr/>
                    <a:lstStyle/>
                    <a:p>
                      <a:pPr algn="ctr"/>
                      <a:r>
                        <a:rPr lang="en-US" sz="1800" b="0" i="0" dirty="0">
                          <a:latin typeface="Myriad Pro Condensed" charset="0"/>
                          <a:ea typeface="Myriad Pro Condensed" charset="0"/>
                          <a:cs typeface="Myriad Pro Condensed" charset="0"/>
                        </a:rPr>
                        <a:t>22M</a:t>
                      </a:r>
                    </a:p>
                  </a:txBody>
                  <a:tcPr marL="36000" marR="36000" marT="36000" marB="36000" anchor="ctr"/>
                </a:tc>
                <a:extLst>
                  <a:ext uri="{0D108BD9-81ED-4DB2-BD59-A6C34878D82A}">
                    <a16:rowId xmlns:a16="http://schemas.microsoft.com/office/drawing/2014/main" val="1000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9378897"/>
              </p:ext>
            </p:extLst>
          </p:nvPr>
        </p:nvGraphicFramePr>
        <p:xfrm>
          <a:off x="7031423" y="1628775"/>
          <a:ext cx="1861753" cy="5052564"/>
        </p:xfrm>
        <a:graphic>
          <a:graphicData uri="http://schemas.openxmlformats.org/drawingml/2006/table">
            <a:tbl>
              <a:tblPr>
                <a:tableStyleId>{2D5ABB26-0587-4C30-8999-92F81FD0307C}</a:tableStyleId>
              </a:tblPr>
              <a:tblGrid>
                <a:gridCol w="1376855">
                  <a:extLst>
                    <a:ext uri="{9D8B030D-6E8A-4147-A177-3AD203B41FA5}">
                      <a16:colId xmlns:a16="http://schemas.microsoft.com/office/drawing/2014/main" val="20000"/>
                    </a:ext>
                  </a:extLst>
                </a:gridCol>
                <a:gridCol w="484898">
                  <a:extLst>
                    <a:ext uri="{9D8B030D-6E8A-4147-A177-3AD203B41FA5}">
                      <a16:colId xmlns:a16="http://schemas.microsoft.com/office/drawing/2014/main" val="20001"/>
                    </a:ext>
                  </a:extLst>
                </a:gridCol>
              </a:tblGrid>
              <a:tr h="630039">
                <a:tc>
                  <a:txBody>
                    <a:bodyPr/>
                    <a:lstStyle/>
                    <a:p>
                      <a:pPr algn="ctr"/>
                      <a:r>
                        <a:rPr lang="en-US" sz="1800" b="0" i="0" dirty="0">
                          <a:latin typeface="Myriad Pro Condensed" charset="0"/>
                          <a:ea typeface="Myriad Pro Condensed" charset="0"/>
                          <a:cs typeface="Myriad Pro Condensed" charset="0"/>
                        </a:rPr>
                        <a:t>operating system</a:t>
                      </a:r>
                    </a:p>
                  </a:txBody>
                  <a:tcPr marL="36000" marR="36000" marT="36000" marB="36000" anchor="ctr">
                    <a:solidFill>
                      <a:schemeClr val="accent3">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8M</a:t>
                      </a:r>
                    </a:p>
                  </a:txBody>
                  <a:tcPr marL="36000" marR="36000" marT="36000" marB="36000" anchor="ctr"/>
                </a:tc>
                <a:extLst>
                  <a:ext uri="{0D108BD9-81ED-4DB2-BD59-A6C34878D82A}">
                    <a16:rowId xmlns:a16="http://schemas.microsoft.com/office/drawing/2014/main" val="10000"/>
                  </a:ext>
                </a:extLst>
              </a:tr>
              <a:tr h="1575098">
                <a:tc>
                  <a:txBody>
                    <a:bodyPr/>
                    <a:lstStyle/>
                    <a:p>
                      <a:pPr algn="ctr"/>
                      <a:r>
                        <a:rPr lang="en-US" sz="1800" b="0" i="0" dirty="0">
                          <a:latin typeface="Myriad Pro Condensed" charset="0"/>
                          <a:ea typeface="Myriad Pro Condensed" charset="0"/>
                          <a:cs typeface="Myriad Pro Condensed" charset="0"/>
                        </a:rPr>
                        <a:t>Process 1</a:t>
                      </a:r>
                    </a:p>
                  </a:txBody>
                  <a:tcPr marL="36000" marR="36000" marT="36000" marB="36000" anchor="ctr">
                    <a:solidFill>
                      <a:schemeClr val="accent2">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20M</a:t>
                      </a:r>
                    </a:p>
                  </a:txBody>
                  <a:tcPr marL="36000" marR="36000" marT="36000" marB="36000" anchor="ctr"/>
                </a:tc>
                <a:extLst>
                  <a:ext uri="{0D108BD9-81ED-4DB2-BD59-A6C34878D82A}">
                    <a16:rowId xmlns:a16="http://schemas.microsoft.com/office/drawing/2014/main" val="10001"/>
                  </a:ext>
                </a:extLst>
              </a:tr>
              <a:tr h="1102569">
                <a:tc>
                  <a:txBody>
                    <a:bodyPr/>
                    <a:lstStyle/>
                    <a:p>
                      <a:pPr algn="ctr"/>
                      <a:r>
                        <a:rPr lang="en-US" sz="1800" b="0" i="0" dirty="0">
                          <a:latin typeface="Myriad Pro Condensed" charset="0"/>
                          <a:ea typeface="Myriad Pro Condensed" charset="0"/>
                          <a:cs typeface="Myriad Pro Condensed" charset="0"/>
                        </a:rPr>
                        <a:t>Process 2</a:t>
                      </a:r>
                    </a:p>
                  </a:txBody>
                  <a:tcPr marL="36000" marR="36000" marT="36000" marB="36000" anchor="ctr">
                    <a:solidFill>
                      <a:schemeClr val="accent4">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14M</a:t>
                      </a:r>
                    </a:p>
                  </a:txBody>
                  <a:tcPr marL="36000" marR="36000" marT="36000" marB="36000" anchor="ctr"/>
                </a:tc>
                <a:extLst>
                  <a:ext uri="{0D108BD9-81ED-4DB2-BD59-A6C34878D82A}">
                    <a16:rowId xmlns:a16="http://schemas.microsoft.com/office/drawing/2014/main" val="10002"/>
                  </a:ext>
                </a:extLst>
              </a:tr>
              <a:tr h="1417588">
                <a:tc>
                  <a:txBody>
                    <a:bodyPr/>
                    <a:lstStyle/>
                    <a:p>
                      <a:pPr algn="ctr"/>
                      <a:r>
                        <a:rPr lang="en-US" sz="1800" b="0" i="0" dirty="0">
                          <a:latin typeface="Myriad Pro Condensed" charset="0"/>
                          <a:ea typeface="Myriad Pro Condensed" charset="0"/>
                          <a:cs typeface="Myriad Pro Condensed" charset="0"/>
                        </a:rPr>
                        <a:t>Process 3</a:t>
                      </a:r>
                    </a:p>
                  </a:txBody>
                  <a:tcPr marL="36000" marR="36000" marT="36000" marB="36000" anchor="ctr">
                    <a:solidFill>
                      <a:schemeClr val="accent5">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18M</a:t>
                      </a:r>
                    </a:p>
                  </a:txBody>
                  <a:tcPr marL="36000" marR="36000" marT="36000" marB="36000" anchor="ctr"/>
                </a:tc>
                <a:extLst>
                  <a:ext uri="{0D108BD9-81ED-4DB2-BD59-A6C34878D82A}">
                    <a16:rowId xmlns:a16="http://schemas.microsoft.com/office/drawing/2014/main" val="10003"/>
                  </a:ext>
                </a:extLst>
              </a:tr>
              <a:tr h="327270">
                <a:tc>
                  <a:txBody>
                    <a:bodyPr/>
                    <a:lstStyle/>
                    <a:p>
                      <a:pPr algn="ctr"/>
                      <a:endParaRPr lang="en-US" sz="1000" b="0" i="0" dirty="0">
                        <a:latin typeface="Myriad Pro Condensed" charset="0"/>
                        <a:ea typeface="Myriad Pro Condensed" charset="0"/>
                        <a:cs typeface="Myriad Pro Condensed" charset="0"/>
                      </a:endParaRPr>
                    </a:p>
                  </a:txBody>
                  <a:tcPr marL="0" marR="0" marT="0" marB="0" anchor="ctr">
                    <a:solidFill>
                      <a:schemeClr val="bg1">
                        <a:lumMod val="85000"/>
                      </a:schemeClr>
                    </a:solidFill>
                  </a:tcPr>
                </a:tc>
                <a:tc>
                  <a:txBody>
                    <a:bodyPr/>
                    <a:lstStyle/>
                    <a:p>
                      <a:pPr algn="ctr"/>
                      <a:r>
                        <a:rPr lang="en-US" sz="1800" b="0" i="0" dirty="0">
                          <a:latin typeface="Myriad Pro Condensed" charset="0"/>
                          <a:ea typeface="Myriad Pro Condensed" charset="0"/>
                          <a:cs typeface="Myriad Pro Condensed" charset="0"/>
                        </a:rPr>
                        <a:t>4M</a:t>
                      </a:r>
                    </a:p>
                  </a:txBody>
                  <a:tcPr marL="0" marR="0" marT="0" marB="0" anchor="ctr"/>
                </a:tc>
                <a:extLst>
                  <a:ext uri="{0D108BD9-81ED-4DB2-BD59-A6C34878D82A}">
                    <a16:rowId xmlns:a16="http://schemas.microsoft.com/office/drawing/2014/main" val="10004"/>
                  </a:ext>
                </a:extLst>
              </a:tr>
            </a:tbl>
          </a:graphicData>
        </a:graphic>
      </p:graphicFrame>
      <p:sp>
        <p:nvSpPr>
          <p:cNvPr id="14" name="TextBox 13"/>
          <p:cNvSpPr txBox="1"/>
          <p:nvPr/>
        </p:nvSpPr>
        <p:spPr>
          <a:xfrm>
            <a:off x="8381104" y="4866284"/>
            <a:ext cx="486000" cy="276999"/>
          </a:xfrm>
          <a:prstGeom prst="rect">
            <a:avLst/>
          </a:prstGeom>
          <a:noFill/>
        </p:spPr>
        <p:txBody>
          <a:bodyPr wrap="none" lIns="0" tIns="0" rIns="0" bIns="0" rtlCol="0">
            <a:noAutofit/>
          </a:bodyPr>
          <a:lstStyle/>
          <a:p>
            <a:pPr algn="ctr"/>
            <a:r>
              <a:rPr lang="en-US" dirty="0">
                <a:latin typeface="Myriad Pro Condensed" charset="0"/>
                <a:ea typeface="Myriad Pro Condensed" charset="0"/>
                <a:cs typeface="Myriad Pro Condensed" charset="0"/>
              </a:rPr>
              <a:t>4M</a:t>
            </a:r>
            <a:endParaRPr lang="en-US" dirty="0"/>
          </a:p>
        </p:txBody>
      </p:sp>
    </p:spTree>
    <p:extLst>
      <p:ext uri="{BB962C8B-B14F-4D97-AF65-F5344CB8AC3E}">
        <p14:creationId xmlns:p14="http://schemas.microsoft.com/office/powerpoint/2010/main" val="2111887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The Effect of Variable Partitioning</a:t>
            </a:r>
          </a:p>
        </p:txBody>
      </p:sp>
      <p:sp>
        <p:nvSpPr>
          <p:cNvPr id="12" name="Text Placeholder 11"/>
          <p:cNvSpPr>
            <a:spLocks noGrp="1"/>
          </p:cNvSpPr>
          <p:nvPr>
            <p:ph type="body" sz="quarter" idx="11"/>
          </p:nvPr>
        </p:nvSpPr>
        <p:spPr/>
        <p:txBody>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60562459"/>
              </p:ext>
            </p:extLst>
          </p:nvPr>
        </p:nvGraphicFramePr>
        <p:xfrm>
          <a:off x="250825" y="1628774"/>
          <a:ext cx="1861753" cy="5040313"/>
        </p:xfrm>
        <a:graphic>
          <a:graphicData uri="http://schemas.openxmlformats.org/drawingml/2006/table">
            <a:tbl>
              <a:tblPr>
                <a:tableStyleId>{2D5ABB26-0587-4C30-8999-92F81FD0307C}</a:tableStyleId>
              </a:tblPr>
              <a:tblGrid>
                <a:gridCol w="1376855">
                  <a:extLst>
                    <a:ext uri="{9D8B030D-6E8A-4147-A177-3AD203B41FA5}">
                      <a16:colId xmlns:a16="http://schemas.microsoft.com/office/drawing/2014/main" val="20000"/>
                    </a:ext>
                  </a:extLst>
                </a:gridCol>
                <a:gridCol w="484898">
                  <a:extLst>
                    <a:ext uri="{9D8B030D-6E8A-4147-A177-3AD203B41FA5}">
                      <a16:colId xmlns:a16="http://schemas.microsoft.com/office/drawing/2014/main" val="20001"/>
                    </a:ext>
                  </a:extLst>
                </a:gridCol>
              </a:tblGrid>
              <a:tr h="628511">
                <a:tc>
                  <a:txBody>
                    <a:bodyPr/>
                    <a:lstStyle/>
                    <a:p>
                      <a:pPr algn="ctr"/>
                      <a:r>
                        <a:rPr lang="en-US" sz="1800" b="0" i="0" dirty="0">
                          <a:latin typeface="Myriad Pro Condensed" charset="0"/>
                          <a:ea typeface="Myriad Pro Condensed" charset="0"/>
                          <a:cs typeface="Myriad Pro Condensed" charset="0"/>
                        </a:rPr>
                        <a:t>operating system</a:t>
                      </a:r>
                    </a:p>
                  </a:txBody>
                  <a:tcPr marL="36000" marR="36000" marT="36000" marB="36000" anchor="ctr">
                    <a:solidFill>
                      <a:schemeClr val="accent3">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8M</a:t>
                      </a:r>
                    </a:p>
                  </a:txBody>
                  <a:tcPr marL="36000" marR="36000" marT="36000" marB="36000" anchor="ctr"/>
                </a:tc>
                <a:extLst>
                  <a:ext uri="{0D108BD9-81ED-4DB2-BD59-A6C34878D82A}">
                    <a16:rowId xmlns:a16="http://schemas.microsoft.com/office/drawing/2014/main" val="10000"/>
                  </a:ext>
                </a:extLst>
              </a:tr>
              <a:tr h="1571279">
                <a:tc>
                  <a:txBody>
                    <a:bodyPr/>
                    <a:lstStyle/>
                    <a:p>
                      <a:pPr algn="ctr"/>
                      <a:r>
                        <a:rPr lang="en-US" sz="1800" b="0" i="0" dirty="0">
                          <a:latin typeface="Myriad Pro Condensed" charset="0"/>
                          <a:ea typeface="Myriad Pro Condensed" charset="0"/>
                          <a:cs typeface="Myriad Pro Condensed" charset="0"/>
                        </a:rPr>
                        <a:t>Process 1</a:t>
                      </a:r>
                    </a:p>
                  </a:txBody>
                  <a:tcPr marL="36000" marR="36000" marT="36000" marB="36000" anchor="ctr">
                    <a:solidFill>
                      <a:schemeClr val="accent2">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20M</a:t>
                      </a:r>
                    </a:p>
                  </a:txBody>
                  <a:tcPr marL="36000" marR="36000" marT="36000" marB="36000" anchor="ctr"/>
                </a:tc>
                <a:extLst>
                  <a:ext uri="{0D108BD9-81ED-4DB2-BD59-A6C34878D82A}">
                    <a16:rowId xmlns:a16="http://schemas.microsoft.com/office/drawing/2014/main" val="10001"/>
                  </a:ext>
                </a:extLst>
              </a:tr>
              <a:tr h="1099895">
                <a:tc>
                  <a:txBody>
                    <a:bodyPr/>
                    <a:lstStyle/>
                    <a:p>
                      <a:pPr algn="ctr"/>
                      <a:endParaRPr lang="en-US" sz="1800" b="0" i="0" dirty="0">
                        <a:latin typeface="Myriad Pro Condensed" charset="0"/>
                        <a:ea typeface="Myriad Pro Condensed" charset="0"/>
                        <a:cs typeface="Myriad Pro Condensed" charset="0"/>
                      </a:endParaRPr>
                    </a:p>
                  </a:txBody>
                  <a:tcPr marL="36000" marR="36000" marT="36000" marB="36000" anchor="ctr">
                    <a:solidFill>
                      <a:schemeClr val="bg1">
                        <a:lumMod val="85000"/>
                      </a:schemeClr>
                    </a:solidFill>
                  </a:tcPr>
                </a:tc>
                <a:tc>
                  <a:txBody>
                    <a:bodyPr/>
                    <a:lstStyle/>
                    <a:p>
                      <a:pPr algn="ctr"/>
                      <a:r>
                        <a:rPr lang="en-US" sz="1800" b="0" i="0" dirty="0">
                          <a:latin typeface="Myriad Pro Condensed" charset="0"/>
                          <a:ea typeface="Myriad Pro Condensed" charset="0"/>
                          <a:cs typeface="Myriad Pro Condensed" charset="0"/>
                        </a:rPr>
                        <a:t>14M</a:t>
                      </a:r>
                    </a:p>
                  </a:txBody>
                  <a:tcPr marL="36000" marR="36000" marT="36000" marB="36000" anchor="ctr"/>
                </a:tc>
                <a:extLst>
                  <a:ext uri="{0D108BD9-81ED-4DB2-BD59-A6C34878D82A}">
                    <a16:rowId xmlns:a16="http://schemas.microsoft.com/office/drawing/2014/main" val="10002"/>
                  </a:ext>
                </a:extLst>
              </a:tr>
              <a:tr h="1414151">
                <a:tc>
                  <a:txBody>
                    <a:bodyPr/>
                    <a:lstStyle/>
                    <a:p>
                      <a:pPr algn="ctr"/>
                      <a:r>
                        <a:rPr lang="en-US" sz="1800" b="0" i="0" dirty="0">
                          <a:latin typeface="Myriad Pro Condensed" charset="0"/>
                          <a:ea typeface="Myriad Pro Condensed" charset="0"/>
                          <a:cs typeface="Myriad Pro Condensed" charset="0"/>
                        </a:rPr>
                        <a:t>Process 3</a:t>
                      </a:r>
                    </a:p>
                  </a:txBody>
                  <a:tcPr marL="36000" marR="36000" marT="36000" marB="36000" anchor="ctr">
                    <a:solidFill>
                      <a:schemeClr val="accent5">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18M</a:t>
                      </a:r>
                    </a:p>
                  </a:txBody>
                  <a:tcPr marL="36000" marR="36000" marT="36000" marB="36000" anchor="ctr"/>
                </a:tc>
                <a:extLst>
                  <a:ext uri="{0D108BD9-81ED-4DB2-BD59-A6C34878D82A}">
                    <a16:rowId xmlns:a16="http://schemas.microsoft.com/office/drawing/2014/main" val="10003"/>
                  </a:ext>
                </a:extLst>
              </a:tr>
              <a:tr h="326477">
                <a:tc>
                  <a:txBody>
                    <a:bodyPr/>
                    <a:lstStyle/>
                    <a:p>
                      <a:pPr algn="ctr"/>
                      <a:endParaRPr lang="en-US" sz="1800" b="0" i="0" dirty="0">
                        <a:latin typeface="Myriad Pro Condensed" charset="0"/>
                        <a:ea typeface="Myriad Pro Condensed" charset="0"/>
                        <a:cs typeface="Myriad Pro Condensed" charset="0"/>
                      </a:endParaRPr>
                    </a:p>
                  </a:txBody>
                  <a:tcPr marL="0" marR="0" marT="0" marB="0" anchor="ctr">
                    <a:solidFill>
                      <a:schemeClr val="bg1">
                        <a:lumMod val="85000"/>
                      </a:schemeClr>
                    </a:solidFill>
                  </a:tcPr>
                </a:tc>
                <a:tc>
                  <a:txBody>
                    <a:bodyPr/>
                    <a:lstStyle/>
                    <a:p>
                      <a:pPr algn="ctr"/>
                      <a:r>
                        <a:rPr lang="en-US" sz="1800" b="0" i="0" dirty="0">
                          <a:latin typeface="Myriad Pro Condensed" charset="0"/>
                          <a:ea typeface="Myriad Pro Condensed" charset="0"/>
                          <a:cs typeface="Myriad Pro Condensed" charset="0"/>
                        </a:rPr>
                        <a:t>4M</a:t>
                      </a:r>
                    </a:p>
                  </a:txBody>
                  <a:tcPr marL="0" marR="0" marT="0" marB="0" anchor="ct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577063366"/>
              </p:ext>
            </p:extLst>
          </p:nvPr>
        </p:nvGraphicFramePr>
        <p:xfrm>
          <a:off x="2511024" y="1628775"/>
          <a:ext cx="1861753" cy="5072786"/>
        </p:xfrm>
        <a:graphic>
          <a:graphicData uri="http://schemas.openxmlformats.org/drawingml/2006/table">
            <a:tbl>
              <a:tblPr>
                <a:tableStyleId>{2D5ABB26-0587-4C30-8999-92F81FD0307C}</a:tableStyleId>
              </a:tblPr>
              <a:tblGrid>
                <a:gridCol w="1376855">
                  <a:extLst>
                    <a:ext uri="{9D8B030D-6E8A-4147-A177-3AD203B41FA5}">
                      <a16:colId xmlns:a16="http://schemas.microsoft.com/office/drawing/2014/main" val="20000"/>
                    </a:ext>
                  </a:extLst>
                </a:gridCol>
                <a:gridCol w="484898">
                  <a:extLst>
                    <a:ext uri="{9D8B030D-6E8A-4147-A177-3AD203B41FA5}">
                      <a16:colId xmlns:a16="http://schemas.microsoft.com/office/drawing/2014/main" val="20001"/>
                    </a:ext>
                  </a:extLst>
                </a:gridCol>
              </a:tblGrid>
              <a:tr h="628511">
                <a:tc>
                  <a:txBody>
                    <a:bodyPr/>
                    <a:lstStyle/>
                    <a:p>
                      <a:pPr algn="ctr"/>
                      <a:r>
                        <a:rPr lang="en-US" sz="1800" b="0" i="0" dirty="0">
                          <a:latin typeface="Myriad Pro Condensed" charset="0"/>
                          <a:ea typeface="Myriad Pro Condensed" charset="0"/>
                          <a:cs typeface="Myriad Pro Condensed" charset="0"/>
                        </a:rPr>
                        <a:t>operating system</a:t>
                      </a:r>
                    </a:p>
                  </a:txBody>
                  <a:tcPr marL="36000" marR="36000" marT="36000" marB="36000" anchor="ctr">
                    <a:solidFill>
                      <a:schemeClr val="accent3">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8M</a:t>
                      </a:r>
                    </a:p>
                  </a:txBody>
                  <a:tcPr marL="36000" marR="36000" marT="36000" marB="36000" anchor="ctr"/>
                </a:tc>
                <a:extLst>
                  <a:ext uri="{0D108BD9-81ED-4DB2-BD59-A6C34878D82A}">
                    <a16:rowId xmlns:a16="http://schemas.microsoft.com/office/drawing/2014/main" val="10000"/>
                  </a:ext>
                </a:extLst>
              </a:tr>
              <a:tr h="1571279">
                <a:tc>
                  <a:txBody>
                    <a:bodyPr/>
                    <a:lstStyle/>
                    <a:p>
                      <a:pPr algn="ctr"/>
                      <a:r>
                        <a:rPr lang="en-US" sz="1800" b="0" i="0" dirty="0">
                          <a:latin typeface="Myriad Pro Condensed" charset="0"/>
                          <a:ea typeface="Myriad Pro Condensed" charset="0"/>
                          <a:cs typeface="Myriad Pro Condensed" charset="0"/>
                        </a:rPr>
                        <a:t>Process 1</a:t>
                      </a:r>
                    </a:p>
                  </a:txBody>
                  <a:tcPr marL="36000" marR="36000" marT="36000" marB="36000" anchor="ctr">
                    <a:solidFill>
                      <a:schemeClr val="accent2">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20M</a:t>
                      </a:r>
                    </a:p>
                  </a:txBody>
                  <a:tcPr marL="36000" marR="36000" marT="36000" marB="36000" anchor="ctr"/>
                </a:tc>
                <a:extLst>
                  <a:ext uri="{0D108BD9-81ED-4DB2-BD59-A6C34878D82A}">
                    <a16:rowId xmlns:a16="http://schemas.microsoft.com/office/drawing/2014/main" val="10001"/>
                  </a:ext>
                </a:extLst>
              </a:tr>
              <a:tr h="628511">
                <a:tc>
                  <a:txBody>
                    <a:bodyPr/>
                    <a:lstStyle/>
                    <a:p>
                      <a:pPr algn="ctr"/>
                      <a:r>
                        <a:rPr lang="en-US" sz="1800" b="0" i="0" dirty="0">
                          <a:latin typeface="Myriad Pro Condensed" charset="0"/>
                          <a:ea typeface="Myriad Pro Condensed" charset="0"/>
                          <a:cs typeface="Myriad Pro Condensed" charset="0"/>
                        </a:rPr>
                        <a:t>Process 4</a:t>
                      </a:r>
                    </a:p>
                  </a:txBody>
                  <a:tcPr marL="36000" marR="36000" marT="36000" marB="36000" anchor="ctr">
                    <a:solidFill>
                      <a:schemeClr val="accent6">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8M</a:t>
                      </a:r>
                    </a:p>
                  </a:txBody>
                  <a:tcPr marL="36000" marR="36000" marT="36000" marB="36000" anchor="ctr"/>
                </a:tc>
                <a:extLst>
                  <a:ext uri="{0D108BD9-81ED-4DB2-BD59-A6C34878D82A}">
                    <a16:rowId xmlns:a16="http://schemas.microsoft.com/office/drawing/2014/main" val="10002"/>
                  </a:ext>
                </a:extLst>
              </a:tr>
              <a:tr h="503857">
                <a:tc>
                  <a:txBody>
                    <a:bodyPr/>
                    <a:lstStyle/>
                    <a:p>
                      <a:pPr algn="ctr"/>
                      <a:endParaRPr lang="en-US" sz="1800" b="0" i="0" dirty="0">
                        <a:latin typeface="Myriad Pro Condensed" charset="0"/>
                        <a:ea typeface="Myriad Pro Condensed" charset="0"/>
                        <a:cs typeface="Myriad Pro Condensed" charset="0"/>
                      </a:endParaRPr>
                    </a:p>
                  </a:txBody>
                  <a:tcPr marL="36000" marR="36000" marT="36000" marB="36000" anchor="ctr">
                    <a:solidFill>
                      <a:schemeClr val="bg1">
                        <a:lumMod val="85000"/>
                      </a:schemeClr>
                    </a:solidFill>
                  </a:tcPr>
                </a:tc>
                <a:tc>
                  <a:txBody>
                    <a:bodyPr/>
                    <a:lstStyle/>
                    <a:p>
                      <a:pPr algn="ctr"/>
                      <a:r>
                        <a:rPr lang="en-US" sz="1800" b="0" i="0" dirty="0">
                          <a:latin typeface="Myriad Pro Condensed" charset="0"/>
                          <a:ea typeface="Myriad Pro Condensed" charset="0"/>
                          <a:cs typeface="Myriad Pro Condensed" charset="0"/>
                        </a:rPr>
                        <a:t>6M</a:t>
                      </a:r>
                    </a:p>
                  </a:txBody>
                  <a:tcPr marL="36000" marR="36000" marT="36000" marB="36000" anchor="ctr"/>
                </a:tc>
                <a:extLst>
                  <a:ext uri="{0D108BD9-81ED-4DB2-BD59-A6C34878D82A}">
                    <a16:rowId xmlns:a16="http://schemas.microsoft.com/office/drawing/2014/main" val="10003"/>
                  </a:ext>
                </a:extLst>
              </a:tr>
              <a:tr h="1414151">
                <a:tc>
                  <a:txBody>
                    <a:bodyPr/>
                    <a:lstStyle/>
                    <a:p>
                      <a:pPr algn="ctr"/>
                      <a:r>
                        <a:rPr lang="en-US" sz="1800" b="0" i="0">
                          <a:latin typeface="Myriad Pro Condensed" charset="0"/>
                          <a:ea typeface="Myriad Pro Condensed" charset="0"/>
                          <a:cs typeface="Myriad Pro Condensed" charset="0"/>
                        </a:rPr>
                        <a:t>Process 3</a:t>
                      </a:r>
                      <a:endParaRPr lang="en-US" sz="1800" b="0" i="0" dirty="0">
                        <a:latin typeface="Myriad Pro Condensed" charset="0"/>
                        <a:ea typeface="Myriad Pro Condensed" charset="0"/>
                        <a:cs typeface="Myriad Pro Condensed" charset="0"/>
                      </a:endParaRPr>
                    </a:p>
                  </a:txBody>
                  <a:tcPr marL="36000" marR="36000" marT="36000" marB="36000" anchor="ctr">
                    <a:solidFill>
                      <a:schemeClr val="accent5">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18M</a:t>
                      </a:r>
                    </a:p>
                  </a:txBody>
                  <a:tcPr marL="36000" marR="36000" marT="36000" marB="36000" anchor="ctr"/>
                </a:tc>
                <a:extLst>
                  <a:ext uri="{0D108BD9-81ED-4DB2-BD59-A6C34878D82A}">
                    <a16:rowId xmlns:a16="http://schemas.microsoft.com/office/drawing/2014/main" val="10004"/>
                  </a:ext>
                </a:extLst>
              </a:tr>
              <a:tr h="326477">
                <a:tc>
                  <a:txBody>
                    <a:bodyPr/>
                    <a:lstStyle/>
                    <a:p>
                      <a:pPr algn="ctr"/>
                      <a:endParaRPr lang="en-US" sz="1800" b="0" i="0" dirty="0">
                        <a:latin typeface="Myriad Pro Condensed" charset="0"/>
                        <a:ea typeface="Myriad Pro Condensed" charset="0"/>
                        <a:cs typeface="Myriad Pro Condensed" charset="0"/>
                      </a:endParaRPr>
                    </a:p>
                  </a:txBody>
                  <a:tcPr marL="0" marR="0" marT="0" marB="0" anchor="ctr">
                    <a:solidFill>
                      <a:schemeClr val="bg1">
                        <a:lumMod val="85000"/>
                      </a:schemeClr>
                    </a:solidFill>
                  </a:tcPr>
                </a:tc>
                <a:tc>
                  <a:txBody>
                    <a:bodyPr/>
                    <a:lstStyle/>
                    <a:p>
                      <a:pPr algn="ctr"/>
                      <a:r>
                        <a:rPr lang="en-US" sz="1800" b="0" i="0" dirty="0">
                          <a:latin typeface="Myriad Pro Condensed" charset="0"/>
                          <a:ea typeface="Myriad Pro Condensed" charset="0"/>
                          <a:cs typeface="Myriad Pro Condensed" charset="0"/>
                        </a:rPr>
                        <a:t>4M</a:t>
                      </a:r>
                    </a:p>
                  </a:txBody>
                  <a:tcPr marL="0" marR="0" marT="0" marB="0" anchor="ctr"/>
                </a:tc>
                <a:extLst>
                  <a:ext uri="{0D108BD9-81ED-4DB2-BD59-A6C34878D82A}">
                    <a16:rowId xmlns:a16="http://schemas.microsoft.com/office/drawing/2014/main" val="10005"/>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234092522"/>
              </p:ext>
            </p:extLst>
          </p:nvPr>
        </p:nvGraphicFramePr>
        <p:xfrm>
          <a:off x="4771223" y="1628775"/>
          <a:ext cx="1861753" cy="5072786"/>
        </p:xfrm>
        <a:graphic>
          <a:graphicData uri="http://schemas.openxmlformats.org/drawingml/2006/table">
            <a:tbl>
              <a:tblPr>
                <a:tableStyleId>{2D5ABB26-0587-4C30-8999-92F81FD0307C}</a:tableStyleId>
              </a:tblPr>
              <a:tblGrid>
                <a:gridCol w="1376855">
                  <a:extLst>
                    <a:ext uri="{9D8B030D-6E8A-4147-A177-3AD203B41FA5}">
                      <a16:colId xmlns:a16="http://schemas.microsoft.com/office/drawing/2014/main" val="20000"/>
                    </a:ext>
                  </a:extLst>
                </a:gridCol>
                <a:gridCol w="484898">
                  <a:extLst>
                    <a:ext uri="{9D8B030D-6E8A-4147-A177-3AD203B41FA5}">
                      <a16:colId xmlns:a16="http://schemas.microsoft.com/office/drawing/2014/main" val="20001"/>
                    </a:ext>
                  </a:extLst>
                </a:gridCol>
              </a:tblGrid>
              <a:tr h="628511">
                <a:tc>
                  <a:txBody>
                    <a:bodyPr/>
                    <a:lstStyle/>
                    <a:p>
                      <a:pPr algn="ctr"/>
                      <a:r>
                        <a:rPr lang="en-US" sz="1800" b="0" i="0" dirty="0">
                          <a:latin typeface="Myriad Pro Condensed" charset="0"/>
                          <a:ea typeface="Myriad Pro Condensed" charset="0"/>
                          <a:cs typeface="Myriad Pro Condensed" charset="0"/>
                        </a:rPr>
                        <a:t>operating system</a:t>
                      </a:r>
                    </a:p>
                  </a:txBody>
                  <a:tcPr marL="36000" marR="36000" marT="36000" marB="36000" anchor="ctr">
                    <a:solidFill>
                      <a:schemeClr val="accent3">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8M</a:t>
                      </a:r>
                    </a:p>
                  </a:txBody>
                  <a:tcPr marL="36000" marR="36000" marT="36000" marB="36000" anchor="ctr"/>
                </a:tc>
                <a:extLst>
                  <a:ext uri="{0D108BD9-81ED-4DB2-BD59-A6C34878D82A}">
                    <a16:rowId xmlns:a16="http://schemas.microsoft.com/office/drawing/2014/main" val="10000"/>
                  </a:ext>
                </a:extLst>
              </a:tr>
              <a:tr h="1571279">
                <a:tc>
                  <a:txBody>
                    <a:bodyPr/>
                    <a:lstStyle/>
                    <a:p>
                      <a:pPr algn="ctr"/>
                      <a:endParaRPr lang="en-US" sz="1800" b="0" i="0" dirty="0">
                        <a:latin typeface="Myriad Pro Condensed" charset="0"/>
                        <a:ea typeface="Myriad Pro Condensed" charset="0"/>
                        <a:cs typeface="Myriad Pro Condensed" charset="0"/>
                      </a:endParaRPr>
                    </a:p>
                  </a:txBody>
                  <a:tcPr marL="36000" marR="36000" marT="36000" marB="36000" anchor="ctr">
                    <a:solidFill>
                      <a:schemeClr val="bg1">
                        <a:lumMod val="85000"/>
                      </a:schemeClr>
                    </a:solidFill>
                  </a:tcPr>
                </a:tc>
                <a:tc>
                  <a:txBody>
                    <a:bodyPr/>
                    <a:lstStyle/>
                    <a:p>
                      <a:pPr algn="ctr"/>
                      <a:r>
                        <a:rPr lang="en-US" sz="1800" b="0" i="0" dirty="0">
                          <a:latin typeface="Myriad Pro Condensed" charset="0"/>
                          <a:ea typeface="Myriad Pro Condensed" charset="0"/>
                          <a:cs typeface="Myriad Pro Condensed" charset="0"/>
                        </a:rPr>
                        <a:t>20M</a:t>
                      </a:r>
                    </a:p>
                  </a:txBody>
                  <a:tcPr marL="36000" marR="36000" marT="36000" marB="36000" anchor="ctr"/>
                </a:tc>
                <a:extLst>
                  <a:ext uri="{0D108BD9-81ED-4DB2-BD59-A6C34878D82A}">
                    <a16:rowId xmlns:a16="http://schemas.microsoft.com/office/drawing/2014/main" val="10001"/>
                  </a:ext>
                </a:extLst>
              </a:tr>
              <a:tr h="628511">
                <a:tc>
                  <a:txBody>
                    <a:bodyPr/>
                    <a:lstStyle/>
                    <a:p>
                      <a:pPr algn="ctr"/>
                      <a:r>
                        <a:rPr lang="en-US" sz="1800" b="0" i="0" dirty="0">
                          <a:latin typeface="Myriad Pro Condensed" charset="0"/>
                          <a:ea typeface="Myriad Pro Condensed" charset="0"/>
                          <a:cs typeface="Myriad Pro Condensed" charset="0"/>
                        </a:rPr>
                        <a:t>Process 4</a:t>
                      </a:r>
                    </a:p>
                  </a:txBody>
                  <a:tcPr marL="36000" marR="36000" marT="36000" marB="36000" anchor="ctr">
                    <a:solidFill>
                      <a:schemeClr val="accent6">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8M</a:t>
                      </a:r>
                    </a:p>
                  </a:txBody>
                  <a:tcPr marL="36000" marR="36000" marT="36000" marB="36000" anchor="ctr"/>
                </a:tc>
                <a:extLst>
                  <a:ext uri="{0D108BD9-81ED-4DB2-BD59-A6C34878D82A}">
                    <a16:rowId xmlns:a16="http://schemas.microsoft.com/office/drawing/2014/main" val="10002"/>
                  </a:ext>
                </a:extLst>
              </a:tr>
              <a:tr h="503857">
                <a:tc>
                  <a:txBody>
                    <a:bodyPr/>
                    <a:lstStyle/>
                    <a:p>
                      <a:pPr algn="ctr"/>
                      <a:endParaRPr lang="en-US" sz="1800" b="0" i="0" dirty="0">
                        <a:latin typeface="Myriad Pro Condensed" charset="0"/>
                        <a:ea typeface="Myriad Pro Condensed" charset="0"/>
                        <a:cs typeface="Myriad Pro Condensed" charset="0"/>
                      </a:endParaRPr>
                    </a:p>
                  </a:txBody>
                  <a:tcPr marL="36000" marR="36000" marT="36000" marB="36000" anchor="ctr">
                    <a:solidFill>
                      <a:schemeClr val="bg1">
                        <a:lumMod val="85000"/>
                      </a:schemeClr>
                    </a:solidFill>
                  </a:tcPr>
                </a:tc>
                <a:tc>
                  <a:txBody>
                    <a:bodyPr/>
                    <a:lstStyle/>
                    <a:p>
                      <a:pPr algn="ctr"/>
                      <a:r>
                        <a:rPr lang="en-US" sz="1800" b="0" i="0" dirty="0">
                          <a:latin typeface="Myriad Pro Condensed" charset="0"/>
                          <a:ea typeface="Myriad Pro Condensed" charset="0"/>
                          <a:cs typeface="Myriad Pro Condensed" charset="0"/>
                        </a:rPr>
                        <a:t>6M</a:t>
                      </a:r>
                    </a:p>
                  </a:txBody>
                  <a:tcPr marL="36000" marR="36000" marT="36000" marB="36000" anchor="ctr"/>
                </a:tc>
                <a:extLst>
                  <a:ext uri="{0D108BD9-81ED-4DB2-BD59-A6C34878D82A}">
                    <a16:rowId xmlns:a16="http://schemas.microsoft.com/office/drawing/2014/main" val="10003"/>
                  </a:ext>
                </a:extLst>
              </a:tr>
              <a:tr h="1414151">
                <a:tc>
                  <a:txBody>
                    <a:bodyPr/>
                    <a:lstStyle/>
                    <a:p>
                      <a:pPr algn="ctr"/>
                      <a:r>
                        <a:rPr lang="en-US" sz="1800" b="0" i="0">
                          <a:latin typeface="Myriad Pro Condensed" charset="0"/>
                          <a:ea typeface="Myriad Pro Condensed" charset="0"/>
                          <a:cs typeface="Myriad Pro Condensed" charset="0"/>
                        </a:rPr>
                        <a:t>Process 3</a:t>
                      </a:r>
                      <a:endParaRPr lang="en-US" sz="1800" b="0" i="0" dirty="0">
                        <a:latin typeface="Myriad Pro Condensed" charset="0"/>
                        <a:ea typeface="Myriad Pro Condensed" charset="0"/>
                        <a:cs typeface="Myriad Pro Condensed" charset="0"/>
                      </a:endParaRPr>
                    </a:p>
                  </a:txBody>
                  <a:tcPr marL="36000" marR="36000" marT="36000" marB="36000" anchor="ctr">
                    <a:solidFill>
                      <a:schemeClr val="accent5">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18M</a:t>
                      </a:r>
                    </a:p>
                  </a:txBody>
                  <a:tcPr marL="36000" marR="36000" marT="36000" marB="36000" anchor="ctr"/>
                </a:tc>
                <a:extLst>
                  <a:ext uri="{0D108BD9-81ED-4DB2-BD59-A6C34878D82A}">
                    <a16:rowId xmlns:a16="http://schemas.microsoft.com/office/drawing/2014/main" val="10004"/>
                  </a:ext>
                </a:extLst>
              </a:tr>
              <a:tr h="326477">
                <a:tc>
                  <a:txBody>
                    <a:bodyPr/>
                    <a:lstStyle/>
                    <a:p>
                      <a:pPr algn="ctr"/>
                      <a:endParaRPr lang="en-US" sz="1800" b="0" i="0" dirty="0">
                        <a:latin typeface="Myriad Pro Condensed" charset="0"/>
                        <a:ea typeface="Myriad Pro Condensed" charset="0"/>
                        <a:cs typeface="Myriad Pro Condensed" charset="0"/>
                      </a:endParaRPr>
                    </a:p>
                  </a:txBody>
                  <a:tcPr marL="0" marR="0" marT="0" marB="0" anchor="ctr">
                    <a:solidFill>
                      <a:schemeClr val="bg1">
                        <a:lumMod val="85000"/>
                      </a:schemeClr>
                    </a:solidFill>
                  </a:tcPr>
                </a:tc>
                <a:tc>
                  <a:txBody>
                    <a:bodyPr/>
                    <a:lstStyle/>
                    <a:p>
                      <a:pPr algn="ctr"/>
                      <a:r>
                        <a:rPr lang="en-US" sz="1800" b="0" i="0" dirty="0">
                          <a:latin typeface="Myriad Pro Condensed" charset="0"/>
                          <a:ea typeface="Myriad Pro Condensed" charset="0"/>
                          <a:cs typeface="Myriad Pro Condensed" charset="0"/>
                        </a:rPr>
                        <a:t>4M</a:t>
                      </a:r>
                    </a:p>
                  </a:txBody>
                  <a:tcPr marL="0" marR="0" marT="0" marB="0" anchor="ctr"/>
                </a:tc>
                <a:extLst>
                  <a:ext uri="{0D108BD9-81ED-4DB2-BD59-A6C34878D82A}">
                    <a16:rowId xmlns:a16="http://schemas.microsoft.com/office/drawing/2014/main" val="1000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231436710"/>
              </p:ext>
            </p:extLst>
          </p:nvPr>
        </p:nvGraphicFramePr>
        <p:xfrm>
          <a:off x="7031423" y="1628774"/>
          <a:ext cx="1861753" cy="5040312"/>
        </p:xfrm>
        <a:graphic>
          <a:graphicData uri="http://schemas.openxmlformats.org/drawingml/2006/table">
            <a:tbl>
              <a:tblPr>
                <a:tableStyleId>{2D5ABB26-0587-4C30-8999-92F81FD0307C}</a:tableStyleId>
              </a:tblPr>
              <a:tblGrid>
                <a:gridCol w="1376855">
                  <a:extLst>
                    <a:ext uri="{9D8B030D-6E8A-4147-A177-3AD203B41FA5}">
                      <a16:colId xmlns:a16="http://schemas.microsoft.com/office/drawing/2014/main" val="20000"/>
                    </a:ext>
                  </a:extLst>
                </a:gridCol>
                <a:gridCol w="484898">
                  <a:extLst>
                    <a:ext uri="{9D8B030D-6E8A-4147-A177-3AD203B41FA5}">
                      <a16:colId xmlns:a16="http://schemas.microsoft.com/office/drawing/2014/main" val="20001"/>
                    </a:ext>
                  </a:extLst>
                </a:gridCol>
              </a:tblGrid>
              <a:tr h="620515">
                <a:tc>
                  <a:txBody>
                    <a:bodyPr/>
                    <a:lstStyle/>
                    <a:p>
                      <a:pPr algn="ctr"/>
                      <a:r>
                        <a:rPr lang="en-US" sz="1800" b="0" i="0" dirty="0">
                          <a:latin typeface="Myriad Pro Condensed" charset="0"/>
                          <a:ea typeface="Myriad Pro Condensed" charset="0"/>
                          <a:cs typeface="Myriad Pro Condensed" charset="0"/>
                        </a:rPr>
                        <a:t>operating system</a:t>
                      </a:r>
                    </a:p>
                  </a:txBody>
                  <a:tcPr marL="36000" marR="36000" marT="36000" marB="36000" anchor="ctr">
                    <a:solidFill>
                      <a:schemeClr val="accent3">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8M</a:t>
                      </a:r>
                    </a:p>
                  </a:txBody>
                  <a:tcPr marL="36000" marR="36000" marT="36000" marB="36000" anchor="ctr"/>
                </a:tc>
                <a:extLst>
                  <a:ext uri="{0D108BD9-81ED-4DB2-BD59-A6C34878D82A}">
                    <a16:rowId xmlns:a16="http://schemas.microsoft.com/office/drawing/2014/main" val="10000"/>
                  </a:ext>
                </a:extLst>
              </a:tr>
              <a:tr h="1085903">
                <a:tc>
                  <a:txBody>
                    <a:bodyPr/>
                    <a:lstStyle/>
                    <a:p>
                      <a:pPr algn="ctr"/>
                      <a:r>
                        <a:rPr lang="en-US" sz="1800" b="0" i="0" dirty="0">
                          <a:latin typeface="Myriad Pro Condensed" charset="0"/>
                          <a:ea typeface="Myriad Pro Condensed" charset="0"/>
                          <a:cs typeface="Myriad Pro Condensed" charset="0"/>
                        </a:rPr>
                        <a:t>Process 2</a:t>
                      </a:r>
                    </a:p>
                  </a:txBody>
                  <a:tcPr marL="36000" marR="36000" marT="36000" marB="36000" anchor="ctr">
                    <a:solidFill>
                      <a:schemeClr val="accent4">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14M</a:t>
                      </a:r>
                    </a:p>
                  </a:txBody>
                  <a:tcPr marL="36000" marR="36000" marT="36000" marB="36000" anchor="ctr"/>
                </a:tc>
                <a:extLst>
                  <a:ext uri="{0D108BD9-81ED-4DB2-BD59-A6C34878D82A}">
                    <a16:rowId xmlns:a16="http://schemas.microsoft.com/office/drawing/2014/main" val="10001"/>
                  </a:ext>
                </a:extLst>
              </a:tr>
              <a:tr h="497447">
                <a:tc>
                  <a:txBody>
                    <a:bodyPr/>
                    <a:lstStyle/>
                    <a:p>
                      <a:pPr algn="ctr"/>
                      <a:endParaRPr lang="en-US" sz="1800" b="0" i="0" dirty="0">
                        <a:latin typeface="Myriad Pro Condensed" charset="0"/>
                        <a:ea typeface="Myriad Pro Condensed" charset="0"/>
                        <a:cs typeface="Myriad Pro Condensed" charset="0"/>
                      </a:endParaRPr>
                    </a:p>
                  </a:txBody>
                  <a:tcPr marL="36000" marR="36000" marT="36000" marB="36000" anchor="ctr">
                    <a:solidFill>
                      <a:schemeClr val="bg1">
                        <a:lumMod val="85000"/>
                      </a:schemeClr>
                    </a:solidFill>
                  </a:tcPr>
                </a:tc>
                <a:tc>
                  <a:txBody>
                    <a:bodyPr/>
                    <a:lstStyle/>
                    <a:p>
                      <a:pPr algn="ctr"/>
                      <a:r>
                        <a:rPr lang="en-US" sz="1800" b="0" i="0" dirty="0">
                          <a:latin typeface="Myriad Pro Condensed" charset="0"/>
                          <a:ea typeface="Myriad Pro Condensed" charset="0"/>
                          <a:cs typeface="Myriad Pro Condensed" charset="0"/>
                        </a:rPr>
                        <a:t>6M</a:t>
                      </a:r>
                    </a:p>
                  </a:txBody>
                  <a:tcPr marL="36000" marR="36000" marT="36000" marB="36000" anchor="ctr"/>
                </a:tc>
                <a:extLst>
                  <a:ext uri="{0D108BD9-81ED-4DB2-BD59-A6C34878D82A}">
                    <a16:rowId xmlns:a16="http://schemas.microsoft.com/office/drawing/2014/main" val="10002"/>
                  </a:ext>
                </a:extLst>
              </a:tr>
              <a:tr h="620515">
                <a:tc>
                  <a:txBody>
                    <a:bodyPr/>
                    <a:lstStyle/>
                    <a:p>
                      <a:pPr algn="ctr"/>
                      <a:r>
                        <a:rPr lang="en-US" sz="1800" b="0" i="0" dirty="0">
                          <a:latin typeface="Myriad Pro Condensed" charset="0"/>
                          <a:ea typeface="Myriad Pro Condensed" charset="0"/>
                          <a:cs typeface="Myriad Pro Condensed" charset="0"/>
                        </a:rPr>
                        <a:t>Process 4</a:t>
                      </a:r>
                    </a:p>
                  </a:txBody>
                  <a:tcPr marL="36000" marR="36000" marT="36000" marB="36000" anchor="ctr">
                    <a:solidFill>
                      <a:schemeClr val="accent6">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8M</a:t>
                      </a:r>
                    </a:p>
                  </a:txBody>
                  <a:tcPr marL="36000" marR="36000" marT="36000" marB="36000" anchor="ctr"/>
                </a:tc>
                <a:extLst>
                  <a:ext uri="{0D108BD9-81ED-4DB2-BD59-A6C34878D82A}">
                    <a16:rowId xmlns:a16="http://schemas.microsoft.com/office/drawing/2014/main" val="10003"/>
                  </a:ext>
                </a:extLst>
              </a:tr>
              <a:tr h="497447">
                <a:tc>
                  <a:txBody>
                    <a:bodyPr/>
                    <a:lstStyle/>
                    <a:p>
                      <a:pPr algn="ctr"/>
                      <a:endParaRPr lang="en-US" sz="1800" b="0" i="0" dirty="0">
                        <a:latin typeface="Myriad Pro Condensed" charset="0"/>
                        <a:ea typeface="Myriad Pro Condensed" charset="0"/>
                        <a:cs typeface="Myriad Pro Condensed" charset="0"/>
                      </a:endParaRPr>
                    </a:p>
                  </a:txBody>
                  <a:tcPr marL="36000" marR="36000" marT="36000" marB="36000" anchor="ctr">
                    <a:solidFill>
                      <a:schemeClr val="bg1">
                        <a:lumMod val="85000"/>
                      </a:schemeClr>
                    </a:solidFill>
                  </a:tcPr>
                </a:tc>
                <a:tc>
                  <a:txBody>
                    <a:bodyPr/>
                    <a:lstStyle/>
                    <a:p>
                      <a:pPr algn="ctr"/>
                      <a:r>
                        <a:rPr lang="en-US" sz="1800" b="0" i="0" dirty="0">
                          <a:latin typeface="Myriad Pro Condensed" charset="0"/>
                          <a:ea typeface="Myriad Pro Condensed" charset="0"/>
                          <a:cs typeface="Myriad Pro Condensed" charset="0"/>
                        </a:rPr>
                        <a:t>6M</a:t>
                      </a:r>
                    </a:p>
                  </a:txBody>
                  <a:tcPr marL="36000" marR="36000" marT="36000" marB="36000" anchor="ctr"/>
                </a:tc>
                <a:extLst>
                  <a:ext uri="{0D108BD9-81ED-4DB2-BD59-A6C34878D82A}">
                    <a16:rowId xmlns:a16="http://schemas.microsoft.com/office/drawing/2014/main" val="10004"/>
                  </a:ext>
                </a:extLst>
              </a:tr>
              <a:tr h="1396161">
                <a:tc>
                  <a:txBody>
                    <a:bodyPr/>
                    <a:lstStyle/>
                    <a:p>
                      <a:pPr algn="ctr"/>
                      <a:r>
                        <a:rPr lang="en-US" sz="1800" b="0" i="0" dirty="0">
                          <a:latin typeface="Myriad Pro Condensed" charset="0"/>
                          <a:ea typeface="Myriad Pro Condensed" charset="0"/>
                          <a:cs typeface="Myriad Pro Condensed" charset="0"/>
                        </a:rPr>
                        <a:t>Process 3</a:t>
                      </a:r>
                    </a:p>
                  </a:txBody>
                  <a:tcPr marL="36000" marR="36000" marT="36000" marB="36000" anchor="ctr">
                    <a:solidFill>
                      <a:schemeClr val="accent5">
                        <a:lumMod val="40000"/>
                        <a:lumOff val="60000"/>
                      </a:schemeClr>
                    </a:solidFill>
                  </a:tcPr>
                </a:tc>
                <a:tc>
                  <a:txBody>
                    <a:bodyPr/>
                    <a:lstStyle/>
                    <a:p>
                      <a:pPr algn="ctr"/>
                      <a:r>
                        <a:rPr lang="en-US" sz="1800" b="0" i="0" dirty="0">
                          <a:latin typeface="Myriad Pro Condensed" charset="0"/>
                          <a:ea typeface="Myriad Pro Condensed" charset="0"/>
                          <a:cs typeface="Myriad Pro Condensed" charset="0"/>
                        </a:rPr>
                        <a:t>18M</a:t>
                      </a:r>
                    </a:p>
                  </a:txBody>
                  <a:tcPr marL="36000" marR="36000" marT="36000" marB="36000" anchor="ctr"/>
                </a:tc>
                <a:extLst>
                  <a:ext uri="{0D108BD9-81ED-4DB2-BD59-A6C34878D82A}">
                    <a16:rowId xmlns:a16="http://schemas.microsoft.com/office/drawing/2014/main" val="10005"/>
                  </a:ext>
                </a:extLst>
              </a:tr>
              <a:tr h="322324">
                <a:tc>
                  <a:txBody>
                    <a:bodyPr/>
                    <a:lstStyle/>
                    <a:p>
                      <a:pPr algn="ctr"/>
                      <a:endParaRPr lang="en-US" sz="1800" b="0" i="0" dirty="0">
                        <a:latin typeface="Myriad Pro Condensed" charset="0"/>
                        <a:ea typeface="Myriad Pro Condensed" charset="0"/>
                        <a:cs typeface="Myriad Pro Condensed" charset="0"/>
                      </a:endParaRPr>
                    </a:p>
                  </a:txBody>
                  <a:tcPr marL="0" marR="0" marT="0" marB="0" anchor="ctr">
                    <a:solidFill>
                      <a:schemeClr val="bg1">
                        <a:lumMod val="85000"/>
                      </a:schemeClr>
                    </a:solidFill>
                  </a:tcPr>
                </a:tc>
                <a:tc>
                  <a:txBody>
                    <a:bodyPr/>
                    <a:lstStyle/>
                    <a:p>
                      <a:pPr algn="ctr"/>
                      <a:r>
                        <a:rPr lang="en-US" sz="1800" b="0" i="0" dirty="0">
                          <a:latin typeface="Myriad Pro Condensed" charset="0"/>
                          <a:ea typeface="Myriad Pro Condensed" charset="0"/>
                          <a:cs typeface="Myriad Pro Condensed" charset="0"/>
                        </a:rPr>
                        <a:t>4M</a:t>
                      </a:r>
                    </a:p>
                  </a:txBody>
                  <a:tcPr marL="0" marR="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64458147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7" name="Rectangle 3"/>
          <p:cNvSpPr>
            <a:spLocks noGrp="1" noChangeArrowheads="1"/>
          </p:cNvSpPr>
          <p:nvPr>
            <p:ph sz="half" idx="1"/>
          </p:nvPr>
        </p:nvSpPr>
        <p:spPr/>
        <p:txBody>
          <a:bodyPr/>
          <a:lstStyle/>
          <a:p>
            <a:r>
              <a:rPr lang="en-US"/>
              <a:t>Operating system must decide which hole a process will be allocated to.</a:t>
            </a:r>
          </a:p>
          <a:p>
            <a:r>
              <a:rPr lang="en-US"/>
              <a:t>Some common strategies for selecting a hole from the set of available holes are</a:t>
            </a:r>
            <a:endParaRPr lang="en-US" dirty="0"/>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1503784041"/>
              </p:ext>
            </p:extLst>
          </p:nvPr>
        </p:nvGraphicFramePr>
        <p:xfrm>
          <a:off x="684214" y="3809823"/>
          <a:ext cx="8027986" cy="2160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1506" name="Rectangle 2"/>
          <p:cNvSpPr>
            <a:spLocks noGrp="1" noChangeArrowheads="1"/>
          </p:cNvSpPr>
          <p:nvPr>
            <p:ph type="title"/>
          </p:nvPr>
        </p:nvSpPr>
        <p:spPr/>
        <p:txBody>
          <a:bodyPr/>
          <a:lstStyle/>
          <a:p>
            <a:r>
              <a:rPr lang="en-US"/>
              <a:t>Variable Partitioning Placement Strategies</a:t>
            </a:r>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2595729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1507">
                                            <p:txEl>
                                              <p:pRg st="0" end="0"/>
                                            </p:txEl>
                                          </p:spTgt>
                                        </p:tgtEl>
                                        <p:attrNameLst>
                                          <p:attrName>style.visibility</p:attrName>
                                        </p:attrNameLst>
                                      </p:cBhvr>
                                      <p:to>
                                        <p:strVal val="visible"/>
                                      </p:to>
                                    </p:set>
                                    <p:animEffect transition="in" filter="fade">
                                      <p:cBhvr>
                                        <p:cTn id="7" dur="500"/>
                                        <p:tgtEl>
                                          <p:spTgt spid="66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61507">
                                            <p:txEl>
                                              <p:pRg st="1" end="1"/>
                                            </p:txEl>
                                          </p:spTgt>
                                        </p:tgtEl>
                                        <p:attrNameLst>
                                          <p:attrName>style.visibility</p:attrName>
                                        </p:attrNameLst>
                                      </p:cBhvr>
                                      <p:to>
                                        <p:strVal val="visible"/>
                                      </p:to>
                                    </p:set>
                                    <p:animEffect transition="in" filter="fade">
                                      <p:cBhvr>
                                        <p:cTn id="12" dur="500"/>
                                        <p:tgtEl>
                                          <p:spTgt spid="66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1A0D193C-E9B6-3A49-8DEB-76E61493B918}"/>
                                            </p:graphicEl>
                                          </p:spTgt>
                                        </p:tgtEl>
                                        <p:attrNameLst>
                                          <p:attrName>style.visibility</p:attrName>
                                        </p:attrNameLst>
                                      </p:cBhvr>
                                      <p:to>
                                        <p:strVal val="visible"/>
                                      </p:to>
                                    </p:set>
                                    <p:animEffect transition="in" filter="fade">
                                      <p:cBhvr>
                                        <p:cTn id="17" dur="500"/>
                                        <p:tgtEl>
                                          <p:spTgt spid="9">
                                            <p:graphicEl>
                                              <a:dgm id="{1A0D193C-E9B6-3A49-8DEB-76E61493B918}"/>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graphicEl>
                                              <a:dgm id="{791D3764-3D66-AE4D-B6CC-1A420B931AF1}"/>
                                            </p:graphicEl>
                                          </p:spTgt>
                                        </p:tgtEl>
                                        <p:attrNameLst>
                                          <p:attrName>style.visibility</p:attrName>
                                        </p:attrNameLst>
                                      </p:cBhvr>
                                      <p:to>
                                        <p:strVal val="visible"/>
                                      </p:to>
                                    </p:set>
                                    <p:animEffect transition="in" filter="fade">
                                      <p:cBhvr>
                                        <p:cTn id="22" dur="500"/>
                                        <p:tgtEl>
                                          <p:spTgt spid="9">
                                            <p:graphicEl>
                                              <a:dgm id="{791D3764-3D66-AE4D-B6CC-1A420B931AF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graphicEl>
                                              <a:dgm id="{575F7BE1-83CE-A447-A0B6-7BFD58E47948}"/>
                                            </p:graphicEl>
                                          </p:spTgt>
                                        </p:tgtEl>
                                        <p:attrNameLst>
                                          <p:attrName>style.visibility</p:attrName>
                                        </p:attrNameLst>
                                      </p:cBhvr>
                                      <p:to>
                                        <p:strVal val="visible"/>
                                      </p:to>
                                    </p:set>
                                    <p:animEffect transition="in" filter="fade">
                                      <p:cBhvr>
                                        <p:cTn id="27" dur="500"/>
                                        <p:tgtEl>
                                          <p:spTgt spid="9">
                                            <p:graphicEl>
                                              <a:dgm id="{575F7BE1-83CE-A447-A0B6-7BFD58E47948}"/>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7" grpId="0" build="p"/>
      <p:bldGraphic spid="9" grpId="0">
        <p:bldSub>
          <a:bldDgm bld="one"/>
        </p:bldSub>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lIns="0" rIns="0">
            <a:normAutofit/>
          </a:bodyPr>
          <a:lstStyle/>
          <a:p>
            <a:r>
              <a:rPr lang="en-US" dirty="0"/>
              <a:t>Best-fit</a:t>
            </a:r>
          </a:p>
        </p:txBody>
      </p:sp>
      <p:sp>
        <p:nvSpPr>
          <p:cNvPr id="661507" name="Rectangle 3"/>
          <p:cNvSpPr>
            <a:spLocks noGrp="1" noChangeArrowheads="1"/>
          </p:cNvSpPr>
          <p:nvPr>
            <p:ph sz="quarter" idx="10"/>
          </p:nvPr>
        </p:nvSpPr>
        <p:spPr/>
        <p:txBody>
          <a:bodyPr>
            <a:normAutofit/>
          </a:bodyPr>
          <a:lstStyle/>
          <a:p>
            <a:r>
              <a:rPr lang="en-US" dirty="0"/>
              <a:t>Chooses the block that is closest in size to the request.</a:t>
            </a:r>
          </a:p>
          <a:p>
            <a:r>
              <a:rPr lang="en-US" dirty="0"/>
              <a:t>Since smallest block is found for process, </a:t>
            </a:r>
            <a:br>
              <a:rPr lang="en-US" dirty="0"/>
            </a:br>
            <a:r>
              <a:rPr lang="en-US" dirty="0"/>
              <a:t>the smallest amount of fragmentation is left.</a:t>
            </a:r>
          </a:p>
          <a:p>
            <a:r>
              <a:rPr lang="en-US" dirty="0"/>
              <a:t>Memory compaction must be done more often.</a:t>
            </a:r>
          </a:p>
          <a:p>
            <a:r>
              <a:rPr lang="en-US" dirty="0"/>
              <a:t>Worst performer overall.</a:t>
            </a:r>
          </a:p>
        </p:txBody>
      </p:sp>
      <p:sp>
        <p:nvSpPr>
          <p:cNvPr id="2" name="Text Placeholder 1"/>
          <p:cNvSpPr>
            <a:spLocks noGrp="1"/>
          </p:cNvSpPr>
          <p:nvPr>
            <p:ph type="body" sz="quarter" idx="11"/>
          </p:nvPr>
        </p:nvSpPr>
        <p:spPr/>
        <p:txBody>
          <a:bodyPr/>
          <a:lstStyle/>
          <a:p>
            <a:r>
              <a:rPr lang="en-US" dirty="0"/>
              <a:t>Variable Partitioning Placement Strategies</a:t>
            </a:r>
          </a:p>
        </p:txBody>
      </p:sp>
    </p:spTree>
    <p:extLst>
      <p:ext uri="{BB962C8B-B14F-4D97-AF65-F5344CB8AC3E}">
        <p14:creationId xmlns:p14="http://schemas.microsoft.com/office/powerpoint/2010/main" val="6298881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1507">
                                            <p:txEl>
                                              <p:pRg st="0" end="0"/>
                                            </p:txEl>
                                          </p:spTgt>
                                        </p:tgtEl>
                                        <p:attrNameLst>
                                          <p:attrName>style.visibility</p:attrName>
                                        </p:attrNameLst>
                                      </p:cBhvr>
                                      <p:to>
                                        <p:strVal val="visible"/>
                                      </p:to>
                                    </p:set>
                                    <p:animEffect transition="in" filter="fade">
                                      <p:cBhvr>
                                        <p:cTn id="7" dur="500"/>
                                        <p:tgtEl>
                                          <p:spTgt spid="66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61507">
                                            <p:txEl>
                                              <p:pRg st="1" end="1"/>
                                            </p:txEl>
                                          </p:spTgt>
                                        </p:tgtEl>
                                        <p:attrNameLst>
                                          <p:attrName>style.visibility</p:attrName>
                                        </p:attrNameLst>
                                      </p:cBhvr>
                                      <p:to>
                                        <p:strVal val="visible"/>
                                      </p:to>
                                    </p:set>
                                    <p:animEffect transition="in" filter="fade">
                                      <p:cBhvr>
                                        <p:cTn id="12" dur="500"/>
                                        <p:tgtEl>
                                          <p:spTgt spid="6615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61507">
                                            <p:txEl>
                                              <p:pRg st="2" end="2"/>
                                            </p:txEl>
                                          </p:spTgt>
                                        </p:tgtEl>
                                        <p:attrNameLst>
                                          <p:attrName>style.visibility</p:attrName>
                                        </p:attrNameLst>
                                      </p:cBhvr>
                                      <p:to>
                                        <p:strVal val="visible"/>
                                      </p:to>
                                    </p:set>
                                    <p:animEffect transition="in" filter="fade">
                                      <p:cBhvr>
                                        <p:cTn id="17" dur="500"/>
                                        <p:tgtEl>
                                          <p:spTgt spid="6615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61507">
                                            <p:txEl>
                                              <p:pRg st="3" end="3"/>
                                            </p:txEl>
                                          </p:spTgt>
                                        </p:tgtEl>
                                        <p:attrNameLst>
                                          <p:attrName>style.visibility</p:attrName>
                                        </p:attrNameLst>
                                      </p:cBhvr>
                                      <p:to>
                                        <p:strVal val="visible"/>
                                      </p:to>
                                    </p:set>
                                    <p:animEffect transition="in" filter="fade">
                                      <p:cBhvr>
                                        <p:cTn id="22" dur="500"/>
                                        <p:tgtEl>
                                          <p:spTgt spid="661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normAutofit/>
          </a:bodyPr>
          <a:lstStyle/>
          <a:p>
            <a:r>
              <a:rPr lang="en-US" dirty="0"/>
              <a:t>First-fit</a:t>
            </a:r>
          </a:p>
        </p:txBody>
      </p:sp>
      <p:sp>
        <p:nvSpPr>
          <p:cNvPr id="662531" name="Rectangle 3"/>
          <p:cNvSpPr>
            <a:spLocks noGrp="1" noChangeArrowheads="1"/>
          </p:cNvSpPr>
          <p:nvPr>
            <p:ph sz="quarter" idx="10"/>
          </p:nvPr>
        </p:nvSpPr>
        <p:spPr/>
        <p:txBody>
          <a:bodyPr/>
          <a:lstStyle/>
          <a:p>
            <a:r>
              <a:rPr lang="en-US" dirty="0"/>
              <a:t>Scans memory form the beginning and chooses the first available block that is large enough.</a:t>
            </a:r>
          </a:p>
          <a:p>
            <a:r>
              <a:rPr lang="en-US" dirty="0"/>
              <a:t>May have many process loaded in the front end of memory that must be searched over when trying to find a free block.</a:t>
            </a:r>
          </a:p>
          <a:p>
            <a:r>
              <a:rPr lang="en-US" dirty="0"/>
              <a:t>Fastest.</a:t>
            </a:r>
          </a:p>
        </p:txBody>
      </p:sp>
      <p:sp>
        <p:nvSpPr>
          <p:cNvPr id="2" name="Text Placeholder 1"/>
          <p:cNvSpPr>
            <a:spLocks noGrp="1"/>
          </p:cNvSpPr>
          <p:nvPr>
            <p:ph type="body" sz="quarter" idx="11"/>
          </p:nvPr>
        </p:nvSpPr>
        <p:spPr/>
        <p:txBody>
          <a:bodyPr/>
          <a:lstStyle/>
          <a:p>
            <a:r>
              <a:rPr lang="en-US" dirty="0"/>
              <a:t>Variable Partitioning Placement Strategies</a:t>
            </a:r>
          </a:p>
        </p:txBody>
      </p:sp>
    </p:spTree>
    <p:extLst>
      <p:ext uri="{BB962C8B-B14F-4D97-AF65-F5344CB8AC3E}">
        <p14:creationId xmlns:p14="http://schemas.microsoft.com/office/powerpoint/2010/main" val="3405150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2531">
                                            <p:txEl>
                                              <p:pRg st="0" end="0"/>
                                            </p:txEl>
                                          </p:spTgt>
                                        </p:tgtEl>
                                        <p:attrNameLst>
                                          <p:attrName>style.visibility</p:attrName>
                                        </p:attrNameLst>
                                      </p:cBhvr>
                                      <p:to>
                                        <p:strVal val="visible"/>
                                      </p:to>
                                    </p:set>
                                    <p:animEffect transition="in" filter="fade">
                                      <p:cBhvr>
                                        <p:cTn id="7" dur="500"/>
                                        <p:tgtEl>
                                          <p:spTgt spid="66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62531">
                                            <p:txEl>
                                              <p:pRg st="1" end="1"/>
                                            </p:txEl>
                                          </p:spTgt>
                                        </p:tgtEl>
                                        <p:attrNameLst>
                                          <p:attrName>style.visibility</p:attrName>
                                        </p:attrNameLst>
                                      </p:cBhvr>
                                      <p:to>
                                        <p:strVal val="visible"/>
                                      </p:to>
                                    </p:set>
                                    <p:animEffect transition="in" filter="fade">
                                      <p:cBhvr>
                                        <p:cTn id="12" dur="500"/>
                                        <p:tgtEl>
                                          <p:spTgt spid="66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62531">
                                            <p:txEl>
                                              <p:pRg st="2" end="2"/>
                                            </p:txEl>
                                          </p:spTgt>
                                        </p:tgtEl>
                                        <p:attrNameLst>
                                          <p:attrName>style.visibility</p:attrName>
                                        </p:attrNameLst>
                                      </p:cBhvr>
                                      <p:to>
                                        <p:strVal val="visible"/>
                                      </p:to>
                                    </p:set>
                                    <p:animEffect transition="in" filter="fade">
                                      <p:cBhvr>
                                        <p:cTn id="17" dur="500"/>
                                        <p:tgtEl>
                                          <p:spTgt spid="662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4" name="Rectangle 2"/>
          <p:cNvSpPr>
            <a:spLocks noGrp="1" noChangeArrowheads="1"/>
          </p:cNvSpPr>
          <p:nvPr>
            <p:ph type="title"/>
          </p:nvPr>
        </p:nvSpPr>
        <p:spPr/>
        <p:txBody>
          <a:bodyPr>
            <a:normAutofit/>
          </a:bodyPr>
          <a:lstStyle/>
          <a:p>
            <a:r>
              <a:rPr lang="en-US" dirty="0"/>
              <a:t>Next-fit</a:t>
            </a:r>
          </a:p>
        </p:txBody>
      </p:sp>
      <p:sp>
        <p:nvSpPr>
          <p:cNvPr id="663555" name="Rectangle 3"/>
          <p:cNvSpPr>
            <a:spLocks noGrp="1" noChangeArrowheads="1"/>
          </p:cNvSpPr>
          <p:nvPr>
            <p:ph sz="quarter" idx="10"/>
          </p:nvPr>
        </p:nvSpPr>
        <p:spPr/>
        <p:txBody>
          <a:bodyPr/>
          <a:lstStyle/>
          <a:p>
            <a:r>
              <a:rPr lang="en-US" dirty="0"/>
              <a:t>Scans memory from the location of the last placement.</a:t>
            </a:r>
          </a:p>
          <a:p>
            <a:r>
              <a:rPr lang="en-US" dirty="0"/>
              <a:t>More often allocates a block of memory at the end of memory where the largest block is found.</a:t>
            </a:r>
          </a:p>
          <a:p>
            <a:r>
              <a:rPr lang="en-US" dirty="0"/>
              <a:t>The largest block of memory is broken up into smaller blocks.</a:t>
            </a:r>
          </a:p>
          <a:p>
            <a:r>
              <a:rPr lang="en-US" dirty="0"/>
              <a:t>Compaction is required to obtain a large block at the end of memory.</a:t>
            </a:r>
          </a:p>
          <a:p>
            <a:endParaRPr lang="en-US" dirty="0"/>
          </a:p>
        </p:txBody>
      </p:sp>
      <p:sp>
        <p:nvSpPr>
          <p:cNvPr id="2" name="Text Placeholder 1"/>
          <p:cNvSpPr>
            <a:spLocks noGrp="1"/>
          </p:cNvSpPr>
          <p:nvPr>
            <p:ph type="body" sz="quarter" idx="11"/>
          </p:nvPr>
        </p:nvSpPr>
        <p:spPr/>
        <p:txBody>
          <a:bodyPr/>
          <a:lstStyle/>
          <a:p>
            <a:r>
              <a:rPr lang="en-US" dirty="0"/>
              <a:t>Variable Partitioning Placement Strategies</a:t>
            </a:r>
          </a:p>
        </p:txBody>
      </p:sp>
    </p:spTree>
    <p:extLst>
      <p:ext uri="{BB962C8B-B14F-4D97-AF65-F5344CB8AC3E}">
        <p14:creationId xmlns:p14="http://schemas.microsoft.com/office/powerpoint/2010/main" val="21085552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3555">
                                            <p:txEl>
                                              <p:pRg st="0" end="0"/>
                                            </p:txEl>
                                          </p:spTgt>
                                        </p:tgtEl>
                                        <p:attrNameLst>
                                          <p:attrName>style.visibility</p:attrName>
                                        </p:attrNameLst>
                                      </p:cBhvr>
                                      <p:to>
                                        <p:strVal val="visible"/>
                                      </p:to>
                                    </p:set>
                                    <p:animEffect transition="in" filter="fade">
                                      <p:cBhvr>
                                        <p:cTn id="7" dur="500"/>
                                        <p:tgtEl>
                                          <p:spTgt spid="66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63555">
                                            <p:txEl>
                                              <p:pRg st="1" end="1"/>
                                            </p:txEl>
                                          </p:spTgt>
                                        </p:tgtEl>
                                        <p:attrNameLst>
                                          <p:attrName>style.visibility</p:attrName>
                                        </p:attrNameLst>
                                      </p:cBhvr>
                                      <p:to>
                                        <p:strVal val="visible"/>
                                      </p:to>
                                    </p:set>
                                    <p:animEffect transition="in" filter="fade">
                                      <p:cBhvr>
                                        <p:cTn id="12" dur="500"/>
                                        <p:tgtEl>
                                          <p:spTgt spid="663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63555">
                                            <p:txEl>
                                              <p:pRg st="2" end="2"/>
                                            </p:txEl>
                                          </p:spTgt>
                                        </p:tgtEl>
                                        <p:attrNameLst>
                                          <p:attrName>style.visibility</p:attrName>
                                        </p:attrNameLst>
                                      </p:cBhvr>
                                      <p:to>
                                        <p:strVal val="visible"/>
                                      </p:to>
                                    </p:set>
                                    <p:animEffect transition="in" filter="fade">
                                      <p:cBhvr>
                                        <p:cTn id="17" dur="500"/>
                                        <p:tgtEl>
                                          <p:spTgt spid="663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63555">
                                            <p:txEl>
                                              <p:pRg st="3" end="3"/>
                                            </p:txEl>
                                          </p:spTgt>
                                        </p:tgtEl>
                                        <p:attrNameLst>
                                          <p:attrName>style.visibility</p:attrName>
                                        </p:attrNameLst>
                                      </p:cBhvr>
                                      <p:to>
                                        <p:strVal val="visible"/>
                                      </p:to>
                                    </p:set>
                                    <p:animEffect transition="in" filter="fade">
                                      <p:cBhvr>
                                        <p:cTn id="22" dur="500"/>
                                        <p:tgtEl>
                                          <p:spTgt spid="66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5"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1026"/>
          <p:cNvSpPr>
            <a:spLocks noGrp="1" noChangeArrowheads="1"/>
          </p:cNvSpPr>
          <p:nvPr>
            <p:ph type="title"/>
          </p:nvPr>
        </p:nvSpPr>
        <p:spPr/>
        <p:txBody>
          <a:bodyPr/>
          <a:lstStyle/>
          <a:p>
            <a:r>
              <a:rPr lang="en-US"/>
              <a:t>Background</a:t>
            </a:r>
          </a:p>
        </p:txBody>
      </p:sp>
      <p:graphicFrame>
        <p:nvGraphicFramePr>
          <p:cNvPr id="2" name="Espaço Reservado para Conteúdo 1"/>
          <p:cNvGraphicFramePr>
            <a:graphicFrameLocks noGrp="1"/>
          </p:cNvGraphicFramePr>
          <p:nvPr>
            <p:ph sz="quarter" idx="10"/>
            <p:extLst>
              <p:ext uri="{D42A27DB-BD31-4B8C-83A1-F6EECF244321}">
                <p14:modId xmlns:p14="http://schemas.microsoft.com/office/powerpoint/2010/main" val="1649066116"/>
              </p:ext>
            </p:extLst>
          </p:nvPr>
        </p:nvGraphicFramePr>
        <p:xfrm>
          <a:off x="431800" y="1809750"/>
          <a:ext cx="8280400" cy="4679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9260265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65036DDD-D867-AC4C-8C9A-05A060566249}"/>
                                            </p:graphicEl>
                                          </p:spTgt>
                                        </p:tgtEl>
                                        <p:attrNameLst>
                                          <p:attrName>style.visibility</p:attrName>
                                        </p:attrNameLst>
                                      </p:cBhvr>
                                      <p:to>
                                        <p:strVal val="visible"/>
                                      </p:to>
                                    </p:set>
                                    <p:animEffect transition="in" filter="fade">
                                      <p:cBhvr>
                                        <p:cTn id="7" dur="500"/>
                                        <p:tgtEl>
                                          <p:spTgt spid="2">
                                            <p:graphicEl>
                                              <a:dgm id="{65036DDD-D867-AC4C-8C9A-05A060566249}"/>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4CFA0797-5F3B-5446-A7B7-24F8E07AFDEE}"/>
                                            </p:graphicEl>
                                          </p:spTgt>
                                        </p:tgtEl>
                                        <p:attrNameLst>
                                          <p:attrName>style.visibility</p:attrName>
                                        </p:attrNameLst>
                                      </p:cBhvr>
                                      <p:to>
                                        <p:strVal val="visible"/>
                                      </p:to>
                                    </p:set>
                                    <p:animEffect transition="in" filter="fade">
                                      <p:cBhvr>
                                        <p:cTn id="12" dur="500"/>
                                        <p:tgtEl>
                                          <p:spTgt spid="2">
                                            <p:graphicEl>
                                              <a:dgm id="{4CFA0797-5F3B-5446-A7B7-24F8E07AFDEE}"/>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dgm id="{8ED5715D-69AB-8548-BDFE-E39FA79ABFAA}"/>
                                            </p:graphicEl>
                                          </p:spTgt>
                                        </p:tgtEl>
                                        <p:attrNameLst>
                                          <p:attrName>style.visibility</p:attrName>
                                        </p:attrNameLst>
                                      </p:cBhvr>
                                      <p:to>
                                        <p:strVal val="visible"/>
                                      </p:to>
                                    </p:set>
                                    <p:animEffect transition="in" filter="fade">
                                      <p:cBhvr>
                                        <p:cTn id="17" dur="500"/>
                                        <p:tgtEl>
                                          <p:spTgt spid="2">
                                            <p:graphicEl>
                                              <a:dgm id="{8ED5715D-69AB-8548-BDFE-E39FA79ABFA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graphicEl>
                                              <a:dgm id="{01A4500D-00FE-D541-B8AF-34C6A1E9E8FF}"/>
                                            </p:graphicEl>
                                          </p:spTgt>
                                        </p:tgtEl>
                                        <p:attrNameLst>
                                          <p:attrName>style.visibility</p:attrName>
                                        </p:attrNameLst>
                                      </p:cBhvr>
                                      <p:to>
                                        <p:strVal val="visible"/>
                                      </p:to>
                                    </p:set>
                                    <p:animEffect transition="in" filter="fade">
                                      <p:cBhvr>
                                        <p:cTn id="22" dur="500"/>
                                        <p:tgtEl>
                                          <p:spTgt spid="2">
                                            <p:graphicEl>
                                              <a:dgm id="{01A4500D-00FE-D541-B8AF-34C6A1E9E8F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231688" y="0"/>
            <a:ext cx="6912312" cy="6878638"/>
          </a:xfrm>
          <a:prstGeom prst="rect">
            <a:avLst/>
          </a:prstGeom>
          <a:solidFill>
            <a:schemeClr val="bg1"/>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Text Placeholder 5"/>
          <p:cNvSpPr>
            <a:spLocks noGrp="1"/>
          </p:cNvSpPr>
          <p:nvPr>
            <p:ph type="body" sz="quarter" idx="11"/>
          </p:nvPr>
        </p:nvSpPr>
        <p:spPr/>
        <p:txBody>
          <a:bodyPr/>
          <a:lstStyle/>
          <a:p>
            <a:endParaRPr lang="en-US"/>
          </a:p>
        </p:txBody>
      </p:sp>
      <p:sp>
        <p:nvSpPr>
          <p:cNvPr id="7" name="Freeform 6"/>
          <p:cNvSpPr/>
          <p:nvPr/>
        </p:nvSpPr>
        <p:spPr>
          <a:xfrm>
            <a:off x="5607050" y="0"/>
            <a:ext cx="3555562" cy="6878638"/>
          </a:xfrm>
          <a:custGeom>
            <a:avLst/>
            <a:gdLst>
              <a:gd name="connsiteX0" fmla="*/ 0 w 2671752"/>
              <a:gd name="connsiteY0" fmla="*/ 0 h 6858000"/>
              <a:gd name="connsiteX1" fmla="*/ 2671752 w 2671752"/>
              <a:gd name="connsiteY1" fmla="*/ 0 h 6858000"/>
              <a:gd name="connsiteX2" fmla="*/ 2671752 w 2671752"/>
              <a:gd name="connsiteY2" fmla="*/ 6858000 h 6858000"/>
              <a:gd name="connsiteX3" fmla="*/ 0 w 2671752"/>
              <a:gd name="connsiteY3" fmla="*/ 6858000 h 6858000"/>
              <a:gd name="connsiteX4" fmla="*/ 0 w 2671752"/>
              <a:gd name="connsiteY4" fmla="*/ 0 h 6858000"/>
              <a:gd name="connsiteX0" fmla="*/ 14298 w 2686050"/>
              <a:gd name="connsiteY0" fmla="*/ 0 h 6858000"/>
              <a:gd name="connsiteX1" fmla="*/ 2686050 w 2686050"/>
              <a:gd name="connsiteY1" fmla="*/ 0 h 6858000"/>
              <a:gd name="connsiteX2" fmla="*/ 2686050 w 2686050"/>
              <a:gd name="connsiteY2" fmla="*/ 6858000 h 6858000"/>
              <a:gd name="connsiteX3" fmla="*/ 14298 w 2686050"/>
              <a:gd name="connsiteY3" fmla="*/ 6858000 h 6858000"/>
              <a:gd name="connsiteX4" fmla="*/ 0 w 2686050"/>
              <a:gd name="connsiteY4" fmla="*/ 3486150 h 6858000"/>
              <a:gd name="connsiteX5" fmla="*/ 14298 w 2686050"/>
              <a:gd name="connsiteY5" fmla="*/ 0 h 6858000"/>
              <a:gd name="connsiteX0" fmla="*/ 14298 w 2686050"/>
              <a:gd name="connsiteY0" fmla="*/ 0 h 6858000"/>
              <a:gd name="connsiteX1" fmla="*/ 2686050 w 2686050"/>
              <a:gd name="connsiteY1" fmla="*/ 0 h 6858000"/>
              <a:gd name="connsiteX2" fmla="*/ 2686050 w 2686050"/>
              <a:gd name="connsiteY2" fmla="*/ 6858000 h 6858000"/>
              <a:gd name="connsiteX3" fmla="*/ 14298 w 2686050"/>
              <a:gd name="connsiteY3" fmla="*/ 6858000 h 6858000"/>
              <a:gd name="connsiteX4" fmla="*/ 0 w 2686050"/>
              <a:gd name="connsiteY4" fmla="*/ 5186363 h 6858000"/>
              <a:gd name="connsiteX5" fmla="*/ 0 w 2686050"/>
              <a:gd name="connsiteY5" fmla="*/ 3486150 h 6858000"/>
              <a:gd name="connsiteX6" fmla="*/ 14298 w 2686050"/>
              <a:gd name="connsiteY6" fmla="*/ 0 h 6858000"/>
              <a:gd name="connsiteX0" fmla="*/ 14298 w 2686050"/>
              <a:gd name="connsiteY0" fmla="*/ 0 h 6858000"/>
              <a:gd name="connsiteX1" fmla="*/ 2686050 w 2686050"/>
              <a:gd name="connsiteY1" fmla="*/ 0 h 6858000"/>
              <a:gd name="connsiteX2" fmla="*/ 2686050 w 2686050"/>
              <a:gd name="connsiteY2" fmla="*/ 6858000 h 6858000"/>
              <a:gd name="connsiteX3" fmla="*/ 14298 w 2686050"/>
              <a:gd name="connsiteY3" fmla="*/ 6858000 h 6858000"/>
              <a:gd name="connsiteX4" fmla="*/ 0 w 2686050"/>
              <a:gd name="connsiteY4" fmla="*/ 5186363 h 6858000"/>
              <a:gd name="connsiteX5" fmla="*/ 0 w 2686050"/>
              <a:gd name="connsiteY5" fmla="*/ 3800475 h 6858000"/>
              <a:gd name="connsiteX6" fmla="*/ 0 w 2686050"/>
              <a:gd name="connsiteY6" fmla="*/ 3486150 h 6858000"/>
              <a:gd name="connsiteX7" fmla="*/ 14298 w 2686050"/>
              <a:gd name="connsiteY7" fmla="*/ 0 h 6858000"/>
              <a:gd name="connsiteX0" fmla="*/ 28585 w 2700337"/>
              <a:gd name="connsiteY0" fmla="*/ 0 h 6858000"/>
              <a:gd name="connsiteX1" fmla="*/ 2700337 w 2700337"/>
              <a:gd name="connsiteY1" fmla="*/ 0 h 6858000"/>
              <a:gd name="connsiteX2" fmla="*/ 2700337 w 2700337"/>
              <a:gd name="connsiteY2" fmla="*/ 6858000 h 6858000"/>
              <a:gd name="connsiteX3" fmla="*/ 28585 w 2700337"/>
              <a:gd name="connsiteY3" fmla="*/ 6858000 h 6858000"/>
              <a:gd name="connsiteX4" fmla="*/ 14287 w 2700337"/>
              <a:gd name="connsiteY4" fmla="*/ 5186363 h 6858000"/>
              <a:gd name="connsiteX5" fmla="*/ 0 w 2700337"/>
              <a:gd name="connsiteY5" fmla="*/ 4886325 h 6858000"/>
              <a:gd name="connsiteX6" fmla="*/ 14287 w 2700337"/>
              <a:gd name="connsiteY6" fmla="*/ 3800475 h 6858000"/>
              <a:gd name="connsiteX7" fmla="*/ 14287 w 2700337"/>
              <a:gd name="connsiteY7" fmla="*/ 3486150 h 6858000"/>
              <a:gd name="connsiteX8" fmla="*/ 28585 w 2700337"/>
              <a:gd name="connsiteY8" fmla="*/ 0 h 6858000"/>
              <a:gd name="connsiteX0" fmla="*/ 28585 w 2700337"/>
              <a:gd name="connsiteY0" fmla="*/ 0 h 6858000"/>
              <a:gd name="connsiteX1" fmla="*/ 2700337 w 2700337"/>
              <a:gd name="connsiteY1" fmla="*/ 0 h 6858000"/>
              <a:gd name="connsiteX2" fmla="*/ 2700337 w 2700337"/>
              <a:gd name="connsiteY2" fmla="*/ 6858000 h 6858000"/>
              <a:gd name="connsiteX3" fmla="*/ 28585 w 2700337"/>
              <a:gd name="connsiteY3" fmla="*/ 6858000 h 6858000"/>
              <a:gd name="connsiteX4" fmla="*/ 14287 w 2700337"/>
              <a:gd name="connsiteY4" fmla="*/ 5186363 h 6858000"/>
              <a:gd name="connsiteX5" fmla="*/ 0 w 2700337"/>
              <a:gd name="connsiteY5" fmla="*/ 4886325 h 6858000"/>
              <a:gd name="connsiteX6" fmla="*/ 966767 w 2700337"/>
              <a:gd name="connsiteY6" fmla="*/ 3519467 h 6858000"/>
              <a:gd name="connsiteX7" fmla="*/ 14287 w 2700337"/>
              <a:gd name="connsiteY7" fmla="*/ 3486150 h 6858000"/>
              <a:gd name="connsiteX8" fmla="*/ 28585 w 2700337"/>
              <a:gd name="connsiteY8" fmla="*/ 0 h 6858000"/>
              <a:gd name="connsiteX0" fmla="*/ 14298 w 2686050"/>
              <a:gd name="connsiteY0" fmla="*/ 0 h 6858000"/>
              <a:gd name="connsiteX1" fmla="*/ 2686050 w 2686050"/>
              <a:gd name="connsiteY1" fmla="*/ 0 h 6858000"/>
              <a:gd name="connsiteX2" fmla="*/ 2686050 w 2686050"/>
              <a:gd name="connsiteY2" fmla="*/ 6858000 h 6858000"/>
              <a:gd name="connsiteX3" fmla="*/ 14298 w 2686050"/>
              <a:gd name="connsiteY3" fmla="*/ 6858000 h 6858000"/>
              <a:gd name="connsiteX4" fmla="*/ 0 w 2686050"/>
              <a:gd name="connsiteY4" fmla="*/ 5186363 h 6858000"/>
              <a:gd name="connsiteX5" fmla="*/ 938193 w 2686050"/>
              <a:gd name="connsiteY5" fmla="*/ 5148245 h 6858000"/>
              <a:gd name="connsiteX6" fmla="*/ 952480 w 2686050"/>
              <a:gd name="connsiteY6" fmla="*/ 3519467 h 6858000"/>
              <a:gd name="connsiteX7" fmla="*/ 0 w 2686050"/>
              <a:gd name="connsiteY7" fmla="*/ 3486150 h 6858000"/>
              <a:gd name="connsiteX8" fmla="*/ 14298 w 2686050"/>
              <a:gd name="connsiteY8" fmla="*/ 0 h 6858000"/>
              <a:gd name="connsiteX0" fmla="*/ 14298 w 2686050"/>
              <a:gd name="connsiteY0" fmla="*/ 0 h 6858000"/>
              <a:gd name="connsiteX1" fmla="*/ 2686050 w 2686050"/>
              <a:gd name="connsiteY1" fmla="*/ 0 h 6858000"/>
              <a:gd name="connsiteX2" fmla="*/ 2686050 w 2686050"/>
              <a:gd name="connsiteY2" fmla="*/ 6858000 h 6858000"/>
              <a:gd name="connsiteX3" fmla="*/ 14298 w 2686050"/>
              <a:gd name="connsiteY3" fmla="*/ 6858000 h 6858000"/>
              <a:gd name="connsiteX4" fmla="*/ 0 w 2686050"/>
              <a:gd name="connsiteY4" fmla="*/ 5186363 h 6858000"/>
              <a:gd name="connsiteX5" fmla="*/ 938193 w 2686050"/>
              <a:gd name="connsiteY5" fmla="*/ 5148245 h 6858000"/>
              <a:gd name="connsiteX6" fmla="*/ 952480 w 2686050"/>
              <a:gd name="connsiteY6" fmla="*/ 3519467 h 6858000"/>
              <a:gd name="connsiteX7" fmla="*/ 0 w 2686050"/>
              <a:gd name="connsiteY7" fmla="*/ 3486150 h 6858000"/>
              <a:gd name="connsiteX8" fmla="*/ 14298 w 2686050"/>
              <a:gd name="connsiteY8" fmla="*/ 0 h 6858000"/>
              <a:gd name="connsiteX0" fmla="*/ 14298 w 2686050"/>
              <a:gd name="connsiteY0" fmla="*/ 0 h 6858000"/>
              <a:gd name="connsiteX1" fmla="*/ 2686050 w 2686050"/>
              <a:gd name="connsiteY1" fmla="*/ 0 h 6858000"/>
              <a:gd name="connsiteX2" fmla="*/ 2686050 w 2686050"/>
              <a:gd name="connsiteY2" fmla="*/ 6858000 h 6858000"/>
              <a:gd name="connsiteX3" fmla="*/ 14298 w 2686050"/>
              <a:gd name="connsiteY3" fmla="*/ 6858000 h 6858000"/>
              <a:gd name="connsiteX4" fmla="*/ 0 w 2686050"/>
              <a:gd name="connsiteY4" fmla="*/ 5186363 h 6858000"/>
              <a:gd name="connsiteX5" fmla="*/ 1076281 w 2686050"/>
              <a:gd name="connsiteY5" fmla="*/ 5148245 h 6858000"/>
              <a:gd name="connsiteX6" fmla="*/ 952480 w 2686050"/>
              <a:gd name="connsiteY6" fmla="*/ 3519467 h 6858000"/>
              <a:gd name="connsiteX7" fmla="*/ 0 w 2686050"/>
              <a:gd name="connsiteY7" fmla="*/ 3486150 h 6858000"/>
              <a:gd name="connsiteX8" fmla="*/ 14298 w 2686050"/>
              <a:gd name="connsiteY8" fmla="*/ 0 h 6858000"/>
              <a:gd name="connsiteX0" fmla="*/ 14298 w 2686050"/>
              <a:gd name="connsiteY0" fmla="*/ 0 h 6858000"/>
              <a:gd name="connsiteX1" fmla="*/ 2686050 w 2686050"/>
              <a:gd name="connsiteY1" fmla="*/ 0 h 6858000"/>
              <a:gd name="connsiteX2" fmla="*/ 2686050 w 2686050"/>
              <a:gd name="connsiteY2" fmla="*/ 6858000 h 6858000"/>
              <a:gd name="connsiteX3" fmla="*/ 14298 w 2686050"/>
              <a:gd name="connsiteY3" fmla="*/ 6858000 h 6858000"/>
              <a:gd name="connsiteX4" fmla="*/ 0 w 2686050"/>
              <a:gd name="connsiteY4" fmla="*/ 5186363 h 6858000"/>
              <a:gd name="connsiteX5" fmla="*/ 1076281 w 2686050"/>
              <a:gd name="connsiteY5" fmla="*/ 5148245 h 6858000"/>
              <a:gd name="connsiteX6" fmla="*/ 1090568 w 2686050"/>
              <a:gd name="connsiteY6" fmla="*/ 3519467 h 6858000"/>
              <a:gd name="connsiteX7" fmla="*/ 0 w 2686050"/>
              <a:gd name="connsiteY7" fmla="*/ 3486150 h 6858000"/>
              <a:gd name="connsiteX8" fmla="*/ 14298 w 2686050"/>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86050" h="6858000">
                <a:moveTo>
                  <a:pt x="14298" y="0"/>
                </a:moveTo>
                <a:lnTo>
                  <a:pt x="2686050" y="0"/>
                </a:lnTo>
                <a:lnTo>
                  <a:pt x="2686050" y="6858000"/>
                </a:lnTo>
                <a:lnTo>
                  <a:pt x="14298" y="6858000"/>
                </a:lnTo>
                <a:lnTo>
                  <a:pt x="0" y="5186363"/>
                </a:lnTo>
                <a:lnTo>
                  <a:pt x="1076281" y="5148245"/>
                </a:lnTo>
                <a:lnTo>
                  <a:pt x="1090568" y="3519467"/>
                </a:lnTo>
                <a:lnTo>
                  <a:pt x="0" y="3486150"/>
                </a:lnTo>
                <a:lnTo>
                  <a:pt x="14298"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aphicFrame>
        <p:nvGraphicFramePr>
          <p:cNvPr id="3" name="Table 2"/>
          <p:cNvGraphicFramePr>
            <a:graphicFrameLocks noGrp="1"/>
          </p:cNvGraphicFramePr>
          <p:nvPr>
            <p:extLst>
              <p:ext uri="{D42A27DB-BD31-4B8C-83A1-F6EECF244321}">
                <p14:modId xmlns:p14="http://schemas.microsoft.com/office/powerpoint/2010/main" val="766701190"/>
              </p:ext>
            </p:extLst>
          </p:nvPr>
        </p:nvGraphicFramePr>
        <p:xfrm>
          <a:off x="4016375" y="198561"/>
          <a:ext cx="4876800" cy="6474414"/>
        </p:xfrm>
        <a:graphic>
          <a:graphicData uri="http://schemas.openxmlformats.org/drawingml/2006/table">
            <a:tbl>
              <a:tblPr>
                <a:tableStyleId>{D7AC3CCA-C797-4891-BE02-D94E43425B78}</a:tableStyleId>
              </a:tblPr>
              <a:tblGrid>
                <a:gridCol w="975360">
                  <a:extLst>
                    <a:ext uri="{9D8B030D-6E8A-4147-A177-3AD203B41FA5}">
                      <a16:colId xmlns:a16="http://schemas.microsoft.com/office/drawing/2014/main" val="20000"/>
                    </a:ext>
                  </a:extLst>
                </a:gridCol>
                <a:gridCol w="975360">
                  <a:extLst>
                    <a:ext uri="{9D8B030D-6E8A-4147-A177-3AD203B41FA5}">
                      <a16:colId xmlns:a16="http://schemas.microsoft.com/office/drawing/2014/main" val="20001"/>
                    </a:ext>
                  </a:extLst>
                </a:gridCol>
                <a:gridCol w="975360">
                  <a:extLst>
                    <a:ext uri="{9D8B030D-6E8A-4147-A177-3AD203B41FA5}">
                      <a16:colId xmlns:a16="http://schemas.microsoft.com/office/drawing/2014/main" val="20002"/>
                    </a:ext>
                  </a:extLst>
                </a:gridCol>
                <a:gridCol w="975360">
                  <a:extLst>
                    <a:ext uri="{9D8B030D-6E8A-4147-A177-3AD203B41FA5}">
                      <a16:colId xmlns:a16="http://schemas.microsoft.com/office/drawing/2014/main" val="20003"/>
                    </a:ext>
                  </a:extLst>
                </a:gridCol>
                <a:gridCol w="975360">
                  <a:extLst>
                    <a:ext uri="{9D8B030D-6E8A-4147-A177-3AD203B41FA5}">
                      <a16:colId xmlns:a16="http://schemas.microsoft.com/office/drawing/2014/main" val="20004"/>
                    </a:ext>
                  </a:extLst>
                </a:gridCol>
              </a:tblGrid>
              <a:tr h="212400">
                <a:tc>
                  <a:txBody>
                    <a:bodyPr/>
                    <a:lstStyle/>
                    <a:p>
                      <a:pPr algn="r">
                        <a:spcBef>
                          <a:spcPts val="0"/>
                        </a:spcBef>
                      </a:pPr>
                      <a:r>
                        <a:rPr lang="en-US" sz="1400" b="0" i="0" dirty="0">
                          <a:latin typeface="Myriad Pro Condensed" charset="0"/>
                          <a:ea typeface="Myriad Pro Condensed" charset="0"/>
                          <a:cs typeface="Myriad Pro Condensed" charset="0"/>
                        </a:rPr>
                        <a:t>8M</a:t>
                      </a:r>
                    </a:p>
                  </a:txBody>
                  <a:tcPr marL="0" marR="72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US" sz="1400" b="0" i="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b="0" i="0" dirty="0">
                          <a:latin typeface="Myriad Pro Condensed" charset="0"/>
                          <a:ea typeface="Myriad Pro Condensed" charset="0"/>
                          <a:cs typeface="Myriad Pro Condensed" charset="0"/>
                        </a:rPr>
                        <a:t>8M</a:t>
                      </a:r>
                    </a:p>
                  </a:txBody>
                  <a:tcPr marL="0" marR="108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72482">
                <a:tc>
                  <a:txBody>
                    <a:bodyPr/>
                    <a:lstStyle/>
                    <a:p>
                      <a:pPr algn="r">
                        <a:spcBef>
                          <a:spcPts val="0"/>
                        </a:spcBef>
                      </a:pPr>
                      <a:endParaRPr lang="en-US" sz="1400" b="0" i="0" dirty="0">
                        <a:latin typeface="Myriad Pro Condensed" charset="0"/>
                        <a:ea typeface="Myriad Pro Condensed" charset="0"/>
                        <a:cs typeface="Myriad Pro Condensed" charset="0"/>
                      </a:endParaRPr>
                    </a:p>
                  </a:txBody>
                  <a:tcPr marL="0" marR="72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endParaRPr lang="en-US" sz="1400" b="0" i="0">
                        <a:latin typeface="Myriad Pro Condensed" charset="0"/>
                        <a:ea typeface="Myriad Pro Condensed" charset="0"/>
                        <a:cs typeface="Myriad Pro Condensed" charset="0"/>
                      </a:endParaRPr>
                    </a:p>
                  </a:txBody>
                  <a:tcPr marL="0" marR="108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1"/>
                  </a:ext>
                </a:extLst>
              </a:tr>
              <a:tr h="216000">
                <a:tc>
                  <a:txBody>
                    <a:bodyPr/>
                    <a:lstStyle/>
                    <a:p>
                      <a:pPr algn="r">
                        <a:spcBef>
                          <a:spcPts val="0"/>
                        </a:spcBef>
                      </a:pPr>
                      <a:r>
                        <a:rPr lang="en-US" sz="1400" b="0" i="0" dirty="0">
                          <a:latin typeface="Myriad Pro Condensed" charset="0"/>
                          <a:ea typeface="Myriad Pro Condensed" charset="0"/>
                          <a:cs typeface="Myriad Pro Condensed" charset="0"/>
                        </a:rPr>
                        <a:t>12M</a:t>
                      </a:r>
                    </a:p>
                  </a:txBody>
                  <a:tcPr marL="0" marR="72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US" sz="1400" b="0" i="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b="0" i="0" dirty="0">
                          <a:latin typeface="Myriad Pro Condensed" charset="0"/>
                          <a:ea typeface="Myriad Pro Condensed" charset="0"/>
                          <a:cs typeface="Myriad Pro Condensed" charset="0"/>
                        </a:rPr>
                        <a:t>12M</a:t>
                      </a:r>
                    </a:p>
                  </a:txBody>
                  <a:tcPr marL="0" marR="108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573743">
                <a:tc>
                  <a:txBody>
                    <a:bodyPr/>
                    <a:lstStyle/>
                    <a:p>
                      <a:pPr algn="r">
                        <a:spcBef>
                          <a:spcPts val="0"/>
                        </a:spcBef>
                      </a:pPr>
                      <a:endParaRPr lang="en-US" sz="1400" b="0" i="0" dirty="0">
                        <a:latin typeface="Myriad Pro Condensed" charset="0"/>
                        <a:ea typeface="Myriad Pro Condensed" charset="0"/>
                        <a:cs typeface="Myriad Pro Condensed" charset="0"/>
                      </a:endParaRPr>
                    </a:p>
                  </a:txBody>
                  <a:tcPr marL="0" marR="72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endParaRPr lang="en-US" sz="1400" b="0" i="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endParaRPr lang="en-US" sz="1400" b="0" i="0">
                        <a:latin typeface="Myriad Pro Condensed" charset="0"/>
                        <a:ea typeface="Myriad Pro Condensed" charset="0"/>
                        <a:cs typeface="Myriad Pro Condensed" charset="0"/>
                      </a:endParaRPr>
                    </a:p>
                  </a:txBody>
                  <a:tcPr marL="0" marR="108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3"/>
                  </a:ext>
                </a:extLst>
              </a:tr>
              <a:tr h="396000">
                <a:tc>
                  <a:txBody>
                    <a:bodyPr/>
                    <a:lstStyle/>
                    <a:p>
                      <a:pPr algn="r">
                        <a:lnSpc>
                          <a:spcPct val="100000"/>
                        </a:lnSpc>
                        <a:spcBef>
                          <a:spcPts val="0"/>
                        </a:spcBef>
                      </a:pPr>
                      <a:r>
                        <a:rPr lang="en-US" sz="1400" b="0" i="0" dirty="0">
                          <a:latin typeface="Myriad Pro Condensed" charset="0"/>
                          <a:ea typeface="Myriad Pro Condensed" charset="0"/>
                          <a:cs typeface="Myriad Pro Condensed" charset="0"/>
                        </a:rPr>
                        <a:t>22M</a:t>
                      </a:r>
                    </a:p>
                  </a:txBody>
                  <a:tcPr marL="0" marR="72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US" sz="1400" b="0" i="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lnSpc>
                          <a:spcPct val="100000"/>
                        </a:lnSpc>
                      </a:pPr>
                      <a:r>
                        <a:rPr lang="en-US" sz="1400" b="0" i="0" dirty="0">
                          <a:latin typeface="Myriad Pro Condensed" charset="0"/>
                          <a:ea typeface="Myriad Pro Condensed" charset="0"/>
                          <a:cs typeface="Myriad Pro Condensed" charset="0"/>
                        </a:rPr>
                        <a:t>22M</a:t>
                      </a:r>
                    </a:p>
                  </a:txBody>
                  <a:tcPr marL="0" marR="108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824743">
                <a:tc>
                  <a:txBody>
                    <a:bodyPr/>
                    <a:lstStyle/>
                    <a:p>
                      <a:pPr algn="r">
                        <a:spcBef>
                          <a:spcPts val="0"/>
                        </a:spcBef>
                      </a:pPr>
                      <a:endParaRPr lang="en-US" sz="1400" b="0" i="0" dirty="0">
                        <a:latin typeface="Myriad Pro Condensed" charset="0"/>
                        <a:ea typeface="Myriad Pro Condensed" charset="0"/>
                        <a:cs typeface="Myriad Pro Condensed" charset="0"/>
                      </a:endParaRPr>
                    </a:p>
                  </a:txBody>
                  <a:tcPr marL="0" marR="72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endParaRPr lang="en-US" sz="1400" b="0" i="0" dirty="0">
                        <a:latin typeface="Myriad Pro Condensed" charset="0"/>
                        <a:ea typeface="Myriad Pro Condensed" charset="0"/>
                        <a:cs typeface="Myriad Pro Condensed" charset="0"/>
                      </a:endParaRPr>
                    </a:p>
                  </a:txBody>
                  <a:tcPr marL="0" marR="108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5"/>
                  </a:ext>
                </a:extLst>
              </a:tr>
              <a:tr h="324000">
                <a:tc>
                  <a:txBody>
                    <a:bodyPr/>
                    <a:lstStyle/>
                    <a:p>
                      <a:pPr algn="r">
                        <a:lnSpc>
                          <a:spcPct val="100000"/>
                        </a:lnSpc>
                        <a:spcBef>
                          <a:spcPts val="0"/>
                        </a:spcBef>
                      </a:pPr>
                      <a:r>
                        <a:rPr lang="en-US" sz="1400" b="0" i="0" dirty="0">
                          <a:latin typeface="Myriad Pro Condensed" charset="0"/>
                          <a:ea typeface="Myriad Pro Condensed" charset="0"/>
                          <a:cs typeface="Myriad Pro Condensed" charset="0"/>
                        </a:rPr>
                        <a:t>18M</a:t>
                      </a:r>
                    </a:p>
                  </a:txBody>
                  <a:tcPr marL="0" marR="72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lnSpc>
                          <a:spcPct val="100000"/>
                        </a:lnSpc>
                      </a:pPr>
                      <a:r>
                        <a:rPr lang="en-US" sz="1400" b="0" i="0" dirty="0">
                          <a:latin typeface="Myriad Pro Condensed" charset="0"/>
                          <a:ea typeface="Myriad Pro Condensed" charset="0"/>
                          <a:cs typeface="Myriad Pro Condensed" charset="0"/>
                        </a:rPr>
                        <a:t>18M</a:t>
                      </a:r>
                    </a:p>
                  </a:txBody>
                  <a:tcPr marL="0" marR="108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351933">
                <a:tc>
                  <a:txBody>
                    <a:bodyPr/>
                    <a:lstStyle/>
                    <a:p>
                      <a:pPr algn="r">
                        <a:spcBef>
                          <a:spcPts val="0"/>
                        </a:spcBef>
                      </a:pPr>
                      <a:endParaRPr lang="en-US" sz="1400" b="0" i="0" dirty="0">
                        <a:latin typeface="Myriad Pro Condensed" charset="0"/>
                        <a:ea typeface="Myriad Pro Condensed" charset="0"/>
                        <a:cs typeface="Myriad Pro Condensed" charset="0"/>
                      </a:endParaRPr>
                    </a:p>
                  </a:txBody>
                  <a:tcPr marL="0" marR="72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endParaRPr lang="en-US" sz="1400" b="0" i="0" dirty="0">
                        <a:latin typeface="Myriad Pro Condensed" charset="0"/>
                        <a:ea typeface="Myriad Pro Condensed" charset="0"/>
                        <a:cs typeface="Myriad Pro Condensed" charset="0"/>
                      </a:endParaRPr>
                    </a:p>
                  </a:txBody>
                  <a:tcPr marL="0" marR="108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7"/>
                  </a:ext>
                </a:extLst>
              </a:tr>
              <a:tr h="474904">
                <a:tc>
                  <a:txBody>
                    <a:bodyPr/>
                    <a:lstStyle/>
                    <a:p>
                      <a:pPr algn="r">
                        <a:spcBef>
                          <a:spcPts val="0"/>
                        </a:spcBef>
                      </a:pPr>
                      <a:endParaRPr lang="en-US" sz="1400" b="0" i="0" dirty="0">
                        <a:latin typeface="Myriad Pro Condensed" charset="0"/>
                        <a:ea typeface="Myriad Pro Condensed" charset="0"/>
                        <a:cs typeface="Myriad Pro Condensed" charset="0"/>
                      </a:endParaRPr>
                    </a:p>
                  </a:txBody>
                  <a:tcPr marL="0" marR="72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endParaRPr lang="en-US" sz="1400" b="0" i="0" dirty="0">
                        <a:latin typeface="Myriad Pro Condensed" charset="0"/>
                        <a:ea typeface="Myriad Pro Condensed" charset="0"/>
                        <a:cs typeface="Myriad Pro Condensed" charset="0"/>
                      </a:endParaRPr>
                    </a:p>
                  </a:txBody>
                  <a:tcPr marL="0" marR="108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8"/>
                  </a:ext>
                </a:extLst>
              </a:tr>
              <a:tr h="212400">
                <a:tc>
                  <a:txBody>
                    <a:bodyPr/>
                    <a:lstStyle/>
                    <a:p>
                      <a:pPr algn="r">
                        <a:spcBef>
                          <a:spcPts val="0"/>
                        </a:spcBef>
                      </a:pPr>
                      <a:r>
                        <a:rPr lang="en-US" sz="1400" b="0" i="0" dirty="0">
                          <a:latin typeface="Myriad Pro Condensed" charset="0"/>
                          <a:ea typeface="Myriad Pro Condensed" charset="0"/>
                          <a:cs typeface="Myriad Pro Condensed" charset="0"/>
                        </a:rPr>
                        <a:t>8M</a:t>
                      </a:r>
                    </a:p>
                  </a:txBody>
                  <a:tcPr marL="0" marR="72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b="0" i="0" dirty="0">
                          <a:latin typeface="Myriad Pro Condensed" charset="0"/>
                          <a:ea typeface="Myriad Pro Condensed" charset="0"/>
                          <a:cs typeface="Myriad Pro Condensed" charset="0"/>
                        </a:rPr>
                        <a:t>8M</a:t>
                      </a:r>
                    </a:p>
                  </a:txBody>
                  <a:tcPr marL="0" marR="108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9"/>
                  </a:ext>
                </a:extLst>
              </a:tr>
              <a:tr h="674810">
                <a:tc>
                  <a:txBody>
                    <a:bodyPr/>
                    <a:lstStyle/>
                    <a:p>
                      <a:pPr algn="r">
                        <a:spcBef>
                          <a:spcPts val="0"/>
                        </a:spcBef>
                      </a:pPr>
                      <a:endParaRPr lang="en-US" sz="1400" b="0" i="0" dirty="0">
                        <a:latin typeface="Myriad Pro Condensed" charset="0"/>
                        <a:ea typeface="Myriad Pro Condensed" charset="0"/>
                        <a:cs typeface="Myriad Pro Condensed" charset="0"/>
                      </a:endParaRPr>
                    </a:p>
                  </a:txBody>
                  <a:tcPr marL="0" marR="72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endParaRPr lang="en-US" sz="1400" b="0" i="0" dirty="0">
                        <a:latin typeface="Myriad Pro Condensed" charset="0"/>
                        <a:ea typeface="Myriad Pro Condensed" charset="0"/>
                        <a:cs typeface="Myriad Pro Condensed" charset="0"/>
                      </a:endParaRPr>
                    </a:p>
                  </a:txBody>
                  <a:tcPr marL="0" marR="108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10"/>
                  </a:ext>
                </a:extLst>
              </a:tr>
              <a:tr h="212400">
                <a:tc>
                  <a:txBody>
                    <a:bodyPr/>
                    <a:lstStyle/>
                    <a:p>
                      <a:pPr algn="r">
                        <a:spcBef>
                          <a:spcPts val="0"/>
                        </a:spcBef>
                      </a:pPr>
                      <a:r>
                        <a:rPr lang="en-US" sz="1400" b="0" i="0" dirty="0">
                          <a:latin typeface="Myriad Pro Condensed" charset="0"/>
                          <a:ea typeface="Myriad Pro Condensed" charset="0"/>
                          <a:cs typeface="Myriad Pro Condensed" charset="0"/>
                        </a:rPr>
                        <a:t>6M</a:t>
                      </a:r>
                    </a:p>
                  </a:txBody>
                  <a:tcPr marL="0" marR="72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b="0" i="0" dirty="0">
                          <a:latin typeface="Myriad Pro Condensed" charset="0"/>
                          <a:ea typeface="Myriad Pro Condensed" charset="0"/>
                          <a:cs typeface="Myriad Pro Condensed" charset="0"/>
                        </a:rPr>
                        <a:t>6M</a:t>
                      </a:r>
                    </a:p>
                  </a:txBody>
                  <a:tcPr marL="0" marR="108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11"/>
                  </a:ext>
                </a:extLst>
              </a:tr>
              <a:tr h="315147">
                <a:tc>
                  <a:txBody>
                    <a:bodyPr/>
                    <a:lstStyle/>
                    <a:p>
                      <a:pPr algn="r">
                        <a:spcBef>
                          <a:spcPts val="0"/>
                        </a:spcBef>
                      </a:pPr>
                      <a:endParaRPr lang="en-US" sz="1400" b="0" i="0" dirty="0">
                        <a:latin typeface="Myriad Pro Condensed" charset="0"/>
                        <a:ea typeface="Myriad Pro Condensed" charset="0"/>
                        <a:cs typeface="Myriad Pro Condensed" charset="0"/>
                      </a:endParaRPr>
                    </a:p>
                  </a:txBody>
                  <a:tcPr marL="0" marR="72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endParaRPr lang="en-US" sz="1400" b="0" i="0" dirty="0">
                        <a:latin typeface="Myriad Pro Condensed" charset="0"/>
                        <a:ea typeface="Myriad Pro Condensed" charset="0"/>
                        <a:cs typeface="Myriad Pro Condensed" charset="0"/>
                      </a:endParaRPr>
                    </a:p>
                  </a:txBody>
                  <a:tcPr marL="0" marR="108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12"/>
                  </a:ext>
                </a:extLst>
              </a:tr>
              <a:tr h="252000">
                <a:tc>
                  <a:txBody>
                    <a:bodyPr/>
                    <a:lstStyle/>
                    <a:p>
                      <a:pPr algn="r">
                        <a:spcBef>
                          <a:spcPts val="0"/>
                        </a:spcBef>
                      </a:pPr>
                      <a:r>
                        <a:rPr lang="en-US" sz="1400" b="0" i="0" dirty="0">
                          <a:latin typeface="Myriad Pro Condensed" charset="0"/>
                          <a:ea typeface="Myriad Pro Condensed" charset="0"/>
                          <a:cs typeface="Myriad Pro Condensed" charset="0"/>
                        </a:rPr>
                        <a:t>14M</a:t>
                      </a:r>
                    </a:p>
                  </a:txBody>
                  <a:tcPr marL="0" marR="72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US" sz="1400" b="0" i="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b="0" i="0" dirty="0">
                          <a:latin typeface="Myriad Pro Condensed" charset="0"/>
                          <a:ea typeface="Myriad Pro Condensed" charset="0"/>
                          <a:cs typeface="Myriad Pro Condensed" charset="0"/>
                        </a:rPr>
                        <a:t>14M</a:t>
                      </a:r>
                    </a:p>
                  </a:txBody>
                  <a:tcPr marL="0" marR="108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13"/>
                  </a:ext>
                </a:extLst>
              </a:tr>
              <a:tr h="417673">
                <a:tc>
                  <a:txBody>
                    <a:bodyPr/>
                    <a:lstStyle/>
                    <a:p>
                      <a:pPr algn="r">
                        <a:spcBef>
                          <a:spcPts val="0"/>
                        </a:spcBef>
                      </a:pPr>
                      <a:endParaRPr lang="en-US" sz="1400" b="0" i="0" dirty="0">
                        <a:latin typeface="Myriad Pro Condensed" charset="0"/>
                        <a:ea typeface="Myriad Pro Condensed" charset="0"/>
                        <a:cs typeface="Myriad Pro Condensed" charset="0"/>
                      </a:endParaRPr>
                    </a:p>
                  </a:txBody>
                  <a:tcPr marL="0" marR="72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endParaRPr lang="en-US" sz="1400" b="0" i="0" dirty="0">
                        <a:latin typeface="Myriad Pro Condensed" charset="0"/>
                        <a:ea typeface="Myriad Pro Condensed" charset="0"/>
                        <a:cs typeface="Myriad Pro Condensed" charset="0"/>
                      </a:endParaRPr>
                    </a:p>
                  </a:txBody>
                  <a:tcPr marL="0" marR="108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14"/>
                  </a:ext>
                </a:extLst>
              </a:tr>
              <a:tr h="640899">
                <a:tc>
                  <a:txBody>
                    <a:bodyPr/>
                    <a:lstStyle/>
                    <a:p>
                      <a:pPr algn="r">
                        <a:lnSpc>
                          <a:spcPct val="100000"/>
                        </a:lnSpc>
                        <a:spcBef>
                          <a:spcPts val="0"/>
                        </a:spcBef>
                      </a:pPr>
                      <a:r>
                        <a:rPr lang="en-US" sz="1400" b="0" i="0" dirty="0">
                          <a:latin typeface="Myriad Pro Condensed" charset="0"/>
                          <a:ea typeface="Myriad Pro Condensed" charset="0"/>
                          <a:cs typeface="Myriad Pro Condensed" charset="0"/>
                        </a:rPr>
                        <a:t>36M</a:t>
                      </a:r>
                    </a:p>
                  </a:txBody>
                  <a:tcPr marL="0" marR="72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b="0" i="0" dirty="0">
                          <a:latin typeface="Myriad Pro Condensed" charset="0"/>
                          <a:ea typeface="Myriad Pro Condensed" charset="0"/>
                          <a:cs typeface="Myriad Pro Condensed" charset="0"/>
                        </a:rPr>
                        <a:t>36M</a:t>
                      </a:r>
                    </a:p>
                  </a:txBody>
                  <a:tcPr marL="0" marR="108000" marT="0" marB="0" anchor="ctr">
                    <a:lnL w="12700" cmpd="sng">
                      <a:noFill/>
                    </a:lnL>
                    <a:lnR w="635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ctr"/>
                      <a:endParaRPr lang="en-US" sz="1400" b="0" i="0" dirty="0">
                        <a:latin typeface="Myriad Pro Condensed" charset="0"/>
                        <a:ea typeface="Myriad Pro Condensed" charset="0"/>
                        <a:cs typeface="Myriad Pro Condensed" charset="0"/>
                      </a:endParaRPr>
                    </a:p>
                  </a:txBody>
                  <a:tcPr marL="0" marR="108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15"/>
                  </a:ext>
                </a:extLst>
              </a:tr>
            </a:tbl>
          </a:graphicData>
        </a:graphic>
      </p:graphicFrame>
      <p:grpSp>
        <p:nvGrpSpPr>
          <p:cNvPr id="12" name="Group 11"/>
          <p:cNvGrpSpPr/>
          <p:nvPr/>
        </p:nvGrpSpPr>
        <p:grpSpPr>
          <a:xfrm>
            <a:off x="6677354" y="5883243"/>
            <a:ext cx="2215581" cy="799379"/>
            <a:chOff x="6677354" y="5883243"/>
            <a:chExt cx="2215581" cy="799379"/>
          </a:xfrm>
        </p:grpSpPr>
        <p:sp>
          <p:nvSpPr>
            <p:cNvPr id="49" name="Rectangle 48"/>
            <p:cNvSpPr/>
            <p:nvPr/>
          </p:nvSpPr>
          <p:spPr>
            <a:xfrm>
              <a:off x="7916130" y="6026303"/>
              <a:ext cx="976805" cy="252000"/>
            </a:xfrm>
            <a:prstGeom prst="rect">
              <a:avLst/>
            </a:prstGeom>
            <a:solidFill>
              <a:schemeClr val="accent3">
                <a:lumMod val="40000"/>
                <a:lumOff val="60000"/>
              </a:schemeClr>
            </a:solidFill>
            <a:ln w="63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yriad Pro Condensed" charset="0"/>
                  <a:ea typeface="Myriad Pro Condensed" charset="0"/>
                  <a:cs typeface="Myriad Pro Condensed" charset="0"/>
                </a:rPr>
                <a:t>16M</a:t>
              </a:r>
            </a:p>
          </p:txBody>
        </p:sp>
        <p:sp>
          <p:nvSpPr>
            <p:cNvPr id="24" name="Rectangle 23"/>
            <p:cNvSpPr/>
            <p:nvPr/>
          </p:nvSpPr>
          <p:spPr>
            <a:xfrm>
              <a:off x="6677354" y="5883243"/>
              <a:ext cx="1226656" cy="799379"/>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1400" dirty="0">
                  <a:solidFill>
                    <a:schemeClr val="dk1"/>
                  </a:solidFill>
                  <a:latin typeface="Myriad Pro Condensed" charset="0"/>
                  <a:ea typeface="Myriad Pro Condensed" charset="0"/>
                  <a:cs typeface="Myriad Pro Condensed" charset="0"/>
                </a:rPr>
                <a:t>20M</a:t>
              </a:r>
            </a:p>
          </p:txBody>
        </p:sp>
        <p:sp>
          <p:nvSpPr>
            <p:cNvPr id="9" name="TextBox 8"/>
            <p:cNvSpPr txBox="1"/>
            <p:nvPr/>
          </p:nvSpPr>
          <p:spPr>
            <a:xfrm>
              <a:off x="6689474" y="5965557"/>
              <a:ext cx="771488" cy="369332"/>
            </a:xfrm>
            <a:prstGeom prst="rect">
              <a:avLst/>
            </a:prstGeom>
            <a:noFill/>
          </p:spPr>
          <p:txBody>
            <a:bodyPr wrap="none" rIns="36000" rtlCol="0">
              <a:spAutoFit/>
            </a:bodyPr>
            <a:lstStyle/>
            <a:p>
              <a:pPr algn="r"/>
              <a:r>
                <a:rPr lang="en-US" dirty="0"/>
                <a:t>Next Fit</a:t>
              </a:r>
            </a:p>
          </p:txBody>
        </p:sp>
        <p:cxnSp>
          <p:nvCxnSpPr>
            <p:cNvPr id="11" name="Straight Arrow Connector 10"/>
            <p:cNvCxnSpPr>
              <a:stCxn id="9" idx="3"/>
              <a:endCxn id="49" idx="1"/>
            </p:cNvCxnSpPr>
            <p:nvPr/>
          </p:nvCxnSpPr>
          <p:spPr>
            <a:xfrm>
              <a:off x="7460962" y="6150223"/>
              <a:ext cx="455168" cy="2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6633491" y="2448581"/>
            <a:ext cx="2259444" cy="799379"/>
            <a:chOff x="6633491" y="2448581"/>
            <a:chExt cx="2259444" cy="799379"/>
          </a:xfrm>
        </p:grpSpPr>
        <p:sp>
          <p:nvSpPr>
            <p:cNvPr id="48" name="Rectangle 47"/>
            <p:cNvSpPr/>
            <p:nvPr/>
          </p:nvSpPr>
          <p:spPr>
            <a:xfrm>
              <a:off x="7916130" y="2790922"/>
              <a:ext cx="976805" cy="252000"/>
            </a:xfrm>
            <a:prstGeom prst="rect">
              <a:avLst/>
            </a:prstGeom>
            <a:solidFill>
              <a:schemeClr val="accent3">
                <a:lumMod val="40000"/>
                <a:lumOff val="60000"/>
              </a:schemeClr>
            </a:solidFill>
            <a:ln w="63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yriad Pro Condensed" charset="0"/>
                  <a:ea typeface="Myriad Pro Condensed" charset="0"/>
                  <a:cs typeface="Myriad Pro Condensed" charset="0"/>
                </a:rPr>
                <a:t>16M</a:t>
              </a:r>
              <a:endParaRPr lang="en-US" sz="1600" dirty="0">
                <a:solidFill>
                  <a:schemeClr val="tx1"/>
                </a:solidFill>
                <a:latin typeface="Myriad Pro Condensed" charset="0"/>
                <a:ea typeface="Myriad Pro Condensed" charset="0"/>
                <a:cs typeface="Myriad Pro Condensed" charset="0"/>
              </a:endParaRPr>
            </a:p>
          </p:txBody>
        </p:sp>
        <p:sp>
          <p:nvSpPr>
            <p:cNvPr id="27" name="Rectangle 26"/>
            <p:cNvSpPr/>
            <p:nvPr/>
          </p:nvSpPr>
          <p:spPr>
            <a:xfrm>
              <a:off x="6683105" y="2448581"/>
              <a:ext cx="1226656" cy="799379"/>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1400">
                  <a:solidFill>
                    <a:schemeClr val="dk1"/>
                  </a:solidFill>
                  <a:latin typeface="Myriad Pro Condensed" charset="0"/>
                  <a:ea typeface="Myriad Pro Condensed" charset="0"/>
                  <a:cs typeface="Myriad Pro Condensed" charset="0"/>
                </a:rPr>
                <a:t>2M</a:t>
              </a:r>
              <a:endParaRPr lang="en-US" sz="1400" dirty="0">
                <a:solidFill>
                  <a:schemeClr val="dk1"/>
                </a:solidFill>
                <a:latin typeface="Myriad Pro Condensed" charset="0"/>
                <a:ea typeface="Myriad Pro Condensed" charset="0"/>
                <a:cs typeface="Myriad Pro Condensed" charset="0"/>
              </a:endParaRPr>
            </a:p>
          </p:txBody>
        </p:sp>
        <p:sp>
          <p:nvSpPr>
            <p:cNvPr id="54" name="TextBox 53"/>
            <p:cNvSpPr txBox="1"/>
            <p:nvPr/>
          </p:nvSpPr>
          <p:spPr>
            <a:xfrm>
              <a:off x="6633491" y="2733791"/>
              <a:ext cx="734620" cy="369332"/>
            </a:xfrm>
            <a:prstGeom prst="rect">
              <a:avLst/>
            </a:prstGeom>
            <a:noFill/>
          </p:spPr>
          <p:txBody>
            <a:bodyPr wrap="none" rIns="36000" rtlCol="0">
              <a:spAutoFit/>
            </a:bodyPr>
            <a:lstStyle/>
            <a:p>
              <a:r>
                <a:rPr lang="en-US" dirty="0"/>
                <a:t>Best Fit</a:t>
              </a:r>
            </a:p>
          </p:txBody>
        </p:sp>
        <p:cxnSp>
          <p:nvCxnSpPr>
            <p:cNvPr id="55" name="Straight Arrow Connector 54"/>
            <p:cNvCxnSpPr>
              <a:stCxn id="54" idx="3"/>
              <a:endCxn id="48" idx="1"/>
            </p:cNvCxnSpPr>
            <p:nvPr/>
          </p:nvCxnSpPr>
          <p:spPr>
            <a:xfrm flipV="1">
              <a:off x="7368111" y="2916922"/>
              <a:ext cx="548019" cy="153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6677354" y="1258907"/>
            <a:ext cx="2215621" cy="799379"/>
            <a:chOff x="6677354" y="1258907"/>
            <a:chExt cx="2215621" cy="799379"/>
          </a:xfrm>
        </p:grpSpPr>
        <p:sp>
          <p:nvSpPr>
            <p:cNvPr id="5" name="Rectangle 4"/>
            <p:cNvSpPr/>
            <p:nvPr/>
          </p:nvSpPr>
          <p:spPr>
            <a:xfrm>
              <a:off x="7916170" y="1566856"/>
              <a:ext cx="976805" cy="252000"/>
            </a:xfrm>
            <a:prstGeom prst="rect">
              <a:avLst/>
            </a:prstGeom>
            <a:solidFill>
              <a:schemeClr val="accent3">
                <a:lumMod val="40000"/>
                <a:lumOff val="60000"/>
              </a:schemeClr>
            </a:solidFill>
            <a:ln w="63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latin typeface="Myriad Pro Condensed" charset="0"/>
                  <a:ea typeface="Myriad Pro Condensed" charset="0"/>
                  <a:cs typeface="Myriad Pro Condensed" charset="0"/>
                </a:rPr>
                <a:t>16M</a:t>
              </a:r>
              <a:endParaRPr lang="en-US" sz="1600" dirty="0">
                <a:solidFill>
                  <a:schemeClr val="tx1"/>
                </a:solidFill>
                <a:latin typeface="Myriad Pro Condensed" charset="0"/>
                <a:ea typeface="Myriad Pro Condensed" charset="0"/>
                <a:cs typeface="Myriad Pro Condensed" charset="0"/>
              </a:endParaRPr>
            </a:p>
          </p:txBody>
        </p:sp>
        <p:sp>
          <p:nvSpPr>
            <p:cNvPr id="25" name="Rectangle 24"/>
            <p:cNvSpPr/>
            <p:nvPr/>
          </p:nvSpPr>
          <p:spPr>
            <a:xfrm>
              <a:off x="6683563" y="1258907"/>
              <a:ext cx="1226656" cy="799379"/>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n-US" sz="1400">
                  <a:solidFill>
                    <a:schemeClr val="dk1"/>
                  </a:solidFill>
                  <a:latin typeface="Myriad Pro Condensed" charset="0"/>
                  <a:ea typeface="Myriad Pro Condensed" charset="0"/>
                  <a:cs typeface="Myriad Pro Condensed" charset="0"/>
                </a:rPr>
                <a:t>6M</a:t>
              </a:r>
              <a:endParaRPr lang="en-US" sz="1400" dirty="0">
                <a:solidFill>
                  <a:schemeClr val="dk1"/>
                </a:solidFill>
                <a:latin typeface="Myriad Pro Condensed" charset="0"/>
                <a:ea typeface="Myriad Pro Condensed" charset="0"/>
                <a:cs typeface="Myriad Pro Condensed" charset="0"/>
              </a:endParaRPr>
            </a:p>
          </p:txBody>
        </p:sp>
        <p:sp>
          <p:nvSpPr>
            <p:cNvPr id="57" name="TextBox 56"/>
            <p:cNvSpPr txBox="1"/>
            <p:nvPr/>
          </p:nvSpPr>
          <p:spPr>
            <a:xfrm>
              <a:off x="6677354" y="1508523"/>
              <a:ext cx="729810" cy="369332"/>
            </a:xfrm>
            <a:prstGeom prst="rect">
              <a:avLst/>
            </a:prstGeom>
            <a:noFill/>
          </p:spPr>
          <p:txBody>
            <a:bodyPr wrap="none" rIns="36000" rtlCol="0">
              <a:spAutoFit/>
            </a:bodyPr>
            <a:lstStyle/>
            <a:p>
              <a:pPr algn="r"/>
              <a:r>
                <a:rPr lang="en-US" dirty="0"/>
                <a:t>First Fit</a:t>
              </a:r>
            </a:p>
          </p:txBody>
        </p:sp>
        <p:cxnSp>
          <p:nvCxnSpPr>
            <p:cNvPr id="58" name="Straight Arrow Connector 57"/>
            <p:cNvCxnSpPr>
              <a:stCxn id="57" idx="3"/>
              <a:endCxn id="5" idx="1"/>
            </p:cNvCxnSpPr>
            <p:nvPr/>
          </p:nvCxnSpPr>
          <p:spPr>
            <a:xfrm flipV="1">
              <a:off x="7407164" y="1692856"/>
              <a:ext cx="509006" cy="333"/>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3013495" y="3394707"/>
            <a:ext cx="1420483" cy="646331"/>
          </a:xfrm>
          <a:prstGeom prst="rect">
            <a:avLst/>
          </a:prstGeom>
          <a:noFill/>
        </p:spPr>
        <p:txBody>
          <a:bodyPr wrap="square" rIns="36000" rtlCol="0">
            <a:spAutoFit/>
          </a:bodyPr>
          <a:lstStyle/>
          <a:p>
            <a:r>
              <a:rPr lang="en-US" dirty="0"/>
              <a:t>Most </a:t>
            </a:r>
            <a:r>
              <a:rPr lang="en-US"/>
              <a:t>recently allocated block</a:t>
            </a:r>
            <a:endParaRPr lang="en-US" dirty="0"/>
          </a:p>
        </p:txBody>
      </p:sp>
      <p:cxnSp>
        <p:nvCxnSpPr>
          <p:cNvPr id="31" name="Straight Arrow Connector 30"/>
          <p:cNvCxnSpPr>
            <a:stCxn id="30" idx="3"/>
          </p:cNvCxnSpPr>
          <p:nvPr/>
        </p:nvCxnSpPr>
        <p:spPr>
          <a:xfrm flipV="1">
            <a:off x="4433978" y="3716338"/>
            <a:ext cx="548019" cy="1535"/>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250826" y="549280"/>
            <a:ext cx="4068762" cy="2124070"/>
          </a:xfrm>
        </p:spPr>
        <p:txBody>
          <a:bodyPr anchor="t">
            <a:normAutofit/>
          </a:bodyPr>
          <a:lstStyle/>
          <a:p>
            <a:pPr marL="177800" algn="l"/>
            <a:r>
              <a:rPr lang="pt-BR" sz="2800" spc="-50" dirty="0" err="1"/>
              <a:t>Memory</a:t>
            </a:r>
            <a:r>
              <a:rPr lang="pt-BR" sz="2800" spc="-50" dirty="0"/>
              <a:t> </a:t>
            </a:r>
            <a:r>
              <a:rPr lang="pt-BR" sz="2800" spc="-50" dirty="0" err="1"/>
              <a:t>configuration</a:t>
            </a:r>
            <a:r>
              <a:rPr lang="pt-BR" sz="2800" spc="-50" dirty="0"/>
              <a:t> </a:t>
            </a:r>
            <a:r>
              <a:rPr lang="pt-BR" sz="2800" spc="-50" dirty="0" err="1"/>
              <a:t>before</a:t>
            </a:r>
            <a:r>
              <a:rPr lang="pt-BR" sz="2800" spc="-50" dirty="0"/>
              <a:t> </a:t>
            </a:r>
            <a:r>
              <a:rPr lang="pt-BR" sz="2800" spc="-50" dirty="0" err="1"/>
              <a:t>and</a:t>
            </a:r>
            <a:r>
              <a:rPr lang="pt-BR" sz="2800" spc="-50" dirty="0"/>
              <a:t> </a:t>
            </a:r>
            <a:r>
              <a:rPr lang="pt-BR" sz="2800" spc="-50" dirty="0" err="1"/>
              <a:t>after</a:t>
            </a:r>
            <a:r>
              <a:rPr lang="pt-BR" sz="2800" spc="-50" dirty="0"/>
              <a:t> </a:t>
            </a:r>
            <a:r>
              <a:rPr lang="pt-BR" sz="2800" spc="-50" dirty="0" err="1"/>
              <a:t>the</a:t>
            </a:r>
            <a:r>
              <a:rPr lang="pt-BR" sz="2800" spc="-50" dirty="0"/>
              <a:t> </a:t>
            </a:r>
            <a:r>
              <a:rPr lang="pt-BR" sz="2800" spc="-50" dirty="0" err="1"/>
              <a:t>allocation</a:t>
            </a:r>
            <a:r>
              <a:rPr lang="pt-BR" sz="2800" spc="-50" dirty="0"/>
              <a:t> </a:t>
            </a:r>
            <a:r>
              <a:rPr lang="pt-BR" sz="2800" spc="-50" dirty="0" err="1"/>
              <a:t>of</a:t>
            </a:r>
            <a:r>
              <a:rPr lang="pt-BR" sz="2800" spc="-50" dirty="0"/>
              <a:t> a 16MB </a:t>
            </a:r>
            <a:r>
              <a:rPr lang="pt-BR" sz="2800" spc="-50" dirty="0" err="1"/>
              <a:t>block</a:t>
            </a:r>
            <a:endParaRPr lang="pt-BR" sz="2800" spc="-50" dirty="0"/>
          </a:p>
        </p:txBody>
      </p:sp>
    </p:spTree>
    <p:extLst>
      <p:ext uri="{BB962C8B-B14F-4D97-AF65-F5344CB8AC3E}">
        <p14:creationId xmlns:p14="http://schemas.microsoft.com/office/powerpoint/2010/main" val="7325375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r>
              <a:rPr lang="en-US"/>
              <a:t>Buddy System</a:t>
            </a:r>
          </a:p>
        </p:txBody>
      </p:sp>
      <mc:AlternateContent xmlns:mc="http://schemas.openxmlformats.org/markup-compatibility/2006" xmlns:a14="http://schemas.microsoft.com/office/drawing/2010/main">
        <mc:Choice Requires="a14">
          <p:sp>
            <p:nvSpPr>
              <p:cNvPr id="665603" name="Rectangle 3"/>
              <p:cNvSpPr>
                <a:spLocks noGrp="1" noChangeArrowheads="1"/>
              </p:cNvSpPr>
              <p:nvPr>
                <p:ph sz="quarter" idx="10"/>
              </p:nvPr>
            </p:nvSpPr>
            <p:spPr/>
            <p:txBody>
              <a:bodyPr>
                <a:normAutofit/>
              </a:bodyPr>
              <a:lstStyle/>
              <a:p>
                <a:r>
                  <a:rPr lang="en-US" spc="-50" dirty="0"/>
                  <a:t>The Buddy system is a compromising partitioning strategy</a:t>
                </a:r>
              </a:p>
              <a:p>
                <a:r>
                  <a:rPr lang="en-US" spc="-100" dirty="0"/>
                  <a:t>Entire space available is treated as a single block of size </a:t>
                </a:r>
                <a14:m>
                  <m:oMath xmlns:m="http://schemas.openxmlformats.org/officeDocument/2006/math">
                    <m:sSup>
                      <m:sSupPr>
                        <m:ctrlPr>
                          <a:rPr lang="en-US" i="1" spc="-100" smtClean="0">
                            <a:latin typeface="Cambria Math" panose="02040503050406030204" pitchFamily="18" charset="0"/>
                          </a:rPr>
                        </m:ctrlPr>
                      </m:sSupPr>
                      <m:e>
                        <m:r>
                          <a:rPr lang="pt-BR" spc="-100" smtClean="0">
                            <a:latin typeface="Cambria Math" panose="02040503050406030204" pitchFamily="18" charset="0"/>
                          </a:rPr>
                          <m:t>2</m:t>
                        </m:r>
                      </m:e>
                      <m:sup>
                        <m:r>
                          <a:rPr lang="pt-BR" spc="-100" smtClean="0">
                            <a:latin typeface="Cambria Math" panose="02040503050406030204" pitchFamily="18" charset="0"/>
                          </a:rPr>
                          <m:t>𝑈</m:t>
                        </m:r>
                      </m:sup>
                    </m:sSup>
                  </m:oMath>
                </a14:m>
                <a:r>
                  <a:rPr lang="en-US" spc="-100" dirty="0"/>
                  <a:t>.</a:t>
                </a:r>
              </a:p>
              <a:p>
                <a:r>
                  <a:rPr lang="en-US" dirty="0"/>
                  <a:t>When a request of size </a:t>
                </a:r>
                <a14:m>
                  <m:oMath xmlns:m="http://schemas.openxmlformats.org/officeDocument/2006/math">
                    <m:r>
                      <a:rPr lang="en-US" i="1" dirty="0" smtClean="0">
                        <a:latin typeface="Cambria Math" charset="0"/>
                      </a:rPr>
                      <m:t>𝑠</m:t>
                    </m:r>
                  </m:oMath>
                </a14:m>
                <a:r>
                  <a:rPr lang="en-US" dirty="0"/>
                  <a:t> is made …</a:t>
                </a:r>
              </a:p>
              <a:p>
                <a:pPr lvl="1"/>
                <a:r>
                  <a:rPr lang="en-US" dirty="0"/>
                  <a:t>If </a:t>
                </a:r>
                <a14:m>
                  <m:oMath xmlns:m="http://schemas.openxmlformats.org/officeDocument/2006/math">
                    <m:sSup>
                      <m:sSupPr>
                        <m:ctrlPr>
                          <a:rPr lang="en-US" i="1" smtClean="0">
                            <a:latin typeface="Cambria Math" panose="02040503050406030204" pitchFamily="18" charset="0"/>
                          </a:rPr>
                        </m:ctrlPr>
                      </m:sSupPr>
                      <m:e>
                        <m:r>
                          <a:rPr lang="pt-BR" smtClean="0">
                            <a:latin typeface="Cambria Math" panose="02040503050406030204" pitchFamily="18" charset="0"/>
                          </a:rPr>
                          <m:t>2</m:t>
                        </m:r>
                      </m:e>
                      <m:sup>
                        <m:r>
                          <a:rPr lang="pt-BR" smtClean="0">
                            <a:latin typeface="Cambria Math" panose="02040503050406030204" pitchFamily="18" charset="0"/>
                          </a:rPr>
                          <m:t>𝑈</m:t>
                        </m:r>
                        <m:r>
                          <a:rPr lang="pt-BR" smtClean="0">
                            <a:latin typeface="Cambria Math" panose="02040503050406030204" pitchFamily="18" charset="0"/>
                          </a:rPr>
                          <m:t>−1</m:t>
                        </m:r>
                      </m:sup>
                    </m:sSup>
                    <m:r>
                      <a:rPr lang="pt-BR" smtClean="0">
                        <a:latin typeface="Cambria Math" panose="02040503050406030204" pitchFamily="18" charset="0"/>
                      </a:rPr>
                      <m:t>&lt;</m:t>
                    </m:r>
                    <m:r>
                      <a:rPr lang="pt-BR" smtClean="0">
                        <a:latin typeface="Cambria Math" panose="02040503050406030204" pitchFamily="18" charset="0"/>
                      </a:rPr>
                      <m:t>𝑠</m:t>
                    </m:r>
                    <m:r>
                      <a:rPr lang="pt-BR" smtClean="0">
                        <a:latin typeface="Cambria Math" panose="02040503050406030204" pitchFamily="18" charset="0"/>
                      </a:rPr>
                      <m:t>≤</m:t>
                    </m:r>
                    <m:sSup>
                      <m:sSupPr>
                        <m:ctrlPr>
                          <a:rPr lang="pt-BR" i="1" smtClean="0">
                            <a:latin typeface="Cambria Math" panose="02040503050406030204" pitchFamily="18" charset="0"/>
                          </a:rPr>
                        </m:ctrlPr>
                      </m:sSupPr>
                      <m:e>
                        <m:r>
                          <a:rPr lang="pt-BR" smtClean="0">
                            <a:latin typeface="Cambria Math" panose="02040503050406030204" pitchFamily="18" charset="0"/>
                          </a:rPr>
                          <m:t>2</m:t>
                        </m:r>
                      </m:e>
                      <m:sup>
                        <m:r>
                          <a:rPr lang="pt-BR" smtClean="0">
                            <a:latin typeface="Cambria Math" panose="02040503050406030204" pitchFamily="18" charset="0"/>
                          </a:rPr>
                          <m:t>𝑈</m:t>
                        </m:r>
                      </m:sup>
                    </m:sSup>
                  </m:oMath>
                </a14:m>
                <a:r>
                  <a:rPr lang="en-US" dirty="0"/>
                  <a:t>, the entire block is allocated.</a:t>
                </a:r>
              </a:p>
              <a:p>
                <a:pPr lvl="1"/>
                <a:r>
                  <a:rPr lang="en-US" dirty="0"/>
                  <a:t>Otherwise, block is split into two equal buddies.</a:t>
                </a:r>
              </a:p>
              <a:p>
                <a:pPr lvl="1"/>
                <a:r>
                  <a:rPr lang="en-US" dirty="0"/>
                  <a:t>Process continues on the lower-address buddy until smallest block with size at least equal to </a:t>
                </a:r>
                <a14:m>
                  <m:oMath xmlns:m="http://schemas.openxmlformats.org/officeDocument/2006/math">
                    <m:r>
                      <a:rPr lang="en-US" smtClean="0">
                        <a:latin typeface="Cambria Math" panose="02040503050406030204" pitchFamily="18" charset="0"/>
                      </a:rPr>
                      <m:t>𝑠</m:t>
                    </m:r>
                    <m:r>
                      <a:rPr lang="en-US" smtClean="0">
                        <a:latin typeface="Cambria Math" panose="02040503050406030204" pitchFamily="18" charset="0"/>
                      </a:rPr>
                      <m:t> </m:t>
                    </m:r>
                  </m:oMath>
                </a14:m>
                <a:r>
                  <a:rPr lang="en-US" dirty="0"/>
                  <a:t>is generated.</a:t>
                </a:r>
              </a:p>
            </p:txBody>
          </p:sp>
        </mc:Choice>
        <mc:Fallback xmlns="">
          <p:sp>
            <p:nvSpPr>
              <p:cNvPr id="665603" name="Rectangle 3"/>
              <p:cNvSpPr>
                <a:spLocks noGrp="1" noRot="1" noChangeAspect="1" noMove="1" noResize="1" noEditPoints="1" noAdjustHandles="1" noChangeArrowheads="1" noChangeShapeType="1" noTextEdit="1"/>
              </p:cNvSpPr>
              <p:nvPr>
                <p:ph sz="quarter" idx="10"/>
              </p:nvPr>
            </p:nvSpPr>
            <p:spPr>
              <a:blipFill rotWithShape="0">
                <a:blip r:embed="rId2"/>
                <a:stretch>
                  <a:fillRect l="-2257" t="-2056" r="-564"/>
                </a:stretch>
              </a:blipFill>
            </p:spPr>
            <p:txBody>
              <a:bodyPr/>
              <a:lstStyle/>
              <a:p>
                <a:r>
                  <a:rPr lang="en-US">
                    <a:noFill/>
                  </a:rPr>
                  <a:t> </a:t>
                </a:r>
              </a:p>
            </p:txBody>
          </p:sp>
        </mc:Fallback>
      </mc:AlternateContent>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807819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5603">
                                            <p:txEl>
                                              <p:pRg st="0" end="0"/>
                                            </p:txEl>
                                          </p:spTgt>
                                        </p:tgtEl>
                                        <p:attrNameLst>
                                          <p:attrName>style.visibility</p:attrName>
                                        </p:attrNameLst>
                                      </p:cBhvr>
                                      <p:to>
                                        <p:strVal val="visible"/>
                                      </p:to>
                                    </p:set>
                                    <p:animEffect transition="in" filter="fade">
                                      <p:cBhvr>
                                        <p:cTn id="7" dur="500"/>
                                        <p:tgtEl>
                                          <p:spTgt spid="66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65603">
                                            <p:txEl>
                                              <p:pRg st="1" end="1"/>
                                            </p:txEl>
                                          </p:spTgt>
                                        </p:tgtEl>
                                        <p:attrNameLst>
                                          <p:attrName>style.visibility</p:attrName>
                                        </p:attrNameLst>
                                      </p:cBhvr>
                                      <p:to>
                                        <p:strVal val="visible"/>
                                      </p:to>
                                    </p:set>
                                    <p:animEffect transition="in" filter="fade">
                                      <p:cBhvr>
                                        <p:cTn id="12" dur="500"/>
                                        <p:tgtEl>
                                          <p:spTgt spid="66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65603">
                                            <p:txEl>
                                              <p:pRg st="2" end="2"/>
                                            </p:txEl>
                                          </p:spTgt>
                                        </p:tgtEl>
                                        <p:attrNameLst>
                                          <p:attrName>style.visibility</p:attrName>
                                        </p:attrNameLst>
                                      </p:cBhvr>
                                      <p:to>
                                        <p:strVal val="visible"/>
                                      </p:to>
                                    </p:set>
                                    <p:animEffect transition="in" filter="fade">
                                      <p:cBhvr>
                                        <p:cTn id="17" dur="500"/>
                                        <p:tgtEl>
                                          <p:spTgt spid="66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65603">
                                            <p:txEl>
                                              <p:pRg st="3" end="3"/>
                                            </p:txEl>
                                          </p:spTgt>
                                        </p:tgtEl>
                                        <p:attrNameLst>
                                          <p:attrName>style.visibility</p:attrName>
                                        </p:attrNameLst>
                                      </p:cBhvr>
                                      <p:to>
                                        <p:strVal val="visible"/>
                                      </p:to>
                                    </p:set>
                                    <p:animEffect transition="in" filter="fade">
                                      <p:cBhvr>
                                        <p:cTn id="22" dur="500"/>
                                        <p:tgtEl>
                                          <p:spTgt spid="665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65603">
                                            <p:txEl>
                                              <p:pRg st="4" end="4"/>
                                            </p:txEl>
                                          </p:spTgt>
                                        </p:tgtEl>
                                        <p:attrNameLst>
                                          <p:attrName>style.visibility</p:attrName>
                                        </p:attrNameLst>
                                      </p:cBhvr>
                                      <p:to>
                                        <p:strVal val="visible"/>
                                      </p:to>
                                    </p:set>
                                    <p:animEffect transition="in" filter="fade">
                                      <p:cBhvr>
                                        <p:cTn id="27" dur="500"/>
                                        <p:tgtEl>
                                          <p:spTgt spid="6656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65603">
                                            <p:txEl>
                                              <p:pRg st="5" end="5"/>
                                            </p:txEl>
                                          </p:spTgt>
                                        </p:tgtEl>
                                        <p:attrNameLst>
                                          <p:attrName>style.visibility</p:attrName>
                                        </p:attrNameLst>
                                      </p:cBhvr>
                                      <p:to>
                                        <p:strVal val="visible"/>
                                      </p:to>
                                    </p:set>
                                    <p:animEffect transition="in" filter="fade">
                                      <p:cBhvr>
                                        <p:cTn id="32" dur="500"/>
                                        <p:tgtEl>
                                          <p:spTgt spid="665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03" grpId="0" build="p" bldLvl="2"/>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Buddy System: Example</a:t>
            </a:r>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919163948"/>
              </p:ext>
            </p:extLst>
          </p:nvPr>
        </p:nvGraphicFramePr>
        <p:xfrm>
          <a:off x="250824" y="1628775"/>
          <a:ext cx="8640000" cy="4792800"/>
        </p:xfrm>
        <a:graphic>
          <a:graphicData uri="http://schemas.openxmlformats.org/drawingml/2006/table">
            <a:tbl>
              <a:tblPr>
                <a:tableStyleId>{2D5ABB26-0587-4C30-8999-92F81FD0307C}</a:tableStyleId>
              </a:tblPr>
              <a:tblGrid>
                <a:gridCol w="1440000">
                  <a:extLst>
                    <a:ext uri="{9D8B030D-6E8A-4147-A177-3AD203B41FA5}">
                      <a16:colId xmlns:a16="http://schemas.microsoft.com/office/drawing/2014/main" val="20000"/>
                    </a:ext>
                  </a:extLst>
                </a:gridCol>
                <a:gridCol w="450000">
                  <a:extLst>
                    <a:ext uri="{9D8B030D-6E8A-4147-A177-3AD203B41FA5}">
                      <a16:colId xmlns:a16="http://schemas.microsoft.com/office/drawing/2014/main" val="20001"/>
                    </a:ext>
                  </a:extLst>
                </a:gridCol>
                <a:gridCol w="450000">
                  <a:extLst>
                    <a:ext uri="{9D8B030D-6E8A-4147-A177-3AD203B41FA5}">
                      <a16:colId xmlns:a16="http://schemas.microsoft.com/office/drawing/2014/main" val="20002"/>
                    </a:ext>
                  </a:extLst>
                </a:gridCol>
                <a:gridCol w="450000">
                  <a:extLst>
                    <a:ext uri="{9D8B030D-6E8A-4147-A177-3AD203B41FA5}">
                      <a16:colId xmlns:a16="http://schemas.microsoft.com/office/drawing/2014/main" val="20003"/>
                    </a:ext>
                  </a:extLst>
                </a:gridCol>
                <a:gridCol w="450000">
                  <a:extLst>
                    <a:ext uri="{9D8B030D-6E8A-4147-A177-3AD203B41FA5}">
                      <a16:colId xmlns:a16="http://schemas.microsoft.com/office/drawing/2014/main" val="20004"/>
                    </a:ext>
                  </a:extLst>
                </a:gridCol>
                <a:gridCol w="450000">
                  <a:extLst>
                    <a:ext uri="{9D8B030D-6E8A-4147-A177-3AD203B41FA5}">
                      <a16:colId xmlns:a16="http://schemas.microsoft.com/office/drawing/2014/main" val="20005"/>
                    </a:ext>
                  </a:extLst>
                </a:gridCol>
                <a:gridCol w="450000">
                  <a:extLst>
                    <a:ext uri="{9D8B030D-6E8A-4147-A177-3AD203B41FA5}">
                      <a16:colId xmlns:a16="http://schemas.microsoft.com/office/drawing/2014/main" val="20006"/>
                    </a:ext>
                  </a:extLst>
                </a:gridCol>
                <a:gridCol w="450000">
                  <a:extLst>
                    <a:ext uri="{9D8B030D-6E8A-4147-A177-3AD203B41FA5}">
                      <a16:colId xmlns:a16="http://schemas.microsoft.com/office/drawing/2014/main" val="20007"/>
                    </a:ext>
                  </a:extLst>
                </a:gridCol>
                <a:gridCol w="450000">
                  <a:extLst>
                    <a:ext uri="{9D8B030D-6E8A-4147-A177-3AD203B41FA5}">
                      <a16:colId xmlns:a16="http://schemas.microsoft.com/office/drawing/2014/main" val="20008"/>
                    </a:ext>
                  </a:extLst>
                </a:gridCol>
                <a:gridCol w="450000">
                  <a:extLst>
                    <a:ext uri="{9D8B030D-6E8A-4147-A177-3AD203B41FA5}">
                      <a16:colId xmlns:a16="http://schemas.microsoft.com/office/drawing/2014/main" val="20009"/>
                    </a:ext>
                  </a:extLst>
                </a:gridCol>
                <a:gridCol w="450000">
                  <a:extLst>
                    <a:ext uri="{9D8B030D-6E8A-4147-A177-3AD203B41FA5}">
                      <a16:colId xmlns:a16="http://schemas.microsoft.com/office/drawing/2014/main" val="20010"/>
                    </a:ext>
                  </a:extLst>
                </a:gridCol>
                <a:gridCol w="450000">
                  <a:extLst>
                    <a:ext uri="{9D8B030D-6E8A-4147-A177-3AD203B41FA5}">
                      <a16:colId xmlns:a16="http://schemas.microsoft.com/office/drawing/2014/main" val="20011"/>
                    </a:ext>
                  </a:extLst>
                </a:gridCol>
                <a:gridCol w="450000">
                  <a:extLst>
                    <a:ext uri="{9D8B030D-6E8A-4147-A177-3AD203B41FA5}">
                      <a16:colId xmlns:a16="http://schemas.microsoft.com/office/drawing/2014/main" val="20012"/>
                    </a:ext>
                  </a:extLst>
                </a:gridCol>
                <a:gridCol w="450000">
                  <a:extLst>
                    <a:ext uri="{9D8B030D-6E8A-4147-A177-3AD203B41FA5}">
                      <a16:colId xmlns:a16="http://schemas.microsoft.com/office/drawing/2014/main" val="20013"/>
                    </a:ext>
                  </a:extLst>
                </a:gridCol>
                <a:gridCol w="450000">
                  <a:extLst>
                    <a:ext uri="{9D8B030D-6E8A-4147-A177-3AD203B41FA5}">
                      <a16:colId xmlns:a16="http://schemas.microsoft.com/office/drawing/2014/main" val="20014"/>
                    </a:ext>
                  </a:extLst>
                </a:gridCol>
                <a:gridCol w="450000">
                  <a:extLst>
                    <a:ext uri="{9D8B030D-6E8A-4147-A177-3AD203B41FA5}">
                      <a16:colId xmlns:a16="http://schemas.microsoft.com/office/drawing/2014/main" val="20015"/>
                    </a:ext>
                  </a:extLst>
                </a:gridCol>
                <a:gridCol w="450000">
                  <a:extLst>
                    <a:ext uri="{9D8B030D-6E8A-4147-A177-3AD203B41FA5}">
                      <a16:colId xmlns:a16="http://schemas.microsoft.com/office/drawing/2014/main" val="20016"/>
                    </a:ext>
                  </a:extLst>
                </a:gridCol>
              </a:tblGrid>
              <a:tr h="144000">
                <a:tc>
                  <a:txBody>
                    <a:bodyPr/>
                    <a:lstStyle/>
                    <a:p>
                      <a:pPr algn="r"/>
                      <a:r>
                        <a:rPr lang="en-US" sz="2000" b="0" i="0" dirty="0">
                          <a:latin typeface="Myriad Pro Condensed" charset="0"/>
                          <a:ea typeface="Myriad Pro Condensed" charset="0"/>
                          <a:cs typeface="Myriad Pro Condensed" charset="0"/>
                        </a:rPr>
                        <a:t>1 </a:t>
                      </a:r>
                      <a:r>
                        <a:rPr lang="en-US" sz="2000" b="0" i="0" dirty="0" err="1">
                          <a:latin typeface="Myriad Pro Condensed" charset="0"/>
                          <a:ea typeface="Myriad Pro Condensed" charset="0"/>
                          <a:cs typeface="Myriad Pro Condensed" charset="0"/>
                        </a:rPr>
                        <a:t>Gbyte</a:t>
                      </a:r>
                      <a:r>
                        <a:rPr lang="en-US" sz="2000" b="0" i="0" dirty="0">
                          <a:latin typeface="Myriad Pro Condensed" charset="0"/>
                          <a:ea typeface="Myriad Pro Condensed" charset="0"/>
                          <a:cs typeface="Myriad Pro Condensed" charset="0"/>
                        </a:rPr>
                        <a:t> block</a:t>
                      </a:r>
                    </a:p>
                  </a:txBody>
                  <a:tcPr marL="0" marR="108000" marT="0" marB="0" anchor="ctr">
                    <a:lnR w="6350" cap="flat" cmpd="sng" algn="ctr">
                      <a:solidFill>
                        <a:schemeClr val="tx1"/>
                      </a:solidFill>
                      <a:prstDash val="solid"/>
                      <a:round/>
                      <a:headEnd type="none" w="med" len="med"/>
                      <a:tailEnd type="none" w="med" len="med"/>
                    </a:lnR>
                  </a:tcPr>
                </a:tc>
                <a:tc gridSpan="16">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1G</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sz="2000" b="0" i="0" dirty="0">
                        <a:latin typeface="Myriad Pro Condensed" charset="0"/>
                        <a:ea typeface="Myriad Pro Condensed" charset="0"/>
                        <a:cs typeface="Myriad Pro Condensed" charset="0"/>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2000" b="0" i="0" dirty="0">
                        <a:latin typeface="Myriad Pro Condensed" charset="0"/>
                        <a:ea typeface="Myriad Pro Condensed" charset="0"/>
                        <a:cs typeface="Myriad Pro Condensed" charset="0"/>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2000" b="0" i="0" dirty="0">
                        <a:latin typeface="Myriad Pro Condensed" charset="0"/>
                        <a:ea typeface="Myriad Pro Condensed" charset="0"/>
                        <a:cs typeface="Myriad Pro Condensed" charset="0"/>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2000" b="0" i="0" dirty="0">
                        <a:latin typeface="Myriad Pro Condensed" charset="0"/>
                        <a:ea typeface="Myriad Pro Condensed" charset="0"/>
                        <a:cs typeface="Myriad Pro Condensed" charset="0"/>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2000" b="0" i="0" dirty="0">
                        <a:latin typeface="Myriad Pro Condensed" charset="0"/>
                        <a:ea typeface="Myriad Pro Condensed" charset="0"/>
                        <a:cs typeface="Myriad Pro Condensed" charset="0"/>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2000" b="0" i="0" dirty="0">
                        <a:latin typeface="Myriad Pro Condensed" charset="0"/>
                        <a:ea typeface="Myriad Pro Condensed" charset="0"/>
                        <a:cs typeface="Myriad Pro Condensed" charset="0"/>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2000" b="0" i="0" dirty="0">
                        <a:latin typeface="Myriad Pro Condensed" charset="0"/>
                        <a:ea typeface="Myriad Pro Condensed" charset="0"/>
                        <a:cs typeface="Myriad Pro Condensed" charset="0"/>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2000" b="0" i="0" dirty="0">
                        <a:latin typeface="Myriad Pro Condensed" charset="0"/>
                        <a:ea typeface="Myriad Pro Condensed" charset="0"/>
                        <a:cs typeface="Myriad Pro Condensed" charset="0"/>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2000" b="0" i="0" dirty="0">
                        <a:latin typeface="Myriad Pro Condensed" charset="0"/>
                        <a:ea typeface="Myriad Pro Condensed" charset="0"/>
                        <a:cs typeface="Myriad Pro Condensed" charset="0"/>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2000" b="0" i="0" dirty="0">
                        <a:latin typeface="Myriad Pro Condensed" charset="0"/>
                        <a:ea typeface="Myriad Pro Condensed" charset="0"/>
                        <a:cs typeface="Myriad Pro Condensed" charset="0"/>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2000" b="0" i="0" dirty="0">
                        <a:latin typeface="Myriad Pro Condensed" charset="0"/>
                        <a:ea typeface="Myriad Pro Condensed" charset="0"/>
                        <a:cs typeface="Myriad Pro Condensed" charset="0"/>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2000" b="0" i="0" dirty="0">
                        <a:latin typeface="Myriad Pro Condensed" charset="0"/>
                        <a:ea typeface="Myriad Pro Condensed" charset="0"/>
                        <a:cs typeface="Myriad Pro Condensed" charset="0"/>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2000" b="0" i="0" dirty="0">
                        <a:latin typeface="Myriad Pro Condensed" charset="0"/>
                        <a:ea typeface="Myriad Pro Condensed" charset="0"/>
                        <a:cs typeface="Myriad Pro Condensed" charset="0"/>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2000" b="0" i="0" dirty="0">
                        <a:latin typeface="Myriad Pro Condensed" charset="0"/>
                        <a:ea typeface="Myriad Pro Condensed" charset="0"/>
                        <a:cs typeface="Myriad Pro Condensed" charset="0"/>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endParaRPr lang="en-US" sz="2000" b="0" i="0" dirty="0">
                        <a:latin typeface="Myriad Pro Condensed" charset="0"/>
                        <a:ea typeface="Myriad Pro Condensed" charset="0"/>
                        <a:cs typeface="Myriad Pro Condensed" charset="0"/>
                      </a:endParaRPr>
                    </a:p>
                  </a:txBody>
                  <a:tcPr marL="0" marR="0" marT="0" marB="0">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44000">
                <a:tc>
                  <a:txBody>
                    <a:bodyPr/>
                    <a:lstStyle/>
                    <a:p>
                      <a:pPr algn="r"/>
                      <a:endParaRPr lang="en-US" sz="600" b="0" i="0" dirty="0">
                        <a:latin typeface="Myriad Pro Condensed" charset="0"/>
                        <a:ea typeface="Myriad Pro Condensed" charset="0"/>
                        <a:cs typeface="Myriad Pro Condensed" charset="0"/>
                      </a:endParaRPr>
                    </a:p>
                  </a:txBody>
                  <a:tcPr marL="0" marR="108000" marT="0" marB="0" anchor="ct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44000">
                <a:tc>
                  <a:txBody>
                    <a:bodyPr/>
                    <a:lstStyle/>
                    <a:p>
                      <a:pPr algn="r"/>
                      <a:r>
                        <a:rPr lang="en-US" sz="2000" b="0" i="0" dirty="0">
                          <a:latin typeface="Myriad Pro Condensed" charset="0"/>
                          <a:ea typeface="Myriad Pro Condensed" charset="0"/>
                          <a:cs typeface="Myriad Pro Condensed" charset="0"/>
                        </a:rPr>
                        <a:t>Request 100M</a:t>
                      </a:r>
                    </a:p>
                  </a:txBody>
                  <a:tcPr marL="0" marR="108000" marT="0" marB="0" anchor="ctr">
                    <a:lnR w="6350" cap="flat" cmpd="sng" algn="ctr">
                      <a:solidFill>
                        <a:schemeClr val="tx1"/>
                      </a:solidFill>
                      <a:prstDash val="solid"/>
                      <a:round/>
                      <a:headEnd type="none" w="med" len="med"/>
                      <a:tailEnd type="none" w="med" len="med"/>
                    </a:lnR>
                  </a:tcPr>
                </a:tc>
                <a:tc gridSpan="2">
                  <a:txBody>
                    <a:bodyPr/>
                    <a:lstStyle/>
                    <a:p>
                      <a:pPr algn="ctr"/>
                      <a:r>
                        <a:rPr lang="en-US" sz="2000" b="0" i="0" dirty="0">
                          <a:latin typeface="Myriad Pro Condensed" charset="0"/>
                          <a:ea typeface="Myriad Pro Condensed" charset="0"/>
                          <a:cs typeface="Myriad Pro Condensed" charset="0"/>
                        </a:rPr>
                        <a:t>A = 128M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gridSpan="2">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128M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gridSpan="4">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256M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gridSpan="8">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512M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extLst>
                  <a:ext uri="{0D108BD9-81ED-4DB2-BD59-A6C34878D82A}">
                    <a16:rowId xmlns:a16="http://schemas.microsoft.com/office/drawing/2014/main" val="10002"/>
                  </a:ext>
                </a:extLst>
              </a:tr>
              <a:tr h="144000">
                <a:tc>
                  <a:txBody>
                    <a:bodyPr/>
                    <a:lstStyle/>
                    <a:p>
                      <a:pPr algn="r"/>
                      <a:endParaRPr lang="en-US" sz="600" b="0" i="0" dirty="0">
                        <a:latin typeface="Myriad Pro Condensed" charset="0"/>
                        <a:ea typeface="Myriad Pro Condensed" charset="0"/>
                        <a:cs typeface="Myriad Pro Condensed" charset="0"/>
                      </a:endParaRPr>
                    </a:p>
                  </a:txBody>
                  <a:tcPr marL="0" marR="108000" marT="0" marB="0" anchor="ct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44000">
                <a:tc>
                  <a:txBody>
                    <a:bodyPr/>
                    <a:lstStyle/>
                    <a:p>
                      <a:pPr algn="r"/>
                      <a:r>
                        <a:rPr lang="en-US" sz="2000" b="0" i="0" dirty="0">
                          <a:latin typeface="Myriad Pro Condensed" charset="0"/>
                          <a:ea typeface="Myriad Pro Condensed" charset="0"/>
                          <a:cs typeface="Myriad Pro Condensed" charset="0"/>
                        </a:rPr>
                        <a:t>Request 240M</a:t>
                      </a:r>
                    </a:p>
                  </a:txBody>
                  <a:tcPr marL="0" marR="108000" marT="0" marB="0" anchor="ctr">
                    <a:lnR w="6350" cap="flat" cmpd="sng" algn="ctr">
                      <a:solidFill>
                        <a:schemeClr val="tx1"/>
                      </a:solidFill>
                      <a:prstDash val="solid"/>
                      <a:round/>
                      <a:headEnd type="none" w="med" len="med"/>
                      <a:tailEnd type="none" w="med" len="med"/>
                    </a:lnR>
                  </a:tcPr>
                </a:tc>
                <a:tc gridSpan="2">
                  <a:txBody>
                    <a:bodyPr/>
                    <a:lstStyle/>
                    <a:p>
                      <a:pPr algn="ctr"/>
                      <a:r>
                        <a:rPr lang="en-US" sz="2000" b="0" i="0" dirty="0">
                          <a:latin typeface="Myriad Pro Condensed" charset="0"/>
                          <a:ea typeface="Myriad Pro Condensed" charset="0"/>
                          <a:cs typeface="Myriad Pro Condensed" charset="0"/>
                        </a:rPr>
                        <a:t>A = 128M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gridSpan="2">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128M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gridSpan="4">
                  <a:txBody>
                    <a:bodyPr/>
                    <a:lstStyle/>
                    <a:p>
                      <a:pPr algn="ctr"/>
                      <a:r>
                        <a:rPr lang="en-US" sz="2000" b="0" i="0" dirty="0">
                          <a:latin typeface="Myriad Pro Condensed" charset="0"/>
                          <a:ea typeface="Myriad Pro Condensed" charset="0"/>
                          <a:cs typeface="Myriad Pro Condensed" charset="0"/>
                        </a:rPr>
                        <a:t>B = 256M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gridSpan="8">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512M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extLst>
                  <a:ext uri="{0D108BD9-81ED-4DB2-BD59-A6C34878D82A}">
                    <a16:rowId xmlns:a16="http://schemas.microsoft.com/office/drawing/2014/main" val="10004"/>
                  </a:ext>
                </a:extLst>
              </a:tr>
              <a:tr h="144000">
                <a:tc>
                  <a:txBody>
                    <a:bodyPr/>
                    <a:lstStyle/>
                    <a:p>
                      <a:pPr algn="r"/>
                      <a:endParaRPr lang="en-US" sz="600" b="0" i="0" dirty="0">
                        <a:latin typeface="Myriad Pro Condensed" charset="0"/>
                        <a:ea typeface="Myriad Pro Condensed" charset="0"/>
                        <a:cs typeface="Myriad Pro Condensed" charset="0"/>
                      </a:endParaRPr>
                    </a:p>
                  </a:txBody>
                  <a:tcPr marL="0" marR="108000" marT="0" marB="0" anchor="ct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44000">
                <a:tc>
                  <a:txBody>
                    <a:bodyPr/>
                    <a:lstStyle/>
                    <a:p>
                      <a:pPr algn="r"/>
                      <a:r>
                        <a:rPr lang="en-US" sz="2000" b="0" i="0" dirty="0">
                          <a:latin typeface="Myriad Pro Condensed" charset="0"/>
                          <a:ea typeface="Myriad Pro Condensed" charset="0"/>
                          <a:cs typeface="Myriad Pro Condensed" charset="0"/>
                        </a:rPr>
                        <a:t>Request 64M</a:t>
                      </a:r>
                    </a:p>
                  </a:txBody>
                  <a:tcPr marL="0" marR="108000" marT="0" marB="0" anchor="ctr">
                    <a:lnR w="6350" cap="flat" cmpd="sng" algn="ctr">
                      <a:solidFill>
                        <a:schemeClr val="tx1"/>
                      </a:solidFill>
                      <a:prstDash val="solid"/>
                      <a:round/>
                      <a:headEnd type="none" w="med" len="med"/>
                      <a:tailEnd type="none" w="med" len="med"/>
                    </a:lnR>
                  </a:tcPr>
                </a:tc>
                <a:tc gridSpan="2">
                  <a:txBody>
                    <a:bodyPr/>
                    <a:lstStyle/>
                    <a:p>
                      <a:pPr algn="ctr"/>
                      <a:r>
                        <a:rPr lang="en-US" sz="2000" b="0" i="0" dirty="0">
                          <a:latin typeface="Myriad Pro Condensed" charset="0"/>
                          <a:ea typeface="Myriad Pro Condensed" charset="0"/>
                          <a:cs typeface="Myriad Pro Condensed" charset="0"/>
                        </a:rPr>
                        <a:t>A = 128M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a:txBody>
                    <a:bodyPr/>
                    <a:lstStyle/>
                    <a:p>
                      <a:pPr algn="ctr"/>
                      <a:r>
                        <a:rPr lang="en-US" sz="1200" b="0" i="0" dirty="0">
                          <a:latin typeface="Myriad Pro Condensed" charset="0"/>
                          <a:ea typeface="Myriad Pro Condensed" charset="0"/>
                          <a:cs typeface="Myriad Pro Condensed" charset="0"/>
                        </a:rPr>
                        <a:t>C = 64M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64M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gridSpan="4">
                  <a:txBody>
                    <a:bodyPr/>
                    <a:lstStyle/>
                    <a:p>
                      <a:pPr algn="ctr"/>
                      <a:r>
                        <a:rPr lang="en-US" sz="2000" b="0" i="0" dirty="0">
                          <a:latin typeface="Myriad Pro Condensed" charset="0"/>
                          <a:ea typeface="Myriad Pro Condensed" charset="0"/>
                          <a:cs typeface="Myriad Pro Condensed" charset="0"/>
                        </a:rPr>
                        <a:t>B = 256M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gridSpan="8">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512M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extLst>
                  <a:ext uri="{0D108BD9-81ED-4DB2-BD59-A6C34878D82A}">
                    <a16:rowId xmlns:a16="http://schemas.microsoft.com/office/drawing/2014/main" val="10006"/>
                  </a:ext>
                </a:extLst>
              </a:tr>
              <a:tr h="144000">
                <a:tc>
                  <a:txBody>
                    <a:bodyPr/>
                    <a:lstStyle/>
                    <a:p>
                      <a:pPr algn="r"/>
                      <a:endParaRPr lang="en-US" sz="600" b="0" i="0" dirty="0">
                        <a:latin typeface="Myriad Pro Condensed" charset="0"/>
                        <a:ea typeface="Myriad Pro Condensed" charset="0"/>
                        <a:cs typeface="Myriad Pro Condensed" charset="0"/>
                      </a:endParaRPr>
                    </a:p>
                  </a:txBody>
                  <a:tcPr marL="0" marR="108000" marT="0" marB="0" anchor="ct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144000">
                <a:tc>
                  <a:txBody>
                    <a:bodyPr/>
                    <a:lstStyle/>
                    <a:p>
                      <a:pPr algn="r"/>
                      <a:r>
                        <a:rPr lang="en-US" sz="2000" b="0" i="0" dirty="0">
                          <a:latin typeface="Myriad Pro Condensed" charset="0"/>
                          <a:ea typeface="Myriad Pro Condensed" charset="0"/>
                          <a:cs typeface="Myriad Pro Condensed" charset="0"/>
                        </a:rPr>
                        <a:t>Request 256M</a:t>
                      </a:r>
                    </a:p>
                  </a:txBody>
                  <a:tcPr marL="0" marR="108000" marT="0" marB="0" anchor="ctr">
                    <a:lnR w="6350" cap="flat" cmpd="sng" algn="ctr">
                      <a:solidFill>
                        <a:schemeClr val="tx1"/>
                      </a:solidFill>
                      <a:prstDash val="solid"/>
                      <a:round/>
                      <a:headEnd type="none" w="med" len="med"/>
                      <a:tailEnd type="none" w="med" len="med"/>
                    </a:lnR>
                  </a:tcPr>
                </a:tc>
                <a:tc gridSpan="2">
                  <a:txBody>
                    <a:bodyPr/>
                    <a:lstStyle/>
                    <a:p>
                      <a:pPr algn="ctr"/>
                      <a:r>
                        <a:rPr lang="en-US" sz="2000" b="0" i="0" dirty="0">
                          <a:latin typeface="Myriad Pro Condensed" charset="0"/>
                          <a:ea typeface="Myriad Pro Condensed" charset="0"/>
                          <a:cs typeface="Myriad Pro Condensed" charset="0"/>
                        </a:rPr>
                        <a:t>A = 128M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a:txBody>
                    <a:bodyPr/>
                    <a:lstStyle/>
                    <a:p>
                      <a:pPr marL="0" marR="0" lvl="0" indent="0" algn="ctr" defTabSz="68558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yriad Pro Condensed" charset="0"/>
                          <a:ea typeface="Myriad Pro Condensed" charset="0"/>
                          <a:cs typeface="Myriad Pro Condensed" charset="0"/>
                        </a:rPr>
                        <a:t>C = 64M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64M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gridSpan="4">
                  <a:txBody>
                    <a:bodyPr/>
                    <a:lstStyle/>
                    <a:p>
                      <a:pPr algn="ctr"/>
                      <a:r>
                        <a:rPr lang="en-US" sz="2000" b="0" i="0" dirty="0">
                          <a:latin typeface="Myriad Pro Condensed" charset="0"/>
                          <a:ea typeface="Myriad Pro Condensed" charset="0"/>
                          <a:cs typeface="Myriad Pro Condensed" charset="0"/>
                        </a:rPr>
                        <a:t>B = 256M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gridSpan="4">
                  <a:txBody>
                    <a:bodyPr/>
                    <a:lstStyle/>
                    <a:p>
                      <a:pPr algn="ctr"/>
                      <a:r>
                        <a:rPr lang="en-US" sz="2000" b="0" i="0" dirty="0">
                          <a:latin typeface="Myriad Pro Condensed" charset="0"/>
                          <a:ea typeface="Myriad Pro Condensed" charset="0"/>
                          <a:cs typeface="Myriad Pro Condensed" charset="0"/>
                        </a:rPr>
                        <a:t>D = 256M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gridSpan="4">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256M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extLst>
                  <a:ext uri="{0D108BD9-81ED-4DB2-BD59-A6C34878D82A}">
                    <a16:rowId xmlns:a16="http://schemas.microsoft.com/office/drawing/2014/main" val="10008"/>
                  </a:ext>
                </a:extLst>
              </a:tr>
              <a:tr h="144000">
                <a:tc>
                  <a:txBody>
                    <a:bodyPr/>
                    <a:lstStyle/>
                    <a:p>
                      <a:pPr algn="r"/>
                      <a:endParaRPr lang="en-US" sz="600" b="0" i="0" dirty="0">
                        <a:latin typeface="Myriad Pro Condensed" charset="0"/>
                        <a:ea typeface="Myriad Pro Condensed" charset="0"/>
                        <a:cs typeface="Myriad Pro Condensed" charset="0"/>
                      </a:endParaRPr>
                    </a:p>
                  </a:txBody>
                  <a:tcPr marL="0" marR="108000" marT="0" marB="0" anchor="ct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144000">
                <a:tc>
                  <a:txBody>
                    <a:bodyPr/>
                    <a:lstStyle/>
                    <a:p>
                      <a:pPr algn="r"/>
                      <a:r>
                        <a:rPr lang="en-US" sz="2000" b="0" i="0" dirty="0">
                          <a:latin typeface="Myriad Pro Condensed" charset="0"/>
                          <a:ea typeface="Myriad Pro Condensed" charset="0"/>
                          <a:cs typeface="Myriad Pro Condensed" charset="0"/>
                        </a:rPr>
                        <a:t>Release B</a:t>
                      </a:r>
                    </a:p>
                  </a:txBody>
                  <a:tcPr marL="0" marR="108000" marT="0" marB="0" anchor="ctr">
                    <a:lnR w="6350" cap="flat" cmpd="sng" algn="ctr">
                      <a:solidFill>
                        <a:schemeClr val="tx1"/>
                      </a:solidFill>
                      <a:prstDash val="solid"/>
                      <a:round/>
                      <a:headEnd type="none" w="med" len="med"/>
                      <a:tailEnd type="none" w="med" len="med"/>
                    </a:lnR>
                  </a:tcPr>
                </a:tc>
                <a:tc gridSpan="2">
                  <a:txBody>
                    <a:bodyPr/>
                    <a:lstStyle/>
                    <a:p>
                      <a:pPr algn="ctr"/>
                      <a:r>
                        <a:rPr lang="en-US" sz="2000" b="0" i="0" dirty="0">
                          <a:latin typeface="Myriad Pro Condensed" charset="0"/>
                          <a:ea typeface="Myriad Pro Condensed" charset="0"/>
                          <a:cs typeface="Myriad Pro Condensed" charset="0"/>
                        </a:rPr>
                        <a:t>A = 128M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a:txBody>
                    <a:bodyPr/>
                    <a:lstStyle/>
                    <a:p>
                      <a:pPr marL="0" marR="0" lvl="0" indent="0" algn="ctr" defTabSz="68558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yriad Pro Condensed" charset="0"/>
                          <a:ea typeface="Myriad Pro Condensed" charset="0"/>
                          <a:cs typeface="Myriad Pro Condensed" charset="0"/>
                        </a:rPr>
                        <a:t>C = 64M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64M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gridSpan="4">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256M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gridSpan="4">
                  <a:txBody>
                    <a:bodyPr/>
                    <a:lstStyle/>
                    <a:p>
                      <a:pPr algn="ctr"/>
                      <a:r>
                        <a:rPr lang="en-US" sz="2000" b="0" i="0" dirty="0">
                          <a:latin typeface="Myriad Pro Condensed" charset="0"/>
                          <a:ea typeface="Myriad Pro Condensed" charset="0"/>
                          <a:cs typeface="Myriad Pro Condensed" charset="0"/>
                        </a:rPr>
                        <a:t>D = 256M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gridSpan="4">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256M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extLst>
                  <a:ext uri="{0D108BD9-81ED-4DB2-BD59-A6C34878D82A}">
                    <a16:rowId xmlns:a16="http://schemas.microsoft.com/office/drawing/2014/main" val="10010"/>
                  </a:ext>
                </a:extLst>
              </a:tr>
              <a:tr h="144000">
                <a:tc>
                  <a:txBody>
                    <a:bodyPr/>
                    <a:lstStyle/>
                    <a:p>
                      <a:pPr algn="r"/>
                      <a:endParaRPr lang="en-US" sz="600" b="0" i="0">
                        <a:latin typeface="Myriad Pro Condensed" charset="0"/>
                        <a:ea typeface="Myriad Pro Condensed" charset="0"/>
                        <a:cs typeface="Myriad Pro Condensed" charset="0"/>
                      </a:endParaRPr>
                    </a:p>
                  </a:txBody>
                  <a:tcPr marL="0" marR="108000" marT="0" marB="0" anchor="ct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144000">
                <a:tc>
                  <a:txBody>
                    <a:bodyPr/>
                    <a:lstStyle/>
                    <a:p>
                      <a:pPr algn="r"/>
                      <a:r>
                        <a:rPr lang="en-US" sz="2000" b="0" i="0" dirty="0">
                          <a:latin typeface="Myriad Pro Condensed" charset="0"/>
                          <a:ea typeface="Myriad Pro Condensed" charset="0"/>
                          <a:cs typeface="Myriad Pro Condensed" charset="0"/>
                        </a:rPr>
                        <a:t>Release A</a:t>
                      </a:r>
                    </a:p>
                  </a:txBody>
                  <a:tcPr marL="0" marR="108000" marT="0" marB="0" anchor="ctr">
                    <a:lnR w="6350" cap="flat" cmpd="sng" algn="ctr">
                      <a:solidFill>
                        <a:schemeClr val="tx1"/>
                      </a:solidFill>
                      <a:prstDash val="solid"/>
                      <a:round/>
                      <a:headEnd type="none" w="med" len="med"/>
                      <a:tailEnd type="none" w="med" len="med"/>
                    </a:lnR>
                  </a:tcPr>
                </a:tc>
                <a:tc gridSpan="2">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128M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a:txBody>
                    <a:bodyPr/>
                    <a:lstStyle/>
                    <a:p>
                      <a:pPr marL="0" marR="0" lvl="0" indent="0" algn="ctr" defTabSz="68558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yriad Pro Condensed" charset="0"/>
                          <a:ea typeface="Myriad Pro Condensed" charset="0"/>
                          <a:cs typeface="Myriad Pro Condensed" charset="0"/>
                        </a:rPr>
                        <a:t>C = 64M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64M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gridSpan="4">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256M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gridSpan="4">
                  <a:txBody>
                    <a:bodyPr/>
                    <a:lstStyle/>
                    <a:p>
                      <a:pPr algn="ctr"/>
                      <a:r>
                        <a:rPr lang="en-US" sz="2000" b="0" i="0" dirty="0">
                          <a:latin typeface="Myriad Pro Condensed" charset="0"/>
                          <a:ea typeface="Myriad Pro Condensed" charset="0"/>
                          <a:cs typeface="Myriad Pro Condensed" charset="0"/>
                        </a:rPr>
                        <a:t>D = 256M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gridSpan="4">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256M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extLst>
                  <a:ext uri="{0D108BD9-81ED-4DB2-BD59-A6C34878D82A}">
                    <a16:rowId xmlns:a16="http://schemas.microsoft.com/office/drawing/2014/main" val="10012"/>
                  </a:ext>
                </a:extLst>
              </a:tr>
              <a:tr h="144000">
                <a:tc>
                  <a:txBody>
                    <a:bodyPr/>
                    <a:lstStyle/>
                    <a:p>
                      <a:pPr algn="r"/>
                      <a:endParaRPr lang="en-US" sz="600" b="0" i="0">
                        <a:latin typeface="Myriad Pro Condensed" charset="0"/>
                        <a:ea typeface="Myriad Pro Condensed" charset="0"/>
                        <a:cs typeface="Myriad Pro Condensed" charset="0"/>
                      </a:endParaRPr>
                    </a:p>
                  </a:txBody>
                  <a:tcPr marL="0" marR="108000" marT="0" marB="0" anchor="ct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144000">
                <a:tc>
                  <a:txBody>
                    <a:bodyPr/>
                    <a:lstStyle/>
                    <a:p>
                      <a:pPr algn="r"/>
                      <a:r>
                        <a:rPr lang="en-US" sz="2000" b="0" i="0" dirty="0">
                          <a:latin typeface="Myriad Pro Condensed" charset="0"/>
                          <a:ea typeface="Myriad Pro Condensed" charset="0"/>
                          <a:cs typeface="Myriad Pro Condensed" charset="0"/>
                        </a:rPr>
                        <a:t>Request 75M</a:t>
                      </a:r>
                    </a:p>
                  </a:txBody>
                  <a:tcPr marL="0" marR="108000" marT="0" marB="0" anchor="ctr">
                    <a:lnR w="6350" cap="flat" cmpd="sng" algn="ctr">
                      <a:solidFill>
                        <a:schemeClr val="tx1"/>
                      </a:solidFill>
                      <a:prstDash val="solid"/>
                      <a:round/>
                      <a:headEnd type="none" w="med" len="med"/>
                      <a:tailEnd type="none" w="med" len="med"/>
                    </a:lnR>
                  </a:tcPr>
                </a:tc>
                <a:tc gridSpan="2">
                  <a:txBody>
                    <a:bodyPr/>
                    <a:lstStyle/>
                    <a:p>
                      <a:pPr algn="ctr"/>
                      <a:r>
                        <a:rPr lang="en-US" sz="2000" b="0" i="0" dirty="0">
                          <a:latin typeface="Myriad Pro Condensed" charset="0"/>
                          <a:ea typeface="Myriad Pro Condensed" charset="0"/>
                          <a:cs typeface="Myriad Pro Condensed" charset="0"/>
                        </a:rPr>
                        <a:t>E = 128M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a:txBody>
                    <a:bodyPr/>
                    <a:lstStyle/>
                    <a:p>
                      <a:pPr marL="0" marR="0" lvl="0" indent="0" algn="ctr" defTabSz="685589"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Myriad Pro Condensed" charset="0"/>
                          <a:ea typeface="Myriad Pro Condensed" charset="0"/>
                          <a:cs typeface="Myriad Pro Condensed" charset="0"/>
                        </a:rPr>
                        <a:t>C = 64M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64M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gridSpan="4">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256M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gridSpan="4">
                  <a:txBody>
                    <a:bodyPr/>
                    <a:lstStyle/>
                    <a:p>
                      <a:pPr algn="ctr"/>
                      <a:r>
                        <a:rPr lang="en-US" sz="2000" b="0" i="0" dirty="0">
                          <a:latin typeface="Myriad Pro Condensed" charset="0"/>
                          <a:ea typeface="Myriad Pro Condensed" charset="0"/>
                          <a:cs typeface="Myriad Pro Condensed" charset="0"/>
                        </a:rPr>
                        <a:t>D = 256M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gridSpan="4">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256M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extLst>
                  <a:ext uri="{0D108BD9-81ED-4DB2-BD59-A6C34878D82A}">
                    <a16:rowId xmlns:a16="http://schemas.microsoft.com/office/drawing/2014/main" val="10014"/>
                  </a:ext>
                </a:extLst>
              </a:tr>
              <a:tr h="144000">
                <a:tc>
                  <a:txBody>
                    <a:bodyPr/>
                    <a:lstStyle/>
                    <a:p>
                      <a:pPr algn="r"/>
                      <a:endParaRPr lang="en-US" sz="600" b="0" i="0">
                        <a:latin typeface="Myriad Pro Condensed" charset="0"/>
                        <a:ea typeface="Myriad Pro Condensed" charset="0"/>
                        <a:cs typeface="Myriad Pro Condensed" charset="0"/>
                      </a:endParaRPr>
                    </a:p>
                  </a:txBody>
                  <a:tcPr marL="0" marR="108000" marT="0" marB="0" anchor="ct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144000">
                <a:tc>
                  <a:txBody>
                    <a:bodyPr/>
                    <a:lstStyle/>
                    <a:p>
                      <a:pPr algn="r"/>
                      <a:r>
                        <a:rPr lang="en-US" sz="2000" b="0" i="0" dirty="0">
                          <a:latin typeface="Myriad Pro Condensed" charset="0"/>
                          <a:ea typeface="Myriad Pro Condensed" charset="0"/>
                          <a:cs typeface="Myriad Pro Condensed" charset="0"/>
                        </a:rPr>
                        <a:t>Release C</a:t>
                      </a:r>
                    </a:p>
                  </a:txBody>
                  <a:tcPr marL="0" marR="108000" marT="0" marB="0" anchor="ctr">
                    <a:lnR w="6350" cap="flat" cmpd="sng" algn="ctr">
                      <a:solidFill>
                        <a:schemeClr val="tx1"/>
                      </a:solidFill>
                      <a:prstDash val="solid"/>
                      <a:round/>
                      <a:headEnd type="none" w="med" len="med"/>
                      <a:tailEnd type="none" w="med" len="med"/>
                    </a:lnR>
                  </a:tcPr>
                </a:tc>
                <a:tc gridSpan="2">
                  <a:txBody>
                    <a:bodyPr/>
                    <a:lstStyle/>
                    <a:p>
                      <a:pPr algn="ctr"/>
                      <a:r>
                        <a:rPr lang="en-US" sz="2000" b="0" i="0" dirty="0">
                          <a:latin typeface="Myriad Pro Condensed" charset="0"/>
                          <a:ea typeface="Myriad Pro Condensed" charset="0"/>
                          <a:cs typeface="Myriad Pro Condensed" charset="0"/>
                        </a:rPr>
                        <a:t>E = 128M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6">
                        <a:lumMod val="40000"/>
                        <a:lumOff val="60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gridSpan="2">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128M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gridSpan="4">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256M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gridSpan="4">
                  <a:txBody>
                    <a:bodyPr/>
                    <a:lstStyle/>
                    <a:p>
                      <a:pPr algn="ctr"/>
                      <a:r>
                        <a:rPr lang="en-US" sz="2000" b="0" i="0" dirty="0">
                          <a:latin typeface="Myriad Pro Condensed" charset="0"/>
                          <a:ea typeface="Myriad Pro Condensed" charset="0"/>
                          <a:cs typeface="Myriad Pro Condensed" charset="0"/>
                        </a:rPr>
                        <a:t>D = 256M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gridSpan="4">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256M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extLst>
                  <a:ext uri="{0D108BD9-81ED-4DB2-BD59-A6C34878D82A}">
                    <a16:rowId xmlns:a16="http://schemas.microsoft.com/office/drawing/2014/main" val="10016"/>
                  </a:ext>
                </a:extLst>
              </a:tr>
              <a:tr h="144000">
                <a:tc>
                  <a:txBody>
                    <a:bodyPr/>
                    <a:lstStyle/>
                    <a:p>
                      <a:pPr algn="r"/>
                      <a:endParaRPr lang="en-US" sz="600" b="0" i="0">
                        <a:latin typeface="Myriad Pro Condensed" charset="0"/>
                        <a:ea typeface="Myriad Pro Condensed" charset="0"/>
                        <a:cs typeface="Myriad Pro Condensed" charset="0"/>
                      </a:endParaRPr>
                    </a:p>
                  </a:txBody>
                  <a:tcPr marL="0" marR="108000" marT="0" marB="0" anchor="ct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dirty="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144000">
                <a:tc>
                  <a:txBody>
                    <a:bodyPr/>
                    <a:lstStyle/>
                    <a:p>
                      <a:pPr algn="r"/>
                      <a:r>
                        <a:rPr lang="en-US" sz="2000" b="0" i="0" dirty="0">
                          <a:latin typeface="Myriad Pro Condensed" charset="0"/>
                          <a:ea typeface="Myriad Pro Condensed" charset="0"/>
                          <a:cs typeface="Myriad Pro Condensed" charset="0"/>
                        </a:rPr>
                        <a:t>Release E</a:t>
                      </a:r>
                    </a:p>
                  </a:txBody>
                  <a:tcPr marL="0" marR="108000" marT="0" marB="0" anchor="ctr">
                    <a:lnR w="6350" cap="flat" cmpd="sng" algn="ctr">
                      <a:solidFill>
                        <a:schemeClr val="tx1"/>
                      </a:solidFill>
                      <a:prstDash val="solid"/>
                      <a:round/>
                      <a:headEnd type="none" w="med" len="med"/>
                      <a:tailEnd type="none" w="med" len="med"/>
                    </a:lnR>
                  </a:tcPr>
                </a:tc>
                <a:tc gridSpan="8">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512M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gridSpan="4">
                  <a:txBody>
                    <a:bodyPr/>
                    <a:lstStyle/>
                    <a:p>
                      <a:pPr algn="ctr"/>
                      <a:r>
                        <a:rPr lang="en-US" sz="2000" b="0" i="0" dirty="0">
                          <a:latin typeface="Myriad Pro Condensed" charset="0"/>
                          <a:ea typeface="Myriad Pro Condensed" charset="0"/>
                          <a:cs typeface="Myriad Pro Condensed" charset="0"/>
                        </a:rPr>
                        <a:t>D = 256M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5">
                        <a:lumMod val="40000"/>
                        <a:lumOff val="60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gridSpan="4">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256M</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extLst>
                  <a:ext uri="{0D108BD9-81ED-4DB2-BD59-A6C34878D82A}">
                    <a16:rowId xmlns:a16="http://schemas.microsoft.com/office/drawing/2014/main" val="10018"/>
                  </a:ext>
                </a:extLst>
              </a:tr>
              <a:tr h="144000">
                <a:tc>
                  <a:txBody>
                    <a:bodyPr/>
                    <a:lstStyle/>
                    <a:p>
                      <a:pPr algn="r"/>
                      <a:endParaRPr lang="en-US" sz="600" b="0" i="0">
                        <a:latin typeface="Myriad Pro Condensed" charset="0"/>
                        <a:ea typeface="Myriad Pro Condensed" charset="0"/>
                        <a:cs typeface="Myriad Pro Condensed" charset="0"/>
                      </a:endParaRPr>
                    </a:p>
                  </a:txBody>
                  <a:tcPr marL="0" marR="108000" marT="0" marB="0" anchor="ct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endParaRPr lang="en-US" sz="600" b="0" i="0">
                        <a:latin typeface="Myriad Pro Condensed" charset="0"/>
                        <a:ea typeface="Myriad Pro Condensed" charset="0"/>
                        <a:cs typeface="Myriad Pro Condensed" charset="0"/>
                      </a:endParaRPr>
                    </a:p>
                  </a:txBody>
                  <a:tcPr marL="0" marR="0" marT="0" marB="0" anchor="ct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9"/>
                  </a:ext>
                </a:extLst>
              </a:tr>
              <a:tr h="144000">
                <a:tc>
                  <a:txBody>
                    <a:bodyPr/>
                    <a:lstStyle/>
                    <a:p>
                      <a:pPr algn="r"/>
                      <a:r>
                        <a:rPr lang="en-US" sz="2000" b="0" i="0" dirty="0">
                          <a:latin typeface="Myriad Pro Condensed" charset="0"/>
                          <a:ea typeface="Myriad Pro Condensed" charset="0"/>
                          <a:cs typeface="Myriad Pro Condensed" charset="0"/>
                        </a:rPr>
                        <a:t>Release D</a:t>
                      </a:r>
                    </a:p>
                  </a:txBody>
                  <a:tcPr marL="0" marR="108000" marT="0" marB="0" anchor="ctr">
                    <a:lnR w="6350" cap="flat" cmpd="sng" algn="ctr">
                      <a:solidFill>
                        <a:schemeClr val="tx1"/>
                      </a:solidFill>
                      <a:prstDash val="solid"/>
                      <a:round/>
                      <a:headEnd type="none" w="med" len="med"/>
                      <a:tailEnd type="none" w="med" len="med"/>
                    </a:lnR>
                  </a:tcPr>
                </a:tc>
                <a:tc gridSpan="16">
                  <a:txBody>
                    <a:bodyPr/>
                    <a:lstStyle/>
                    <a:p>
                      <a:pPr algn="ctr"/>
                      <a:r>
                        <a:rPr lang="en-US" sz="2000" b="0" i="0" dirty="0">
                          <a:solidFill>
                            <a:schemeClr val="tx1">
                              <a:lumMod val="50000"/>
                              <a:lumOff val="50000"/>
                            </a:schemeClr>
                          </a:solidFill>
                          <a:latin typeface="Myriad Pro Condensed" charset="0"/>
                          <a:ea typeface="Myriad Pro Condensed" charset="0"/>
                          <a:cs typeface="Myriad Pro Condensed" charset="0"/>
                        </a:rPr>
                        <a:t>1G</a:t>
                      </a:r>
                    </a:p>
                  </a:txBody>
                  <a:tcPr marL="0" marR="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tc hMerge="1">
                  <a:txBody>
                    <a:bodyPr/>
                    <a:lstStyle/>
                    <a:p>
                      <a:pPr algn="ctr"/>
                      <a:endParaRPr lang="en-US" sz="2000" b="0" i="0" dirty="0">
                        <a:latin typeface="Myriad Pro Condensed" charset="0"/>
                        <a:ea typeface="Myriad Pro Condensed" charset="0"/>
                        <a:cs typeface="Myriad Pro Condensed" charset="0"/>
                      </a:endParaRPr>
                    </a:p>
                  </a:txBody>
                  <a:tcPr marL="0" marR="0" marT="0" marB="0" anchor="ctr"/>
                </a:tc>
                <a:extLst>
                  <a:ext uri="{0D108BD9-81ED-4DB2-BD59-A6C34878D82A}">
                    <a16:rowId xmlns:a16="http://schemas.microsoft.com/office/drawing/2014/main" val="10020"/>
                  </a:ext>
                </a:extLst>
              </a:tr>
            </a:tbl>
          </a:graphicData>
        </a:graphic>
      </p:graphicFrame>
      <p:sp>
        <p:nvSpPr>
          <p:cNvPr id="4" name="Text Placeholder 3"/>
          <p:cNvSpPr>
            <a:spLocks noGrp="1"/>
          </p:cNvSpPr>
          <p:nvPr>
            <p:ph type="body" sz="quarter" idx="11"/>
          </p:nvPr>
        </p:nvSpPr>
        <p:spPr/>
        <p:txBody>
          <a:bodyPr/>
          <a:lstStyle/>
          <a:p>
            <a:endParaRPr lang="en-US"/>
          </a:p>
        </p:txBody>
      </p:sp>
      <p:sp>
        <p:nvSpPr>
          <p:cNvPr id="7" name="Rectangle 6"/>
          <p:cNvSpPr/>
          <p:nvPr/>
        </p:nvSpPr>
        <p:spPr>
          <a:xfrm>
            <a:off x="147145" y="1492469"/>
            <a:ext cx="1471448" cy="5176619"/>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Rectangle 29"/>
          <p:cNvSpPr/>
          <p:nvPr/>
        </p:nvSpPr>
        <p:spPr>
          <a:xfrm>
            <a:off x="147145" y="2007476"/>
            <a:ext cx="1471448" cy="4661612"/>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Rectangle 30"/>
          <p:cNvSpPr/>
          <p:nvPr/>
        </p:nvSpPr>
        <p:spPr>
          <a:xfrm>
            <a:off x="147145" y="2459421"/>
            <a:ext cx="1471448" cy="4209667"/>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p:cNvSpPr/>
          <p:nvPr/>
        </p:nvSpPr>
        <p:spPr>
          <a:xfrm>
            <a:off x="147145" y="2890345"/>
            <a:ext cx="1471448" cy="3778743"/>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Rectangle 32"/>
          <p:cNvSpPr/>
          <p:nvPr/>
        </p:nvSpPr>
        <p:spPr>
          <a:xfrm>
            <a:off x="147145" y="3405352"/>
            <a:ext cx="1471448" cy="3263736"/>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p:cNvSpPr/>
          <p:nvPr/>
        </p:nvSpPr>
        <p:spPr>
          <a:xfrm>
            <a:off x="147145" y="3815255"/>
            <a:ext cx="1471448" cy="2853833"/>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Rectangle 34"/>
          <p:cNvSpPr/>
          <p:nvPr/>
        </p:nvSpPr>
        <p:spPr>
          <a:xfrm>
            <a:off x="147145" y="4256690"/>
            <a:ext cx="1471448" cy="2412398"/>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Rectangle 35"/>
          <p:cNvSpPr/>
          <p:nvPr/>
        </p:nvSpPr>
        <p:spPr>
          <a:xfrm>
            <a:off x="147145" y="4740166"/>
            <a:ext cx="1471448" cy="1928922"/>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147145" y="5121275"/>
            <a:ext cx="1471448" cy="1547813"/>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Rectangle 37"/>
          <p:cNvSpPr/>
          <p:nvPr/>
        </p:nvSpPr>
        <p:spPr>
          <a:xfrm>
            <a:off x="147145" y="5580993"/>
            <a:ext cx="1471448" cy="1088095"/>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Rectangle 38"/>
          <p:cNvSpPr/>
          <p:nvPr/>
        </p:nvSpPr>
        <p:spPr>
          <a:xfrm>
            <a:off x="147145" y="6043448"/>
            <a:ext cx="1471448" cy="62564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1" name="Rectangle 50"/>
          <p:cNvSpPr/>
          <p:nvPr/>
        </p:nvSpPr>
        <p:spPr>
          <a:xfrm>
            <a:off x="1618593" y="1492469"/>
            <a:ext cx="7375910" cy="5176619"/>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2" name="Rectangle 51"/>
          <p:cNvSpPr/>
          <p:nvPr/>
        </p:nvSpPr>
        <p:spPr>
          <a:xfrm>
            <a:off x="1618593" y="2007476"/>
            <a:ext cx="7375910" cy="4661612"/>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Rectangle 52"/>
          <p:cNvSpPr/>
          <p:nvPr/>
        </p:nvSpPr>
        <p:spPr>
          <a:xfrm>
            <a:off x="1618593" y="2459421"/>
            <a:ext cx="7375910" cy="4209667"/>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Rectangle 53"/>
          <p:cNvSpPr/>
          <p:nvPr/>
        </p:nvSpPr>
        <p:spPr>
          <a:xfrm>
            <a:off x="1618593" y="2890345"/>
            <a:ext cx="7375910" cy="3778743"/>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Rectangle 54"/>
          <p:cNvSpPr/>
          <p:nvPr/>
        </p:nvSpPr>
        <p:spPr>
          <a:xfrm>
            <a:off x="1618593" y="3405352"/>
            <a:ext cx="7375910" cy="3263736"/>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Rectangle 55"/>
          <p:cNvSpPr/>
          <p:nvPr/>
        </p:nvSpPr>
        <p:spPr>
          <a:xfrm>
            <a:off x="1618593" y="3815255"/>
            <a:ext cx="7375910" cy="2853833"/>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p:cNvSpPr/>
          <p:nvPr/>
        </p:nvSpPr>
        <p:spPr>
          <a:xfrm>
            <a:off x="1618593" y="4256690"/>
            <a:ext cx="7375910" cy="2412398"/>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Rectangle 57"/>
          <p:cNvSpPr/>
          <p:nvPr/>
        </p:nvSpPr>
        <p:spPr>
          <a:xfrm>
            <a:off x="1618593" y="4740166"/>
            <a:ext cx="7375910" cy="1928922"/>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9" name="Rectangle 58"/>
          <p:cNvSpPr/>
          <p:nvPr/>
        </p:nvSpPr>
        <p:spPr>
          <a:xfrm>
            <a:off x="1618593" y="5121275"/>
            <a:ext cx="7375910" cy="1547813"/>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0" name="Rectangle 59"/>
          <p:cNvSpPr/>
          <p:nvPr/>
        </p:nvSpPr>
        <p:spPr>
          <a:xfrm>
            <a:off x="1618593" y="5580993"/>
            <a:ext cx="7375910" cy="1088095"/>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1" name="Rectangle 60"/>
          <p:cNvSpPr/>
          <p:nvPr/>
        </p:nvSpPr>
        <p:spPr>
          <a:xfrm>
            <a:off x="1618593" y="6043448"/>
            <a:ext cx="7375910" cy="625640"/>
          </a:xfrm>
          <a:prstGeom prst="rect">
            <a:avLst/>
          </a:prstGeom>
          <a:solidFill>
            <a:schemeClr val="bg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3" name="Picture 2"/>
          <p:cNvPicPr>
            <a:picLocks noChangeAspect="1"/>
          </p:cNvPicPr>
          <p:nvPr/>
        </p:nvPicPr>
        <p:blipFill>
          <a:blip r:embed="rId2"/>
          <a:stretch>
            <a:fillRect/>
          </a:stretch>
        </p:blipFill>
        <p:spPr>
          <a:xfrm>
            <a:off x="240314" y="1635396"/>
            <a:ext cx="8661400" cy="5029200"/>
          </a:xfrm>
          <a:prstGeom prst="rect">
            <a:avLst/>
          </a:prstGeom>
          <a:solidFill>
            <a:schemeClr val="bg1"/>
          </a:solidFill>
        </p:spPr>
      </p:pic>
    </p:spTree>
    <p:extLst>
      <p:ext uri="{BB962C8B-B14F-4D97-AF65-F5344CB8AC3E}">
        <p14:creationId xmlns:p14="http://schemas.microsoft.com/office/powerpoint/2010/main" val="1583475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7"/>
                                        </p:tgtEl>
                                      </p:cBhvr>
                                    </p:animEffect>
                                    <p:set>
                                      <p:cBhvr>
                                        <p:cTn id="11" dur="1" fill="hold">
                                          <p:stCondLst>
                                            <p:cond delay="499"/>
                                          </p:stCondLst>
                                        </p:cTn>
                                        <p:tgtEl>
                                          <p:spTgt spid="7"/>
                                        </p:tgtEl>
                                        <p:attrNameLst>
                                          <p:attrName>style.visibility</p:attrName>
                                        </p:attrNameLst>
                                      </p:cBhvr>
                                      <p:to>
                                        <p:strVal val="hidden"/>
                                      </p:to>
                                    </p:set>
                                  </p:childTnLst>
                                </p:cTn>
                              </p:par>
                              <p:par>
                                <p:cTn id="12" presetID="10" presetClass="exit" presetSubtype="0" fill="hold" grpId="0" nodeType="withEffect">
                                  <p:stCondLst>
                                    <p:cond delay="0"/>
                                  </p:stCondLst>
                                  <p:childTnLst>
                                    <p:animEffect transition="out" filter="fade">
                                      <p:cBhvr>
                                        <p:cTn id="13" dur="500"/>
                                        <p:tgtEl>
                                          <p:spTgt spid="51"/>
                                        </p:tgtEl>
                                      </p:cBhvr>
                                    </p:animEffect>
                                    <p:set>
                                      <p:cBhvr>
                                        <p:cTn id="14" dur="1" fill="hold">
                                          <p:stCondLst>
                                            <p:cond delay="499"/>
                                          </p:stCondLst>
                                        </p:cTn>
                                        <p:tgtEl>
                                          <p:spTgt spid="5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30"/>
                                        </p:tgtEl>
                                      </p:cBhvr>
                                    </p:animEffect>
                                    <p:set>
                                      <p:cBhvr>
                                        <p:cTn id="19" dur="1" fill="hold">
                                          <p:stCondLst>
                                            <p:cond delay="499"/>
                                          </p:stCondLst>
                                        </p:cTn>
                                        <p:tgtEl>
                                          <p:spTgt spid="30"/>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52"/>
                                        </p:tgtEl>
                                      </p:cBhvr>
                                    </p:animEffect>
                                    <p:set>
                                      <p:cBhvr>
                                        <p:cTn id="24" dur="1" fill="hold">
                                          <p:stCondLst>
                                            <p:cond delay="499"/>
                                          </p:stCondLst>
                                        </p:cTn>
                                        <p:tgtEl>
                                          <p:spTgt spid="5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31"/>
                                        </p:tgtEl>
                                      </p:cBhvr>
                                    </p:animEffect>
                                    <p:set>
                                      <p:cBhvr>
                                        <p:cTn id="29" dur="1" fill="hold">
                                          <p:stCondLst>
                                            <p:cond delay="499"/>
                                          </p:stCondLst>
                                        </p:cTn>
                                        <p:tgtEl>
                                          <p:spTgt spid="31"/>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53"/>
                                        </p:tgtEl>
                                      </p:cBhvr>
                                    </p:animEffect>
                                    <p:set>
                                      <p:cBhvr>
                                        <p:cTn id="34" dur="1" fill="hold">
                                          <p:stCondLst>
                                            <p:cond delay="499"/>
                                          </p:stCondLst>
                                        </p:cTn>
                                        <p:tgtEl>
                                          <p:spTgt spid="5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32"/>
                                        </p:tgtEl>
                                      </p:cBhvr>
                                    </p:animEffect>
                                    <p:set>
                                      <p:cBhvr>
                                        <p:cTn id="39" dur="1" fill="hold">
                                          <p:stCondLst>
                                            <p:cond delay="499"/>
                                          </p:stCondLst>
                                        </p:cTn>
                                        <p:tgtEl>
                                          <p:spTgt spid="3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0" nodeType="clickEffect">
                                  <p:stCondLst>
                                    <p:cond delay="0"/>
                                  </p:stCondLst>
                                  <p:childTnLst>
                                    <p:animEffect transition="out" filter="fade">
                                      <p:cBhvr>
                                        <p:cTn id="43" dur="500"/>
                                        <p:tgtEl>
                                          <p:spTgt spid="54"/>
                                        </p:tgtEl>
                                      </p:cBhvr>
                                    </p:animEffect>
                                    <p:set>
                                      <p:cBhvr>
                                        <p:cTn id="44" dur="1" fill="hold">
                                          <p:stCondLst>
                                            <p:cond delay="499"/>
                                          </p:stCondLst>
                                        </p:cTn>
                                        <p:tgtEl>
                                          <p:spTgt spid="5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33"/>
                                        </p:tgtEl>
                                      </p:cBhvr>
                                    </p:animEffect>
                                    <p:set>
                                      <p:cBhvr>
                                        <p:cTn id="49" dur="1" fill="hold">
                                          <p:stCondLst>
                                            <p:cond delay="499"/>
                                          </p:stCondLst>
                                        </p:cTn>
                                        <p:tgtEl>
                                          <p:spTgt spid="3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55"/>
                                        </p:tgtEl>
                                      </p:cBhvr>
                                    </p:animEffect>
                                    <p:set>
                                      <p:cBhvr>
                                        <p:cTn id="54" dur="1" fill="hold">
                                          <p:stCondLst>
                                            <p:cond delay="499"/>
                                          </p:stCondLst>
                                        </p:cTn>
                                        <p:tgtEl>
                                          <p:spTgt spid="5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34"/>
                                        </p:tgtEl>
                                      </p:cBhvr>
                                    </p:animEffect>
                                    <p:set>
                                      <p:cBhvr>
                                        <p:cTn id="59" dur="1" fill="hold">
                                          <p:stCondLst>
                                            <p:cond delay="499"/>
                                          </p:stCondLst>
                                        </p:cTn>
                                        <p:tgtEl>
                                          <p:spTgt spid="34"/>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0" nodeType="clickEffect">
                                  <p:stCondLst>
                                    <p:cond delay="0"/>
                                  </p:stCondLst>
                                  <p:childTnLst>
                                    <p:animEffect transition="out" filter="fade">
                                      <p:cBhvr>
                                        <p:cTn id="63" dur="500"/>
                                        <p:tgtEl>
                                          <p:spTgt spid="56"/>
                                        </p:tgtEl>
                                      </p:cBhvr>
                                    </p:animEffect>
                                    <p:set>
                                      <p:cBhvr>
                                        <p:cTn id="64" dur="1" fill="hold">
                                          <p:stCondLst>
                                            <p:cond delay="499"/>
                                          </p:stCondLst>
                                        </p:cTn>
                                        <p:tgtEl>
                                          <p:spTgt spid="5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0" nodeType="clickEffect">
                                  <p:stCondLst>
                                    <p:cond delay="0"/>
                                  </p:stCondLst>
                                  <p:childTnLst>
                                    <p:animEffect transition="out" filter="fade">
                                      <p:cBhvr>
                                        <p:cTn id="68" dur="500"/>
                                        <p:tgtEl>
                                          <p:spTgt spid="35"/>
                                        </p:tgtEl>
                                      </p:cBhvr>
                                    </p:animEffect>
                                    <p:set>
                                      <p:cBhvr>
                                        <p:cTn id="69" dur="1" fill="hold">
                                          <p:stCondLst>
                                            <p:cond delay="499"/>
                                          </p:stCondLst>
                                        </p:cTn>
                                        <p:tgtEl>
                                          <p:spTgt spid="35"/>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0" nodeType="clickEffect">
                                  <p:stCondLst>
                                    <p:cond delay="0"/>
                                  </p:stCondLst>
                                  <p:childTnLst>
                                    <p:animEffect transition="out" filter="fade">
                                      <p:cBhvr>
                                        <p:cTn id="73" dur="500"/>
                                        <p:tgtEl>
                                          <p:spTgt spid="57"/>
                                        </p:tgtEl>
                                      </p:cBhvr>
                                    </p:animEffect>
                                    <p:set>
                                      <p:cBhvr>
                                        <p:cTn id="74" dur="1" fill="hold">
                                          <p:stCondLst>
                                            <p:cond delay="499"/>
                                          </p:stCondLst>
                                        </p:cTn>
                                        <p:tgtEl>
                                          <p:spTgt spid="5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grpId="0" nodeType="clickEffect">
                                  <p:stCondLst>
                                    <p:cond delay="0"/>
                                  </p:stCondLst>
                                  <p:childTnLst>
                                    <p:animEffect transition="out" filter="fade">
                                      <p:cBhvr>
                                        <p:cTn id="78" dur="500"/>
                                        <p:tgtEl>
                                          <p:spTgt spid="36"/>
                                        </p:tgtEl>
                                      </p:cBhvr>
                                    </p:animEffect>
                                    <p:set>
                                      <p:cBhvr>
                                        <p:cTn id="79" dur="1" fill="hold">
                                          <p:stCondLst>
                                            <p:cond delay="499"/>
                                          </p:stCondLst>
                                        </p:cTn>
                                        <p:tgtEl>
                                          <p:spTgt spid="36"/>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0" nodeType="clickEffect">
                                  <p:stCondLst>
                                    <p:cond delay="0"/>
                                  </p:stCondLst>
                                  <p:childTnLst>
                                    <p:animEffect transition="out" filter="fade">
                                      <p:cBhvr>
                                        <p:cTn id="83" dur="500"/>
                                        <p:tgtEl>
                                          <p:spTgt spid="58"/>
                                        </p:tgtEl>
                                      </p:cBhvr>
                                    </p:animEffect>
                                    <p:set>
                                      <p:cBhvr>
                                        <p:cTn id="84" dur="1" fill="hold">
                                          <p:stCondLst>
                                            <p:cond delay="499"/>
                                          </p:stCondLst>
                                        </p:cTn>
                                        <p:tgtEl>
                                          <p:spTgt spid="58"/>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0" nodeType="clickEffect">
                                  <p:stCondLst>
                                    <p:cond delay="0"/>
                                  </p:stCondLst>
                                  <p:childTnLst>
                                    <p:animEffect transition="out" filter="fade">
                                      <p:cBhvr>
                                        <p:cTn id="88" dur="500"/>
                                        <p:tgtEl>
                                          <p:spTgt spid="37"/>
                                        </p:tgtEl>
                                      </p:cBhvr>
                                    </p:animEffect>
                                    <p:set>
                                      <p:cBhvr>
                                        <p:cTn id="89" dur="1" fill="hold">
                                          <p:stCondLst>
                                            <p:cond delay="499"/>
                                          </p:stCondLst>
                                        </p:cTn>
                                        <p:tgtEl>
                                          <p:spTgt spid="37"/>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0" nodeType="clickEffect">
                                  <p:stCondLst>
                                    <p:cond delay="0"/>
                                  </p:stCondLst>
                                  <p:childTnLst>
                                    <p:animEffect transition="out" filter="fade">
                                      <p:cBhvr>
                                        <p:cTn id="93" dur="500"/>
                                        <p:tgtEl>
                                          <p:spTgt spid="59"/>
                                        </p:tgtEl>
                                      </p:cBhvr>
                                    </p:animEffect>
                                    <p:set>
                                      <p:cBhvr>
                                        <p:cTn id="94" dur="1" fill="hold">
                                          <p:stCondLst>
                                            <p:cond delay="499"/>
                                          </p:stCondLst>
                                        </p:cTn>
                                        <p:tgtEl>
                                          <p:spTgt spid="5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grpId="0" nodeType="clickEffect">
                                  <p:stCondLst>
                                    <p:cond delay="0"/>
                                  </p:stCondLst>
                                  <p:childTnLst>
                                    <p:animEffect transition="out" filter="fade">
                                      <p:cBhvr>
                                        <p:cTn id="98" dur="500"/>
                                        <p:tgtEl>
                                          <p:spTgt spid="38"/>
                                        </p:tgtEl>
                                      </p:cBhvr>
                                    </p:animEffect>
                                    <p:set>
                                      <p:cBhvr>
                                        <p:cTn id="99" dur="1" fill="hold">
                                          <p:stCondLst>
                                            <p:cond delay="499"/>
                                          </p:stCondLst>
                                        </p:cTn>
                                        <p:tgtEl>
                                          <p:spTgt spid="38"/>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0" presetClass="exit" presetSubtype="0" fill="hold" grpId="0" nodeType="clickEffect">
                                  <p:stCondLst>
                                    <p:cond delay="0"/>
                                  </p:stCondLst>
                                  <p:childTnLst>
                                    <p:animEffect transition="out" filter="fade">
                                      <p:cBhvr>
                                        <p:cTn id="103" dur="500"/>
                                        <p:tgtEl>
                                          <p:spTgt spid="60"/>
                                        </p:tgtEl>
                                      </p:cBhvr>
                                    </p:animEffect>
                                    <p:set>
                                      <p:cBhvr>
                                        <p:cTn id="104" dur="1" fill="hold">
                                          <p:stCondLst>
                                            <p:cond delay="499"/>
                                          </p:stCondLst>
                                        </p:cTn>
                                        <p:tgtEl>
                                          <p:spTgt spid="60"/>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0" presetClass="exit" presetSubtype="0" fill="hold" grpId="0" nodeType="clickEffect">
                                  <p:stCondLst>
                                    <p:cond delay="0"/>
                                  </p:stCondLst>
                                  <p:childTnLst>
                                    <p:animEffect transition="out" filter="fade">
                                      <p:cBhvr>
                                        <p:cTn id="108" dur="500"/>
                                        <p:tgtEl>
                                          <p:spTgt spid="39"/>
                                        </p:tgtEl>
                                      </p:cBhvr>
                                    </p:animEffect>
                                    <p:set>
                                      <p:cBhvr>
                                        <p:cTn id="109" dur="1" fill="hold">
                                          <p:stCondLst>
                                            <p:cond delay="499"/>
                                          </p:stCondLst>
                                        </p:cTn>
                                        <p:tgtEl>
                                          <p:spTgt spid="39"/>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0" presetClass="exit" presetSubtype="0" fill="hold" grpId="0" nodeType="clickEffect">
                                  <p:stCondLst>
                                    <p:cond delay="0"/>
                                  </p:stCondLst>
                                  <p:childTnLst>
                                    <p:animEffect transition="out" filter="fade">
                                      <p:cBhvr>
                                        <p:cTn id="113" dur="500"/>
                                        <p:tgtEl>
                                          <p:spTgt spid="61"/>
                                        </p:tgtEl>
                                      </p:cBhvr>
                                    </p:animEffect>
                                    <p:set>
                                      <p:cBhvr>
                                        <p:cTn id="114" dur="1" fill="hold">
                                          <p:stCondLst>
                                            <p:cond delay="4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Representation of a Buddy System</a:t>
            </a:r>
          </a:p>
        </p:txBody>
      </p:sp>
      <p:sp>
        <p:nvSpPr>
          <p:cNvPr id="11" name="Text Placeholder 10"/>
          <p:cNvSpPr>
            <a:spLocks noGrp="1"/>
          </p:cNvSpPr>
          <p:nvPr>
            <p:ph type="body" sz="quarter" idx="11"/>
          </p:nvPr>
        </p:nvSpPr>
        <p:spPr/>
        <p:txBody>
          <a:bodyPr/>
          <a:lstStyle/>
          <a:p>
            <a:endParaRPr lang="en-US"/>
          </a:p>
        </p:txBody>
      </p:sp>
      <p:cxnSp>
        <p:nvCxnSpPr>
          <p:cNvPr id="23" name="Straight Connector 22"/>
          <p:cNvCxnSpPr/>
          <p:nvPr/>
        </p:nvCxnSpPr>
        <p:spPr>
          <a:xfrm flipH="1">
            <a:off x="3690441" y="1911069"/>
            <a:ext cx="1977669" cy="804882"/>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5668109" y="1905302"/>
            <a:ext cx="1986868" cy="814435"/>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2716621" y="2711263"/>
            <a:ext cx="974870" cy="809866"/>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6663141" y="2711263"/>
            <a:ext cx="974870" cy="809866"/>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3686223" y="2708400"/>
            <a:ext cx="974870" cy="809866"/>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640218" y="2708891"/>
            <a:ext cx="974870" cy="809866"/>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H="1">
            <a:off x="2208673" y="3527800"/>
            <a:ext cx="505742" cy="774307"/>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2709146" y="3524937"/>
            <a:ext cx="496013" cy="78997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2936096" y="4312034"/>
            <a:ext cx="268421" cy="734391"/>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3199249" y="4309171"/>
            <a:ext cx="259600" cy="737679"/>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Oval 5"/>
          <p:cNvSpPr>
            <a:spLocks noChangeAspect="1"/>
          </p:cNvSpPr>
          <p:nvPr/>
        </p:nvSpPr>
        <p:spPr>
          <a:xfrm>
            <a:off x="5408685" y="1651645"/>
            <a:ext cx="518848" cy="518847"/>
          </a:xfrm>
          <a:prstGeom prst="ellipse">
            <a:avLst/>
          </a:prstGeom>
          <a:solidFill>
            <a:schemeClr val="tx1">
              <a:lumMod val="50000"/>
              <a:lumOff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latin typeface="Myriad Pro Condensed" charset="0"/>
                <a:ea typeface="Myriad Pro Condensed" charset="0"/>
                <a:cs typeface="Myriad Pro Condensed" charset="0"/>
              </a:rPr>
              <a:t>1000</a:t>
            </a:r>
          </a:p>
        </p:txBody>
      </p:sp>
      <p:sp>
        <p:nvSpPr>
          <p:cNvPr id="29" name="Oval 28"/>
          <p:cNvSpPr>
            <a:spLocks noChangeAspect="1"/>
          </p:cNvSpPr>
          <p:nvPr/>
        </p:nvSpPr>
        <p:spPr>
          <a:xfrm>
            <a:off x="3447297" y="2444993"/>
            <a:ext cx="518848" cy="518847"/>
          </a:xfrm>
          <a:prstGeom prst="ellipse">
            <a:avLst/>
          </a:prstGeom>
          <a:solidFill>
            <a:schemeClr val="tx1">
              <a:lumMod val="50000"/>
              <a:lumOff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latin typeface="Myriad Pro Condensed" charset="0"/>
                <a:ea typeface="Myriad Pro Condensed" charset="0"/>
                <a:cs typeface="Myriad Pro Condensed" charset="0"/>
              </a:rPr>
              <a:t>512</a:t>
            </a:r>
          </a:p>
        </p:txBody>
      </p:sp>
      <p:sp>
        <p:nvSpPr>
          <p:cNvPr id="40" name="Oval 39"/>
          <p:cNvSpPr>
            <a:spLocks noChangeAspect="1"/>
          </p:cNvSpPr>
          <p:nvPr/>
        </p:nvSpPr>
        <p:spPr>
          <a:xfrm>
            <a:off x="7381544" y="2460313"/>
            <a:ext cx="518848" cy="518847"/>
          </a:xfrm>
          <a:prstGeom prst="ellipse">
            <a:avLst/>
          </a:prstGeom>
          <a:solidFill>
            <a:schemeClr val="tx1">
              <a:lumMod val="50000"/>
              <a:lumOff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latin typeface="Myriad Pro Condensed" charset="0"/>
                <a:ea typeface="Myriad Pro Condensed" charset="0"/>
                <a:cs typeface="Myriad Pro Condensed" charset="0"/>
              </a:rPr>
              <a:t>512</a:t>
            </a:r>
          </a:p>
        </p:txBody>
      </p:sp>
      <p:sp>
        <p:nvSpPr>
          <p:cNvPr id="41" name="Oval 40"/>
          <p:cNvSpPr>
            <a:spLocks noChangeAspect="1"/>
          </p:cNvSpPr>
          <p:nvPr/>
        </p:nvSpPr>
        <p:spPr>
          <a:xfrm>
            <a:off x="2463735" y="3253661"/>
            <a:ext cx="518848" cy="518847"/>
          </a:xfrm>
          <a:prstGeom prst="ellipse">
            <a:avLst/>
          </a:prstGeom>
          <a:solidFill>
            <a:schemeClr val="tx1">
              <a:lumMod val="50000"/>
              <a:lumOff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latin typeface="Myriad Pro Condensed" charset="0"/>
                <a:ea typeface="Myriad Pro Condensed" charset="0"/>
                <a:cs typeface="Myriad Pro Condensed" charset="0"/>
              </a:rPr>
              <a:t>256</a:t>
            </a:r>
          </a:p>
        </p:txBody>
      </p:sp>
      <p:sp>
        <p:nvSpPr>
          <p:cNvPr id="42" name="Oval 41"/>
          <p:cNvSpPr>
            <a:spLocks noChangeAspect="1"/>
          </p:cNvSpPr>
          <p:nvPr/>
        </p:nvSpPr>
        <p:spPr>
          <a:xfrm>
            <a:off x="4430859" y="3253661"/>
            <a:ext cx="518848" cy="518847"/>
          </a:xfrm>
          <a:prstGeom prst="ellipse">
            <a:avLst/>
          </a:prstGeom>
          <a:solidFill>
            <a:schemeClr val="tx1">
              <a:lumMod val="50000"/>
              <a:lumOff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latin typeface="Myriad Pro Condensed" charset="0"/>
                <a:ea typeface="Myriad Pro Condensed" charset="0"/>
                <a:cs typeface="Myriad Pro Condensed" charset="0"/>
              </a:rPr>
              <a:t>256</a:t>
            </a:r>
          </a:p>
        </p:txBody>
      </p:sp>
      <p:sp>
        <p:nvSpPr>
          <p:cNvPr id="43" name="Oval 42"/>
          <p:cNvSpPr>
            <a:spLocks noChangeAspect="1"/>
          </p:cNvSpPr>
          <p:nvPr/>
        </p:nvSpPr>
        <p:spPr>
          <a:xfrm>
            <a:off x="6397983" y="3253661"/>
            <a:ext cx="518848" cy="518847"/>
          </a:xfrm>
          <a:prstGeom prst="ellipse">
            <a:avLst/>
          </a:prstGeom>
          <a:solidFill>
            <a:schemeClr val="tx1">
              <a:lumMod val="50000"/>
              <a:lumOff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latin typeface="Myriad Pro Condensed" charset="0"/>
                <a:ea typeface="Myriad Pro Condensed" charset="0"/>
                <a:cs typeface="Myriad Pro Condensed" charset="0"/>
              </a:rPr>
              <a:t>256</a:t>
            </a:r>
          </a:p>
        </p:txBody>
      </p:sp>
      <p:sp>
        <p:nvSpPr>
          <p:cNvPr id="44" name="Oval 43"/>
          <p:cNvSpPr>
            <a:spLocks noChangeAspect="1"/>
          </p:cNvSpPr>
          <p:nvPr/>
        </p:nvSpPr>
        <p:spPr>
          <a:xfrm>
            <a:off x="8365106" y="3253661"/>
            <a:ext cx="518848" cy="518847"/>
          </a:xfrm>
          <a:prstGeom prst="ellipse">
            <a:avLst/>
          </a:prstGeom>
          <a:solidFill>
            <a:schemeClr val="tx1">
              <a:lumMod val="50000"/>
              <a:lumOff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latin typeface="Myriad Pro Condensed" charset="0"/>
                <a:ea typeface="Myriad Pro Condensed" charset="0"/>
                <a:cs typeface="Myriad Pro Condensed" charset="0"/>
              </a:rPr>
              <a:t>256</a:t>
            </a:r>
          </a:p>
        </p:txBody>
      </p:sp>
      <p:sp>
        <p:nvSpPr>
          <p:cNvPr id="45" name="Oval 44"/>
          <p:cNvSpPr>
            <a:spLocks noChangeAspect="1"/>
          </p:cNvSpPr>
          <p:nvPr/>
        </p:nvSpPr>
        <p:spPr>
          <a:xfrm>
            <a:off x="1971954" y="4047009"/>
            <a:ext cx="518848" cy="518847"/>
          </a:xfrm>
          <a:prstGeom prst="ellipse">
            <a:avLst/>
          </a:prstGeom>
          <a:solidFill>
            <a:schemeClr val="tx1">
              <a:lumMod val="50000"/>
              <a:lumOff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latin typeface="Myriad Pro Condensed" charset="0"/>
                <a:ea typeface="Myriad Pro Condensed" charset="0"/>
                <a:cs typeface="Myriad Pro Condensed" charset="0"/>
              </a:rPr>
              <a:t>128</a:t>
            </a:r>
          </a:p>
        </p:txBody>
      </p:sp>
      <p:sp>
        <p:nvSpPr>
          <p:cNvPr id="46" name="Oval 45"/>
          <p:cNvSpPr>
            <a:spLocks noChangeAspect="1"/>
          </p:cNvSpPr>
          <p:nvPr/>
        </p:nvSpPr>
        <p:spPr>
          <a:xfrm>
            <a:off x="2955516" y="4047009"/>
            <a:ext cx="518848" cy="518847"/>
          </a:xfrm>
          <a:prstGeom prst="ellipse">
            <a:avLst/>
          </a:prstGeom>
          <a:solidFill>
            <a:schemeClr val="tx1">
              <a:lumMod val="50000"/>
              <a:lumOff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latin typeface="Myriad Pro Condensed" charset="0"/>
                <a:ea typeface="Myriad Pro Condensed" charset="0"/>
                <a:cs typeface="Myriad Pro Condensed" charset="0"/>
              </a:rPr>
              <a:t>128</a:t>
            </a:r>
          </a:p>
        </p:txBody>
      </p:sp>
      <p:sp>
        <p:nvSpPr>
          <p:cNvPr id="69" name="Oval 68"/>
          <p:cNvSpPr>
            <a:spLocks noChangeAspect="1"/>
          </p:cNvSpPr>
          <p:nvPr/>
        </p:nvSpPr>
        <p:spPr>
          <a:xfrm>
            <a:off x="2747540" y="4840357"/>
            <a:ext cx="421564" cy="421563"/>
          </a:xfrm>
          <a:prstGeom prst="ellipse">
            <a:avLst/>
          </a:prstGeom>
          <a:solidFill>
            <a:schemeClr val="tx1">
              <a:lumMod val="50000"/>
              <a:lumOff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latin typeface="Myriad Pro Condensed" charset="0"/>
                <a:ea typeface="Myriad Pro Condensed" charset="0"/>
                <a:cs typeface="Myriad Pro Condensed" charset="0"/>
              </a:rPr>
              <a:t>64</a:t>
            </a:r>
          </a:p>
        </p:txBody>
      </p:sp>
      <p:sp>
        <p:nvSpPr>
          <p:cNvPr id="70" name="Oval 69"/>
          <p:cNvSpPr>
            <a:spLocks noChangeAspect="1"/>
          </p:cNvSpPr>
          <p:nvPr/>
        </p:nvSpPr>
        <p:spPr>
          <a:xfrm>
            <a:off x="3238284" y="4840357"/>
            <a:ext cx="421564" cy="421563"/>
          </a:xfrm>
          <a:prstGeom prst="ellipse">
            <a:avLst/>
          </a:prstGeom>
          <a:solidFill>
            <a:schemeClr val="tx1">
              <a:lumMod val="50000"/>
              <a:lumOff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bg1"/>
                </a:solidFill>
                <a:latin typeface="Myriad Pro Condensed" charset="0"/>
                <a:ea typeface="Myriad Pro Condensed" charset="0"/>
                <a:cs typeface="Myriad Pro Condensed" charset="0"/>
              </a:rPr>
              <a:t>64</a:t>
            </a:r>
          </a:p>
        </p:txBody>
      </p:sp>
      <p:sp>
        <p:nvSpPr>
          <p:cNvPr id="108" name="Rectangle 107"/>
          <p:cNvSpPr/>
          <p:nvPr/>
        </p:nvSpPr>
        <p:spPr>
          <a:xfrm>
            <a:off x="250823" y="1628775"/>
            <a:ext cx="1260000" cy="324000"/>
          </a:xfrm>
          <a:prstGeom prst="rect">
            <a:avLst/>
          </a:prstGeom>
          <a:solidFill>
            <a:srgbClr val="7F7F7F"/>
          </a:solidFill>
          <a:ln w="6350" cmpd="sng"/>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dirty="0">
                <a:solidFill>
                  <a:schemeClr val="bg1"/>
                </a:solidFill>
                <a:latin typeface="Myriad Pro Condensed" charset="0"/>
                <a:ea typeface="Myriad Pro Condensed" charset="0"/>
                <a:cs typeface="Myriad Pro Condensed" charset="0"/>
              </a:rPr>
              <a:t>1 </a:t>
            </a:r>
            <a:r>
              <a:rPr lang="en-US" dirty="0" err="1">
                <a:solidFill>
                  <a:schemeClr val="bg1"/>
                </a:solidFill>
                <a:latin typeface="Myriad Pro Condensed" charset="0"/>
                <a:ea typeface="Myriad Pro Condensed" charset="0"/>
                <a:cs typeface="Myriad Pro Condensed" charset="0"/>
              </a:rPr>
              <a:t>Gbyte</a:t>
            </a:r>
            <a:r>
              <a:rPr lang="en-US" dirty="0">
                <a:solidFill>
                  <a:schemeClr val="bg1"/>
                </a:solidFill>
                <a:latin typeface="Myriad Pro Condensed" charset="0"/>
                <a:ea typeface="Myriad Pro Condensed" charset="0"/>
                <a:cs typeface="Myriad Pro Condensed" charset="0"/>
              </a:rPr>
              <a:t> block</a:t>
            </a:r>
          </a:p>
        </p:txBody>
      </p:sp>
      <p:sp>
        <p:nvSpPr>
          <p:cNvPr id="109" name="Rectangle 108"/>
          <p:cNvSpPr/>
          <p:nvPr/>
        </p:nvSpPr>
        <p:spPr>
          <a:xfrm>
            <a:off x="250823" y="2050770"/>
            <a:ext cx="1260000" cy="324000"/>
          </a:xfrm>
          <a:prstGeom prst="rect">
            <a:avLst/>
          </a:prstGeom>
          <a:solidFill>
            <a:schemeClr val="accent1"/>
          </a:solidFill>
          <a:ln w="6350" cmpd="sng"/>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dirty="0">
                <a:solidFill>
                  <a:schemeClr val="bg1"/>
                </a:solidFill>
                <a:latin typeface="Myriad Pro Condensed" charset="0"/>
                <a:ea typeface="Myriad Pro Condensed" charset="0"/>
                <a:cs typeface="Myriad Pro Condensed" charset="0"/>
              </a:rPr>
              <a:t>Request 100M</a:t>
            </a:r>
          </a:p>
        </p:txBody>
      </p:sp>
      <p:sp>
        <p:nvSpPr>
          <p:cNvPr id="110" name="Rectangle 109"/>
          <p:cNvSpPr/>
          <p:nvPr/>
        </p:nvSpPr>
        <p:spPr>
          <a:xfrm>
            <a:off x="250823" y="2472765"/>
            <a:ext cx="1260000" cy="324000"/>
          </a:xfrm>
          <a:prstGeom prst="rect">
            <a:avLst/>
          </a:prstGeom>
          <a:solidFill>
            <a:schemeClr val="accent2"/>
          </a:solidFill>
          <a:ln w="6350" cmpd="sng"/>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dirty="0">
                <a:solidFill>
                  <a:schemeClr val="bg1"/>
                </a:solidFill>
                <a:latin typeface="Myriad Pro Condensed" charset="0"/>
                <a:ea typeface="Myriad Pro Condensed" charset="0"/>
                <a:cs typeface="Myriad Pro Condensed" charset="0"/>
              </a:rPr>
              <a:t>Request 240M</a:t>
            </a:r>
          </a:p>
        </p:txBody>
      </p:sp>
      <p:sp>
        <p:nvSpPr>
          <p:cNvPr id="111" name="Rectangle 110"/>
          <p:cNvSpPr/>
          <p:nvPr/>
        </p:nvSpPr>
        <p:spPr>
          <a:xfrm>
            <a:off x="250823" y="2894760"/>
            <a:ext cx="1260000" cy="324000"/>
          </a:xfrm>
          <a:prstGeom prst="rect">
            <a:avLst/>
          </a:prstGeom>
          <a:solidFill>
            <a:schemeClr val="accent3"/>
          </a:solidFill>
          <a:ln w="6350" cmpd="sng"/>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dirty="0">
                <a:solidFill>
                  <a:schemeClr val="bg1"/>
                </a:solidFill>
                <a:latin typeface="Myriad Pro Condensed" charset="0"/>
                <a:ea typeface="Myriad Pro Condensed" charset="0"/>
                <a:cs typeface="Myriad Pro Condensed" charset="0"/>
              </a:rPr>
              <a:t>Request 64M</a:t>
            </a:r>
          </a:p>
        </p:txBody>
      </p:sp>
      <p:sp>
        <p:nvSpPr>
          <p:cNvPr id="112" name="Rectangle 111"/>
          <p:cNvSpPr/>
          <p:nvPr/>
        </p:nvSpPr>
        <p:spPr>
          <a:xfrm>
            <a:off x="250823" y="3316755"/>
            <a:ext cx="1260000" cy="324000"/>
          </a:xfrm>
          <a:prstGeom prst="rect">
            <a:avLst/>
          </a:prstGeom>
          <a:solidFill>
            <a:schemeClr val="accent5"/>
          </a:solidFill>
          <a:ln w="6350" cmpd="sng"/>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dirty="0">
                <a:solidFill>
                  <a:schemeClr val="bg1"/>
                </a:solidFill>
                <a:latin typeface="Myriad Pro Condensed" charset="0"/>
                <a:ea typeface="Myriad Pro Condensed" charset="0"/>
                <a:cs typeface="Myriad Pro Condensed" charset="0"/>
              </a:rPr>
              <a:t>Request 256M</a:t>
            </a:r>
          </a:p>
        </p:txBody>
      </p:sp>
      <p:sp>
        <p:nvSpPr>
          <p:cNvPr id="113" name="Rectangle 112"/>
          <p:cNvSpPr/>
          <p:nvPr/>
        </p:nvSpPr>
        <p:spPr>
          <a:xfrm>
            <a:off x="250823" y="3738750"/>
            <a:ext cx="1260000" cy="324000"/>
          </a:xfrm>
          <a:prstGeom prst="rect">
            <a:avLst/>
          </a:prstGeom>
          <a:solidFill>
            <a:schemeClr val="accent2"/>
          </a:solidFill>
          <a:ln w="6350" cmpd="sng"/>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dirty="0">
                <a:solidFill>
                  <a:schemeClr val="bg1"/>
                </a:solidFill>
                <a:latin typeface="Myriad Pro Condensed" charset="0"/>
                <a:ea typeface="Myriad Pro Condensed" charset="0"/>
                <a:cs typeface="Myriad Pro Condensed" charset="0"/>
              </a:rPr>
              <a:t>Release B</a:t>
            </a:r>
          </a:p>
        </p:txBody>
      </p:sp>
      <p:sp>
        <p:nvSpPr>
          <p:cNvPr id="114" name="Rectangle 113"/>
          <p:cNvSpPr/>
          <p:nvPr/>
        </p:nvSpPr>
        <p:spPr>
          <a:xfrm>
            <a:off x="250823" y="4160745"/>
            <a:ext cx="1260000" cy="324000"/>
          </a:xfrm>
          <a:prstGeom prst="rect">
            <a:avLst/>
          </a:prstGeom>
          <a:solidFill>
            <a:schemeClr val="accent1"/>
          </a:solidFill>
          <a:ln w="6350" cmpd="sng"/>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dirty="0">
                <a:solidFill>
                  <a:schemeClr val="bg1"/>
                </a:solidFill>
                <a:latin typeface="Myriad Pro Condensed" charset="0"/>
                <a:ea typeface="Myriad Pro Condensed" charset="0"/>
                <a:cs typeface="Myriad Pro Condensed" charset="0"/>
              </a:rPr>
              <a:t>Release A</a:t>
            </a:r>
          </a:p>
        </p:txBody>
      </p:sp>
      <p:sp>
        <p:nvSpPr>
          <p:cNvPr id="115" name="Rectangle 114"/>
          <p:cNvSpPr/>
          <p:nvPr/>
        </p:nvSpPr>
        <p:spPr>
          <a:xfrm>
            <a:off x="250823" y="4582740"/>
            <a:ext cx="1260000" cy="324000"/>
          </a:xfrm>
          <a:prstGeom prst="rect">
            <a:avLst/>
          </a:prstGeom>
          <a:solidFill>
            <a:schemeClr val="accent6"/>
          </a:solidFill>
          <a:ln w="6350" cmpd="sng"/>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dirty="0">
                <a:solidFill>
                  <a:schemeClr val="bg1"/>
                </a:solidFill>
                <a:latin typeface="Myriad Pro Condensed" charset="0"/>
                <a:ea typeface="Myriad Pro Condensed" charset="0"/>
                <a:cs typeface="Myriad Pro Condensed" charset="0"/>
              </a:rPr>
              <a:t>Request 75M</a:t>
            </a:r>
          </a:p>
        </p:txBody>
      </p:sp>
      <p:sp>
        <p:nvSpPr>
          <p:cNvPr id="116" name="Rectangle 115"/>
          <p:cNvSpPr/>
          <p:nvPr/>
        </p:nvSpPr>
        <p:spPr>
          <a:xfrm>
            <a:off x="250823" y="5004735"/>
            <a:ext cx="1260000" cy="324000"/>
          </a:xfrm>
          <a:prstGeom prst="rect">
            <a:avLst/>
          </a:prstGeom>
          <a:solidFill>
            <a:schemeClr val="accent3"/>
          </a:solidFill>
          <a:ln w="6350" cmpd="sng"/>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dirty="0">
                <a:solidFill>
                  <a:schemeClr val="bg1"/>
                </a:solidFill>
                <a:latin typeface="Myriad Pro Condensed" charset="0"/>
                <a:ea typeface="Myriad Pro Condensed" charset="0"/>
                <a:cs typeface="Myriad Pro Condensed" charset="0"/>
              </a:rPr>
              <a:t>Release C</a:t>
            </a:r>
          </a:p>
        </p:txBody>
      </p:sp>
      <p:sp>
        <p:nvSpPr>
          <p:cNvPr id="117" name="Rectangle 116"/>
          <p:cNvSpPr/>
          <p:nvPr/>
        </p:nvSpPr>
        <p:spPr>
          <a:xfrm>
            <a:off x="250823" y="5426730"/>
            <a:ext cx="1260000" cy="324000"/>
          </a:xfrm>
          <a:prstGeom prst="rect">
            <a:avLst/>
          </a:prstGeom>
          <a:solidFill>
            <a:schemeClr val="accent6"/>
          </a:solidFill>
          <a:ln w="6350" cmpd="sng"/>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dirty="0">
                <a:solidFill>
                  <a:schemeClr val="bg1"/>
                </a:solidFill>
                <a:latin typeface="Myriad Pro Condensed" charset="0"/>
                <a:ea typeface="Myriad Pro Condensed" charset="0"/>
                <a:cs typeface="Myriad Pro Condensed" charset="0"/>
              </a:rPr>
              <a:t>Release E</a:t>
            </a:r>
          </a:p>
        </p:txBody>
      </p:sp>
      <p:sp>
        <p:nvSpPr>
          <p:cNvPr id="118" name="Rectangle 117"/>
          <p:cNvSpPr/>
          <p:nvPr/>
        </p:nvSpPr>
        <p:spPr>
          <a:xfrm>
            <a:off x="250823" y="5848726"/>
            <a:ext cx="1260000" cy="324000"/>
          </a:xfrm>
          <a:prstGeom prst="rect">
            <a:avLst/>
          </a:prstGeom>
          <a:solidFill>
            <a:schemeClr val="accent5"/>
          </a:solidFill>
          <a:ln w="6350" cmpd="sng"/>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dirty="0">
                <a:solidFill>
                  <a:schemeClr val="bg1"/>
                </a:solidFill>
                <a:latin typeface="Myriad Pro Condensed" charset="0"/>
                <a:ea typeface="Myriad Pro Condensed" charset="0"/>
                <a:cs typeface="Myriad Pro Condensed" charset="0"/>
              </a:rPr>
              <a:t>Release D</a:t>
            </a:r>
          </a:p>
        </p:txBody>
      </p:sp>
    </p:spTree>
    <p:extLst>
      <p:ext uri="{BB962C8B-B14F-4D97-AF65-F5344CB8AC3E}">
        <p14:creationId xmlns:p14="http://schemas.microsoft.com/office/powerpoint/2010/main" val="18974467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9"/>
                                        </p:tgtEl>
                                        <p:attrNameLst>
                                          <p:attrName>style.visibility</p:attrName>
                                        </p:attrNameLst>
                                      </p:cBhvr>
                                      <p:to>
                                        <p:strVal val="visible"/>
                                      </p:to>
                                    </p:set>
                                    <p:animEffect transition="in" filter="fade">
                                      <p:cBhvr>
                                        <p:cTn id="15" dur="500"/>
                                        <p:tgtEl>
                                          <p:spTgt spid="10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500"/>
                                        <p:tgtEl>
                                          <p:spTgt spid="40"/>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nodeType="withEffect">
                                  <p:stCondLst>
                                    <p:cond delay="0"/>
                                  </p:stCondLst>
                                  <p:childTnLst>
                                    <p:set>
                                      <p:cBhvr>
                                        <p:cTn id="28" dur="1" fill="hold">
                                          <p:stCondLst>
                                            <p:cond delay="0"/>
                                          </p:stCondLst>
                                        </p:cTn>
                                        <p:tgtEl>
                                          <p:spTgt spid="83"/>
                                        </p:tgtEl>
                                        <p:attrNameLst>
                                          <p:attrName>style.visibility</p:attrName>
                                        </p:attrNameLst>
                                      </p:cBhvr>
                                      <p:to>
                                        <p:strVal val="visible"/>
                                      </p:to>
                                    </p:set>
                                    <p:animEffect transition="in" filter="fade">
                                      <p:cBhvr>
                                        <p:cTn id="29" dur="500"/>
                                        <p:tgtEl>
                                          <p:spTgt spid="8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fade">
                                      <p:cBhvr>
                                        <p:cTn id="34" dur="500"/>
                                        <p:tgtEl>
                                          <p:spTgt spid="41"/>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nodeType="with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fade">
                                      <p:cBhvr>
                                        <p:cTn id="40" dur="500"/>
                                        <p:tgtEl>
                                          <p:spTgt spid="84"/>
                                        </p:tgtEl>
                                      </p:cBhvr>
                                    </p:animEffect>
                                  </p:childTnLst>
                                </p:cTn>
                              </p:par>
                              <p:par>
                                <p:cTn id="41" presetID="10" presetClass="entr" presetSubtype="0" fill="hold" nodeType="withEffect">
                                  <p:stCondLst>
                                    <p:cond delay="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500"/>
                                        <p:tgtEl>
                                          <p:spTgt spid="8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5"/>
                                        </p:tgtEl>
                                        <p:attrNameLst>
                                          <p:attrName>style.visibility</p:attrName>
                                        </p:attrNameLst>
                                      </p:cBhvr>
                                      <p:to>
                                        <p:strVal val="visible"/>
                                      </p:to>
                                    </p:set>
                                    <p:animEffect transition="in" filter="fade">
                                      <p:cBhvr>
                                        <p:cTn id="48" dur="500"/>
                                        <p:tgtEl>
                                          <p:spTgt spid="4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fade">
                                      <p:cBhvr>
                                        <p:cTn id="51" dur="500"/>
                                        <p:tgtEl>
                                          <p:spTgt spid="46"/>
                                        </p:tgtEl>
                                      </p:cBhvr>
                                    </p:animEffect>
                                  </p:childTnLst>
                                </p:cTn>
                              </p:par>
                              <p:par>
                                <p:cTn id="52" presetID="10" presetClass="entr" presetSubtype="0" fill="hold" nodeType="withEffect">
                                  <p:stCondLst>
                                    <p:cond delay="0"/>
                                  </p:stCondLst>
                                  <p:childTnLst>
                                    <p:set>
                                      <p:cBhvr>
                                        <p:cTn id="53" dur="1" fill="hold">
                                          <p:stCondLst>
                                            <p:cond delay="0"/>
                                          </p:stCondLst>
                                        </p:cTn>
                                        <p:tgtEl>
                                          <p:spTgt spid="88"/>
                                        </p:tgtEl>
                                        <p:attrNameLst>
                                          <p:attrName>style.visibility</p:attrName>
                                        </p:attrNameLst>
                                      </p:cBhvr>
                                      <p:to>
                                        <p:strVal val="visible"/>
                                      </p:to>
                                    </p:set>
                                    <p:animEffect transition="in" filter="fade">
                                      <p:cBhvr>
                                        <p:cTn id="54" dur="500"/>
                                        <p:tgtEl>
                                          <p:spTgt spid="88"/>
                                        </p:tgtEl>
                                      </p:cBhvr>
                                    </p:animEffect>
                                  </p:childTnLst>
                                </p:cTn>
                              </p:par>
                              <p:par>
                                <p:cTn id="55" presetID="10" presetClass="entr" presetSubtype="0" fill="hold" nodeType="withEffect">
                                  <p:stCondLst>
                                    <p:cond delay="0"/>
                                  </p:stCondLst>
                                  <p:childTnLst>
                                    <p:set>
                                      <p:cBhvr>
                                        <p:cTn id="56" dur="1" fill="hold">
                                          <p:stCondLst>
                                            <p:cond delay="0"/>
                                          </p:stCondLst>
                                        </p:cTn>
                                        <p:tgtEl>
                                          <p:spTgt spid="89"/>
                                        </p:tgtEl>
                                        <p:attrNameLst>
                                          <p:attrName>style.visibility</p:attrName>
                                        </p:attrNameLst>
                                      </p:cBhvr>
                                      <p:to>
                                        <p:strVal val="visible"/>
                                      </p:to>
                                    </p:set>
                                    <p:animEffect transition="in" filter="fade">
                                      <p:cBhvr>
                                        <p:cTn id="57" dur="500"/>
                                        <p:tgtEl>
                                          <p:spTgt spid="89"/>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mph" presetSubtype="2" fill="hold" nodeType="clickEffect">
                                  <p:stCondLst>
                                    <p:cond delay="0"/>
                                  </p:stCondLst>
                                  <p:childTnLst>
                                    <p:animClr clrSpc="rgb" dir="cw">
                                      <p:cBhvr>
                                        <p:cTn id="61" dur="2000" fill="hold"/>
                                        <p:tgtEl>
                                          <p:spTgt spid="45"/>
                                        </p:tgtEl>
                                        <p:attrNameLst>
                                          <p:attrName>fillcolor</p:attrName>
                                        </p:attrNameLst>
                                      </p:cBhvr>
                                      <p:to>
                                        <a:srgbClr val="007AFF"/>
                                      </p:to>
                                    </p:animClr>
                                    <p:set>
                                      <p:cBhvr>
                                        <p:cTn id="62" dur="2000" fill="hold"/>
                                        <p:tgtEl>
                                          <p:spTgt spid="45"/>
                                        </p:tgtEl>
                                        <p:attrNameLst>
                                          <p:attrName>fill.type</p:attrName>
                                        </p:attrNameLst>
                                      </p:cBhvr>
                                      <p:to>
                                        <p:strVal val="solid"/>
                                      </p:to>
                                    </p:set>
                                    <p:set>
                                      <p:cBhvr>
                                        <p:cTn id="63" dur="2000" fill="hold"/>
                                        <p:tgtEl>
                                          <p:spTgt spid="45"/>
                                        </p:tgtEl>
                                        <p:attrNameLst>
                                          <p:attrName>fill.on</p:attrName>
                                        </p:attrNameLst>
                                      </p:cBhvr>
                                      <p:to>
                                        <p:strVal val="true"/>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10"/>
                                        </p:tgtEl>
                                        <p:attrNameLst>
                                          <p:attrName>style.visibility</p:attrName>
                                        </p:attrNameLst>
                                      </p:cBhvr>
                                      <p:to>
                                        <p:strVal val="visible"/>
                                      </p:to>
                                    </p:set>
                                    <p:animEffect transition="in" filter="fade">
                                      <p:cBhvr>
                                        <p:cTn id="68" dur="500"/>
                                        <p:tgtEl>
                                          <p:spTgt spid="110"/>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mph" presetSubtype="2" fill="hold" nodeType="clickEffect">
                                  <p:stCondLst>
                                    <p:cond delay="0"/>
                                  </p:stCondLst>
                                  <p:childTnLst>
                                    <p:animClr clrSpc="rgb" dir="cw">
                                      <p:cBhvr>
                                        <p:cTn id="72" dur="2000" fill="hold"/>
                                        <p:tgtEl>
                                          <p:spTgt spid="42"/>
                                        </p:tgtEl>
                                        <p:attrNameLst>
                                          <p:attrName>fillcolor</p:attrName>
                                        </p:attrNameLst>
                                      </p:cBhvr>
                                      <p:to>
                                        <a:srgbClr val="4CD92B"/>
                                      </p:to>
                                    </p:animClr>
                                    <p:set>
                                      <p:cBhvr>
                                        <p:cTn id="73" dur="2000" fill="hold"/>
                                        <p:tgtEl>
                                          <p:spTgt spid="42"/>
                                        </p:tgtEl>
                                        <p:attrNameLst>
                                          <p:attrName>fill.type</p:attrName>
                                        </p:attrNameLst>
                                      </p:cBhvr>
                                      <p:to>
                                        <p:strVal val="solid"/>
                                      </p:to>
                                    </p:set>
                                    <p:set>
                                      <p:cBhvr>
                                        <p:cTn id="74" dur="2000" fill="hold"/>
                                        <p:tgtEl>
                                          <p:spTgt spid="42"/>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11"/>
                                        </p:tgtEl>
                                        <p:attrNameLst>
                                          <p:attrName>style.visibility</p:attrName>
                                        </p:attrNameLst>
                                      </p:cBhvr>
                                      <p:to>
                                        <p:strVal val="visible"/>
                                      </p:to>
                                    </p:set>
                                    <p:animEffect transition="in" filter="fade">
                                      <p:cBhvr>
                                        <p:cTn id="79" dur="500"/>
                                        <p:tgtEl>
                                          <p:spTgt spid="11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69"/>
                                        </p:tgtEl>
                                        <p:attrNameLst>
                                          <p:attrName>style.visibility</p:attrName>
                                        </p:attrNameLst>
                                      </p:cBhvr>
                                      <p:to>
                                        <p:strVal val="visible"/>
                                      </p:to>
                                    </p:set>
                                    <p:animEffect transition="in" filter="fade">
                                      <p:cBhvr>
                                        <p:cTn id="84" dur="500"/>
                                        <p:tgtEl>
                                          <p:spTgt spid="69"/>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70"/>
                                        </p:tgtEl>
                                        <p:attrNameLst>
                                          <p:attrName>style.visibility</p:attrName>
                                        </p:attrNameLst>
                                      </p:cBhvr>
                                      <p:to>
                                        <p:strVal val="visible"/>
                                      </p:to>
                                    </p:set>
                                    <p:animEffect transition="in" filter="fade">
                                      <p:cBhvr>
                                        <p:cTn id="87" dur="500"/>
                                        <p:tgtEl>
                                          <p:spTgt spid="70"/>
                                        </p:tgtEl>
                                      </p:cBhvr>
                                    </p:animEffect>
                                  </p:childTnLst>
                                </p:cTn>
                              </p:par>
                              <p:par>
                                <p:cTn id="88" presetID="10" presetClass="entr" presetSubtype="0" fill="hold" nodeType="withEffect">
                                  <p:stCondLst>
                                    <p:cond delay="0"/>
                                  </p:stCondLst>
                                  <p:childTnLst>
                                    <p:set>
                                      <p:cBhvr>
                                        <p:cTn id="89" dur="1" fill="hold">
                                          <p:stCondLst>
                                            <p:cond delay="0"/>
                                          </p:stCondLst>
                                        </p:cTn>
                                        <p:tgtEl>
                                          <p:spTgt spid="99"/>
                                        </p:tgtEl>
                                        <p:attrNameLst>
                                          <p:attrName>style.visibility</p:attrName>
                                        </p:attrNameLst>
                                      </p:cBhvr>
                                      <p:to>
                                        <p:strVal val="visible"/>
                                      </p:to>
                                    </p:set>
                                    <p:animEffect transition="in" filter="fade">
                                      <p:cBhvr>
                                        <p:cTn id="90" dur="500"/>
                                        <p:tgtEl>
                                          <p:spTgt spid="99"/>
                                        </p:tgtEl>
                                      </p:cBhvr>
                                    </p:animEffect>
                                  </p:childTnLst>
                                </p:cTn>
                              </p:par>
                              <p:par>
                                <p:cTn id="91" presetID="10" presetClass="entr" presetSubtype="0" fill="hold" nodeType="withEffect">
                                  <p:stCondLst>
                                    <p:cond delay="0"/>
                                  </p:stCondLst>
                                  <p:childTnLst>
                                    <p:set>
                                      <p:cBhvr>
                                        <p:cTn id="92" dur="1" fill="hold">
                                          <p:stCondLst>
                                            <p:cond delay="0"/>
                                          </p:stCondLst>
                                        </p:cTn>
                                        <p:tgtEl>
                                          <p:spTgt spid="100"/>
                                        </p:tgtEl>
                                        <p:attrNameLst>
                                          <p:attrName>style.visibility</p:attrName>
                                        </p:attrNameLst>
                                      </p:cBhvr>
                                      <p:to>
                                        <p:strVal val="visible"/>
                                      </p:to>
                                    </p:set>
                                    <p:animEffect transition="in" filter="fade">
                                      <p:cBhvr>
                                        <p:cTn id="93" dur="500"/>
                                        <p:tgtEl>
                                          <p:spTgt spid="100"/>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mph" presetSubtype="2" fill="hold" nodeType="clickEffect">
                                  <p:stCondLst>
                                    <p:cond delay="0"/>
                                  </p:stCondLst>
                                  <p:childTnLst>
                                    <p:animClr clrSpc="rgb" dir="cw">
                                      <p:cBhvr>
                                        <p:cTn id="97" dur="2000" fill="hold"/>
                                        <p:tgtEl>
                                          <p:spTgt spid="69"/>
                                        </p:tgtEl>
                                        <p:attrNameLst>
                                          <p:attrName>fillcolor</p:attrName>
                                        </p:attrNameLst>
                                      </p:cBhvr>
                                      <p:to>
                                        <a:srgbClr val="FF9400"/>
                                      </p:to>
                                    </p:animClr>
                                    <p:set>
                                      <p:cBhvr>
                                        <p:cTn id="98" dur="2000" fill="hold"/>
                                        <p:tgtEl>
                                          <p:spTgt spid="69"/>
                                        </p:tgtEl>
                                        <p:attrNameLst>
                                          <p:attrName>fill.type</p:attrName>
                                        </p:attrNameLst>
                                      </p:cBhvr>
                                      <p:to>
                                        <p:strVal val="solid"/>
                                      </p:to>
                                    </p:set>
                                    <p:set>
                                      <p:cBhvr>
                                        <p:cTn id="99" dur="2000" fill="hold"/>
                                        <p:tgtEl>
                                          <p:spTgt spid="69"/>
                                        </p:tgtEl>
                                        <p:attrNameLst>
                                          <p:attrName>fill.on</p:attrName>
                                        </p:attrNameLst>
                                      </p:cBhvr>
                                      <p:to>
                                        <p:strVal val="true"/>
                                      </p:to>
                                    </p:se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12"/>
                                        </p:tgtEl>
                                        <p:attrNameLst>
                                          <p:attrName>style.visibility</p:attrName>
                                        </p:attrNameLst>
                                      </p:cBhvr>
                                      <p:to>
                                        <p:strVal val="visible"/>
                                      </p:to>
                                    </p:set>
                                    <p:animEffect transition="in" filter="fade">
                                      <p:cBhvr>
                                        <p:cTn id="104" dur="500"/>
                                        <p:tgtEl>
                                          <p:spTgt spid="112"/>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fade">
                                      <p:cBhvr>
                                        <p:cTn id="109" dur="500"/>
                                        <p:tgtEl>
                                          <p:spTgt spid="43"/>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fade">
                                      <p:cBhvr>
                                        <p:cTn id="112" dur="500"/>
                                        <p:tgtEl>
                                          <p:spTgt spid="44"/>
                                        </p:tgtEl>
                                      </p:cBhvr>
                                    </p:animEffect>
                                  </p:childTnLst>
                                </p:cTn>
                              </p:par>
                              <p:par>
                                <p:cTn id="113" presetID="10" presetClass="entr" presetSubtype="0" fill="hold" nodeType="withEffect">
                                  <p:stCondLst>
                                    <p:cond delay="0"/>
                                  </p:stCondLst>
                                  <p:childTnLst>
                                    <p:set>
                                      <p:cBhvr>
                                        <p:cTn id="114" dur="1" fill="hold">
                                          <p:stCondLst>
                                            <p:cond delay="0"/>
                                          </p:stCondLst>
                                        </p:cTn>
                                        <p:tgtEl>
                                          <p:spTgt spid="85"/>
                                        </p:tgtEl>
                                        <p:attrNameLst>
                                          <p:attrName>style.visibility</p:attrName>
                                        </p:attrNameLst>
                                      </p:cBhvr>
                                      <p:to>
                                        <p:strVal val="visible"/>
                                      </p:to>
                                    </p:set>
                                    <p:animEffect transition="in" filter="fade">
                                      <p:cBhvr>
                                        <p:cTn id="115" dur="500"/>
                                        <p:tgtEl>
                                          <p:spTgt spid="85"/>
                                        </p:tgtEl>
                                      </p:cBhvr>
                                    </p:animEffect>
                                  </p:childTnLst>
                                </p:cTn>
                              </p:par>
                              <p:par>
                                <p:cTn id="116" presetID="10" presetClass="entr" presetSubtype="0" fill="hold" nodeType="withEffect">
                                  <p:stCondLst>
                                    <p:cond delay="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mph" presetSubtype="2" fill="hold" nodeType="clickEffect">
                                  <p:stCondLst>
                                    <p:cond delay="0"/>
                                  </p:stCondLst>
                                  <p:childTnLst>
                                    <p:animClr clrSpc="rgb" dir="cw">
                                      <p:cBhvr>
                                        <p:cTn id="122" dur="2000" fill="hold"/>
                                        <p:tgtEl>
                                          <p:spTgt spid="43"/>
                                        </p:tgtEl>
                                        <p:attrNameLst>
                                          <p:attrName>fillcolor</p:attrName>
                                        </p:attrNameLst>
                                      </p:cBhvr>
                                      <p:to>
                                        <a:srgbClr val="FFCC01"/>
                                      </p:to>
                                    </p:animClr>
                                    <p:set>
                                      <p:cBhvr>
                                        <p:cTn id="123" dur="2000" fill="hold"/>
                                        <p:tgtEl>
                                          <p:spTgt spid="43"/>
                                        </p:tgtEl>
                                        <p:attrNameLst>
                                          <p:attrName>fill.type</p:attrName>
                                        </p:attrNameLst>
                                      </p:cBhvr>
                                      <p:to>
                                        <p:strVal val="solid"/>
                                      </p:to>
                                    </p:set>
                                    <p:set>
                                      <p:cBhvr>
                                        <p:cTn id="124" dur="2000" fill="hold"/>
                                        <p:tgtEl>
                                          <p:spTgt spid="43"/>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113"/>
                                        </p:tgtEl>
                                        <p:attrNameLst>
                                          <p:attrName>style.visibility</p:attrName>
                                        </p:attrNameLst>
                                      </p:cBhvr>
                                      <p:to>
                                        <p:strVal val="visible"/>
                                      </p:to>
                                    </p:set>
                                    <p:animEffect transition="in" filter="fade">
                                      <p:cBhvr>
                                        <p:cTn id="129" dur="500"/>
                                        <p:tgtEl>
                                          <p:spTgt spid="113"/>
                                        </p:tgtEl>
                                      </p:cBhvr>
                                    </p:animEffect>
                                  </p:childTnLst>
                                </p:cTn>
                              </p:par>
                            </p:childTnLst>
                          </p:cTn>
                        </p:par>
                      </p:childTnLst>
                    </p:cTn>
                  </p:par>
                  <p:par>
                    <p:cTn id="130" fill="hold">
                      <p:stCondLst>
                        <p:cond delay="indefinite"/>
                      </p:stCondLst>
                      <p:childTnLst>
                        <p:par>
                          <p:cTn id="131" fill="hold">
                            <p:stCondLst>
                              <p:cond delay="0"/>
                            </p:stCondLst>
                            <p:childTnLst>
                              <p:par>
                                <p:cTn id="132" presetID="1" presetClass="emph" presetSubtype="2" fill="hold" nodeType="clickEffect">
                                  <p:stCondLst>
                                    <p:cond delay="0"/>
                                  </p:stCondLst>
                                  <p:childTnLst>
                                    <p:animClr clrSpc="rgb" dir="cw">
                                      <p:cBhvr>
                                        <p:cTn id="133" dur="2000" fill="hold"/>
                                        <p:tgtEl>
                                          <p:spTgt spid="42"/>
                                        </p:tgtEl>
                                        <p:attrNameLst>
                                          <p:attrName>fillcolor</p:attrName>
                                        </p:attrNameLst>
                                      </p:cBhvr>
                                      <p:to>
                                        <a:srgbClr val="7F7F7F"/>
                                      </p:to>
                                    </p:animClr>
                                    <p:set>
                                      <p:cBhvr>
                                        <p:cTn id="134" dur="2000" fill="hold"/>
                                        <p:tgtEl>
                                          <p:spTgt spid="42"/>
                                        </p:tgtEl>
                                        <p:attrNameLst>
                                          <p:attrName>fill.type</p:attrName>
                                        </p:attrNameLst>
                                      </p:cBhvr>
                                      <p:to>
                                        <p:strVal val="solid"/>
                                      </p:to>
                                    </p:set>
                                    <p:set>
                                      <p:cBhvr>
                                        <p:cTn id="135" dur="2000" fill="hold"/>
                                        <p:tgtEl>
                                          <p:spTgt spid="42"/>
                                        </p:tgtEl>
                                        <p:attrNameLst>
                                          <p:attrName>fill.on</p:attrName>
                                        </p:attrNameLst>
                                      </p:cBhvr>
                                      <p:to>
                                        <p:strVal val="true"/>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114"/>
                                        </p:tgtEl>
                                        <p:attrNameLst>
                                          <p:attrName>style.visibility</p:attrName>
                                        </p:attrNameLst>
                                      </p:cBhvr>
                                      <p:to>
                                        <p:strVal val="visible"/>
                                      </p:to>
                                    </p:set>
                                    <p:animEffect transition="in" filter="fade">
                                      <p:cBhvr>
                                        <p:cTn id="140" dur="500"/>
                                        <p:tgtEl>
                                          <p:spTgt spid="114"/>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mph" presetSubtype="2" fill="hold" nodeType="clickEffect">
                                  <p:stCondLst>
                                    <p:cond delay="0"/>
                                  </p:stCondLst>
                                  <p:childTnLst>
                                    <p:animClr clrSpc="rgb" dir="cw">
                                      <p:cBhvr>
                                        <p:cTn id="144" dur="2000" fill="hold"/>
                                        <p:tgtEl>
                                          <p:spTgt spid="45"/>
                                        </p:tgtEl>
                                        <p:attrNameLst>
                                          <p:attrName>fillcolor</p:attrName>
                                        </p:attrNameLst>
                                      </p:cBhvr>
                                      <p:to>
                                        <a:srgbClr val="7F7F7F"/>
                                      </p:to>
                                    </p:animClr>
                                    <p:set>
                                      <p:cBhvr>
                                        <p:cTn id="145" dur="2000" fill="hold"/>
                                        <p:tgtEl>
                                          <p:spTgt spid="45"/>
                                        </p:tgtEl>
                                        <p:attrNameLst>
                                          <p:attrName>fill.type</p:attrName>
                                        </p:attrNameLst>
                                      </p:cBhvr>
                                      <p:to>
                                        <p:strVal val="solid"/>
                                      </p:to>
                                    </p:set>
                                    <p:set>
                                      <p:cBhvr>
                                        <p:cTn id="146" dur="2000" fill="hold"/>
                                        <p:tgtEl>
                                          <p:spTgt spid="45"/>
                                        </p:tgtEl>
                                        <p:attrNameLst>
                                          <p:attrName>fill.on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0" nodeType="clickEffect">
                                  <p:stCondLst>
                                    <p:cond delay="0"/>
                                  </p:stCondLst>
                                  <p:childTnLst>
                                    <p:set>
                                      <p:cBhvr>
                                        <p:cTn id="150" dur="1" fill="hold">
                                          <p:stCondLst>
                                            <p:cond delay="0"/>
                                          </p:stCondLst>
                                        </p:cTn>
                                        <p:tgtEl>
                                          <p:spTgt spid="115"/>
                                        </p:tgtEl>
                                        <p:attrNameLst>
                                          <p:attrName>style.visibility</p:attrName>
                                        </p:attrNameLst>
                                      </p:cBhvr>
                                      <p:to>
                                        <p:strVal val="visible"/>
                                      </p:to>
                                    </p:set>
                                    <p:animEffect transition="in" filter="fade">
                                      <p:cBhvr>
                                        <p:cTn id="151" dur="500"/>
                                        <p:tgtEl>
                                          <p:spTgt spid="115"/>
                                        </p:tgtEl>
                                      </p:cBhvr>
                                    </p:animEffect>
                                  </p:childTnLst>
                                </p:cTn>
                              </p:par>
                            </p:childTnLst>
                          </p:cTn>
                        </p:par>
                      </p:childTnLst>
                    </p:cTn>
                  </p:par>
                  <p:par>
                    <p:cTn id="152" fill="hold">
                      <p:stCondLst>
                        <p:cond delay="indefinite"/>
                      </p:stCondLst>
                      <p:childTnLst>
                        <p:par>
                          <p:cTn id="153" fill="hold">
                            <p:stCondLst>
                              <p:cond delay="0"/>
                            </p:stCondLst>
                            <p:childTnLst>
                              <p:par>
                                <p:cTn id="154" presetID="1" presetClass="emph" presetSubtype="2" fill="hold" nodeType="clickEffect">
                                  <p:stCondLst>
                                    <p:cond delay="0"/>
                                  </p:stCondLst>
                                  <p:childTnLst>
                                    <p:animClr clrSpc="rgb" dir="cw">
                                      <p:cBhvr>
                                        <p:cTn id="155" dur="2000" fill="hold"/>
                                        <p:tgtEl>
                                          <p:spTgt spid="45"/>
                                        </p:tgtEl>
                                        <p:attrNameLst>
                                          <p:attrName>fillcolor</p:attrName>
                                        </p:attrNameLst>
                                      </p:cBhvr>
                                      <p:to>
                                        <a:srgbClr val="FF2C55"/>
                                      </p:to>
                                    </p:animClr>
                                    <p:set>
                                      <p:cBhvr>
                                        <p:cTn id="156" dur="2000" fill="hold"/>
                                        <p:tgtEl>
                                          <p:spTgt spid="45"/>
                                        </p:tgtEl>
                                        <p:attrNameLst>
                                          <p:attrName>fill.type</p:attrName>
                                        </p:attrNameLst>
                                      </p:cBhvr>
                                      <p:to>
                                        <p:strVal val="solid"/>
                                      </p:to>
                                    </p:set>
                                    <p:set>
                                      <p:cBhvr>
                                        <p:cTn id="157" dur="2000" fill="hold"/>
                                        <p:tgtEl>
                                          <p:spTgt spid="45"/>
                                        </p:tgtEl>
                                        <p:attrNameLst>
                                          <p:attrName>fill.on</p:attrName>
                                        </p:attrNameLst>
                                      </p:cBhvr>
                                      <p:to>
                                        <p:strVal val="true"/>
                                      </p:to>
                                    </p:se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116"/>
                                        </p:tgtEl>
                                        <p:attrNameLst>
                                          <p:attrName>style.visibility</p:attrName>
                                        </p:attrNameLst>
                                      </p:cBhvr>
                                      <p:to>
                                        <p:strVal val="visible"/>
                                      </p:to>
                                    </p:set>
                                    <p:animEffect transition="in" filter="fade">
                                      <p:cBhvr>
                                        <p:cTn id="162" dur="500"/>
                                        <p:tgtEl>
                                          <p:spTgt spid="116"/>
                                        </p:tgtEl>
                                      </p:cBhvr>
                                    </p:animEffect>
                                  </p:childTnLst>
                                </p:cTn>
                              </p:par>
                            </p:childTnLst>
                          </p:cTn>
                        </p:par>
                      </p:childTnLst>
                    </p:cTn>
                  </p:par>
                  <p:par>
                    <p:cTn id="163" fill="hold">
                      <p:stCondLst>
                        <p:cond delay="indefinite"/>
                      </p:stCondLst>
                      <p:childTnLst>
                        <p:par>
                          <p:cTn id="164" fill="hold">
                            <p:stCondLst>
                              <p:cond delay="0"/>
                            </p:stCondLst>
                            <p:childTnLst>
                              <p:par>
                                <p:cTn id="165" presetID="1" presetClass="emph" presetSubtype="2" fill="hold" nodeType="clickEffect">
                                  <p:stCondLst>
                                    <p:cond delay="0"/>
                                  </p:stCondLst>
                                  <p:childTnLst>
                                    <p:animClr clrSpc="rgb" dir="cw">
                                      <p:cBhvr>
                                        <p:cTn id="166" dur="2000" fill="hold"/>
                                        <p:tgtEl>
                                          <p:spTgt spid="69"/>
                                        </p:tgtEl>
                                        <p:attrNameLst>
                                          <p:attrName>fillcolor</p:attrName>
                                        </p:attrNameLst>
                                      </p:cBhvr>
                                      <p:to>
                                        <a:srgbClr val="7F7F7F"/>
                                      </p:to>
                                    </p:animClr>
                                    <p:set>
                                      <p:cBhvr>
                                        <p:cTn id="167" dur="2000" fill="hold"/>
                                        <p:tgtEl>
                                          <p:spTgt spid="69"/>
                                        </p:tgtEl>
                                        <p:attrNameLst>
                                          <p:attrName>fill.type</p:attrName>
                                        </p:attrNameLst>
                                      </p:cBhvr>
                                      <p:to>
                                        <p:strVal val="solid"/>
                                      </p:to>
                                    </p:set>
                                    <p:set>
                                      <p:cBhvr>
                                        <p:cTn id="168" dur="2000" fill="hold"/>
                                        <p:tgtEl>
                                          <p:spTgt spid="69"/>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0" presetClass="exit" presetSubtype="0" fill="hold" grpId="1" nodeType="clickEffect">
                                  <p:stCondLst>
                                    <p:cond delay="0"/>
                                  </p:stCondLst>
                                  <p:childTnLst>
                                    <p:animEffect transition="out" filter="fade">
                                      <p:cBhvr>
                                        <p:cTn id="172" dur="500"/>
                                        <p:tgtEl>
                                          <p:spTgt spid="69"/>
                                        </p:tgtEl>
                                      </p:cBhvr>
                                    </p:animEffect>
                                    <p:set>
                                      <p:cBhvr>
                                        <p:cTn id="173" dur="1" fill="hold">
                                          <p:stCondLst>
                                            <p:cond delay="499"/>
                                          </p:stCondLst>
                                        </p:cTn>
                                        <p:tgtEl>
                                          <p:spTgt spid="69"/>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70"/>
                                        </p:tgtEl>
                                      </p:cBhvr>
                                    </p:animEffect>
                                    <p:set>
                                      <p:cBhvr>
                                        <p:cTn id="176" dur="1" fill="hold">
                                          <p:stCondLst>
                                            <p:cond delay="499"/>
                                          </p:stCondLst>
                                        </p:cTn>
                                        <p:tgtEl>
                                          <p:spTgt spid="70"/>
                                        </p:tgtEl>
                                        <p:attrNameLst>
                                          <p:attrName>style.visibility</p:attrName>
                                        </p:attrNameLst>
                                      </p:cBhvr>
                                      <p:to>
                                        <p:strVal val="hidden"/>
                                      </p:to>
                                    </p:set>
                                  </p:childTnLst>
                                </p:cTn>
                              </p:par>
                              <p:par>
                                <p:cTn id="177" presetID="10" presetClass="exit" presetSubtype="0" fill="hold" nodeType="withEffect">
                                  <p:stCondLst>
                                    <p:cond delay="0"/>
                                  </p:stCondLst>
                                  <p:childTnLst>
                                    <p:animEffect transition="out" filter="fade">
                                      <p:cBhvr>
                                        <p:cTn id="178" dur="500"/>
                                        <p:tgtEl>
                                          <p:spTgt spid="99"/>
                                        </p:tgtEl>
                                      </p:cBhvr>
                                    </p:animEffect>
                                    <p:set>
                                      <p:cBhvr>
                                        <p:cTn id="179" dur="1" fill="hold">
                                          <p:stCondLst>
                                            <p:cond delay="499"/>
                                          </p:stCondLst>
                                        </p:cTn>
                                        <p:tgtEl>
                                          <p:spTgt spid="99"/>
                                        </p:tgtEl>
                                        <p:attrNameLst>
                                          <p:attrName>style.visibility</p:attrName>
                                        </p:attrNameLst>
                                      </p:cBhvr>
                                      <p:to>
                                        <p:strVal val="hidden"/>
                                      </p:to>
                                    </p:set>
                                  </p:childTnLst>
                                </p:cTn>
                              </p:par>
                              <p:par>
                                <p:cTn id="180" presetID="10" presetClass="exit" presetSubtype="0" fill="hold" nodeType="withEffect">
                                  <p:stCondLst>
                                    <p:cond delay="0"/>
                                  </p:stCondLst>
                                  <p:childTnLst>
                                    <p:animEffect transition="out" filter="fade">
                                      <p:cBhvr>
                                        <p:cTn id="181" dur="500"/>
                                        <p:tgtEl>
                                          <p:spTgt spid="100"/>
                                        </p:tgtEl>
                                      </p:cBhvr>
                                    </p:animEffect>
                                    <p:set>
                                      <p:cBhvr>
                                        <p:cTn id="182" dur="1" fill="hold">
                                          <p:stCondLst>
                                            <p:cond delay="499"/>
                                          </p:stCondLst>
                                        </p:cTn>
                                        <p:tgtEl>
                                          <p:spTgt spid="100"/>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117"/>
                                        </p:tgtEl>
                                        <p:attrNameLst>
                                          <p:attrName>style.visibility</p:attrName>
                                        </p:attrNameLst>
                                      </p:cBhvr>
                                      <p:to>
                                        <p:strVal val="visible"/>
                                      </p:to>
                                    </p:set>
                                    <p:animEffect transition="in" filter="fade">
                                      <p:cBhvr>
                                        <p:cTn id="187" dur="500"/>
                                        <p:tgtEl>
                                          <p:spTgt spid="117"/>
                                        </p:tgtEl>
                                      </p:cBhvr>
                                    </p:animEffect>
                                  </p:childTnLst>
                                </p:cTn>
                              </p:par>
                            </p:childTnLst>
                          </p:cTn>
                        </p:par>
                      </p:childTnLst>
                    </p:cTn>
                  </p:par>
                  <p:par>
                    <p:cTn id="188" fill="hold">
                      <p:stCondLst>
                        <p:cond delay="indefinite"/>
                      </p:stCondLst>
                      <p:childTnLst>
                        <p:par>
                          <p:cTn id="189" fill="hold">
                            <p:stCondLst>
                              <p:cond delay="0"/>
                            </p:stCondLst>
                            <p:childTnLst>
                              <p:par>
                                <p:cTn id="190" presetID="1" presetClass="emph" presetSubtype="2" fill="hold" nodeType="clickEffect">
                                  <p:stCondLst>
                                    <p:cond delay="0"/>
                                  </p:stCondLst>
                                  <p:childTnLst>
                                    <p:animClr clrSpc="rgb" dir="cw">
                                      <p:cBhvr>
                                        <p:cTn id="191" dur="2000" fill="hold"/>
                                        <p:tgtEl>
                                          <p:spTgt spid="45"/>
                                        </p:tgtEl>
                                        <p:attrNameLst>
                                          <p:attrName>fillcolor</p:attrName>
                                        </p:attrNameLst>
                                      </p:cBhvr>
                                      <p:to>
                                        <a:srgbClr val="7F7F7F"/>
                                      </p:to>
                                    </p:animClr>
                                    <p:set>
                                      <p:cBhvr>
                                        <p:cTn id="192" dur="2000" fill="hold"/>
                                        <p:tgtEl>
                                          <p:spTgt spid="45"/>
                                        </p:tgtEl>
                                        <p:attrNameLst>
                                          <p:attrName>fill.type</p:attrName>
                                        </p:attrNameLst>
                                      </p:cBhvr>
                                      <p:to>
                                        <p:strVal val="solid"/>
                                      </p:to>
                                    </p:set>
                                    <p:set>
                                      <p:cBhvr>
                                        <p:cTn id="193" dur="2000" fill="hold"/>
                                        <p:tgtEl>
                                          <p:spTgt spid="45"/>
                                        </p:tgtEl>
                                        <p:attrNameLst>
                                          <p:attrName>fill.on</p:attrName>
                                        </p:attrNameLst>
                                      </p:cBhvr>
                                      <p:to>
                                        <p:strVal val="true"/>
                                      </p:to>
                                    </p:set>
                                  </p:childTnLst>
                                </p:cTn>
                              </p:par>
                            </p:childTnLst>
                          </p:cTn>
                        </p:par>
                      </p:childTnLst>
                    </p:cTn>
                  </p:par>
                  <p:par>
                    <p:cTn id="194" fill="hold">
                      <p:stCondLst>
                        <p:cond delay="indefinite"/>
                      </p:stCondLst>
                      <p:childTnLst>
                        <p:par>
                          <p:cTn id="195" fill="hold">
                            <p:stCondLst>
                              <p:cond delay="0"/>
                            </p:stCondLst>
                            <p:childTnLst>
                              <p:par>
                                <p:cTn id="196" presetID="10" presetClass="exit" presetSubtype="0" fill="hold" grpId="1" nodeType="clickEffect">
                                  <p:stCondLst>
                                    <p:cond delay="0"/>
                                  </p:stCondLst>
                                  <p:childTnLst>
                                    <p:animEffect transition="out" filter="fade">
                                      <p:cBhvr>
                                        <p:cTn id="197" dur="500"/>
                                        <p:tgtEl>
                                          <p:spTgt spid="45"/>
                                        </p:tgtEl>
                                      </p:cBhvr>
                                    </p:animEffect>
                                    <p:set>
                                      <p:cBhvr>
                                        <p:cTn id="198" dur="1" fill="hold">
                                          <p:stCondLst>
                                            <p:cond delay="499"/>
                                          </p:stCondLst>
                                        </p:cTn>
                                        <p:tgtEl>
                                          <p:spTgt spid="45"/>
                                        </p:tgtEl>
                                        <p:attrNameLst>
                                          <p:attrName>style.visibility</p:attrName>
                                        </p:attrNameLst>
                                      </p:cBhvr>
                                      <p:to>
                                        <p:strVal val="hidden"/>
                                      </p:to>
                                    </p:set>
                                  </p:childTnLst>
                                </p:cTn>
                              </p:par>
                              <p:par>
                                <p:cTn id="199" presetID="10" presetClass="exit" presetSubtype="0" fill="hold" grpId="1" nodeType="withEffect">
                                  <p:stCondLst>
                                    <p:cond delay="0"/>
                                  </p:stCondLst>
                                  <p:childTnLst>
                                    <p:animEffect transition="out" filter="fade">
                                      <p:cBhvr>
                                        <p:cTn id="200" dur="500"/>
                                        <p:tgtEl>
                                          <p:spTgt spid="46"/>
                                        </p:tgtEl>
                                      </p:cBhvr>
                                    </p:animEffect>
                                    <p:set>
                                      <p:cBhvr>
                                        <p:cTn id="201" dur="1" fill="hold">
                                          <p:stCondLst>
                                            <p:cond delay="499"/>
                                          </p:stCondLst>
                                        </p:cTn>
                                        <p:tgtEl>
                                          <p:spTgt spid="46"/>
                                        </p:tgtEl>
                                        <p:attrNameLst>
                                          <p:attrName>style.visibility</p:attrName>
                                        </p:attrNameLst>
                                      </p:cBhvr>
                                      <p:to>
                                        <p:strVal val="hidden"/>
                                      </p:to>
                                    </p:set>
                                  </p:childTnLst>
                                </p:cTn>
                              </p:par>
                              <p:par>
                                <p:cTn id="202" presetID="10" presetClass="exit" presetSubtype="0" fill="hold" nodeType="withEffect">
                                  <p:stCondLst>
                                    <p:cond delay="0"/>
                                  </p:stCondLst>
                                  <p:childTnLst>
                                    <p:animEffect transition="out" filter="fade">
                                      <p:cBhvr>
                                        <p:cTn id="203" dur="500"/>
                                        <p:tgtEl>
                                          <p:spTgt spid="88"/>
                                        </p:tgtEl>
                                      </p:cBhvr>
                                    </p:animEffect>
                                    <p:set>
                                      <p:cBhvr>
                                        <p:cTn id="204" dur="1" fill="hold">
                                          <p:stCondLst>
                                            <p:cond delay="499"/>
                                          </p:stCondLst>
                                        </p:cTn>
                                        <p:tgtEl>
                                          <p:spTgt spid="88"/>
                                        </p:tgtEl>
                                        <p:attrNameLst>
                                          <p:attrName>style.visibility</p:attrName>
                                        </p:attrNameLst>
                                      </p:cBhvr>
                                      <p:to>
                                        <p:strVal val="hidden"/>
                                      </p:to>
                                    </p:set>
                                  </p:childTnLst>
                                </p:cTn>
                              </p:par>
                              <p:par>
                                <p:cTn id="205" presetID="10" presetClass="exit" presetSubtype="0" fill="hold" nodeType="withEffect">
                                  <p:stCondLst>
                                    <p:cond delay="0"/>
                                  </p:stCondLst>
                                  <p:childTnLst>
                                    <p:animEffect transition="out" filter="fade">
                                      <p:cBhvr>
                                        <p:cTn id="206" dur="500"/>
                                        <p:tgtEl>
                                          <p:spTgt spid="89"/>
                                        </p:tgtEl>
                                      </p:cBhvr>
                                    </p:animEffect>
                                    <p:set>
                                      <p:cBhvr>
                                        <p:cTn id="207" dur="1" fill="hold">
                                          <p:stCondLst>
                                            <p:cond delay="499"/>
                                          </p:stCondLst>
                                        </p:cTn>
                                        <p:tgtEl>
                                          <p:spTgt spid="89"/>
                                        </p:tgtEl>
                                        <p:attrNameLst>
                                          <p:attrName>style.visibility</p:attrName>
                                        </p:attrNameLst>
                                      </p:cBhvr>
                                      <p:to>
                                        <p:strVal val="hidden"/>
                                      </p:to>
                                    </p:set>
                                  </p:childTnLst>
                                </p:cTn>
                              </p:par>
                            </p:childTnLst>
                          </p:cTn>
                        </p:par>
                      </p:childTnLst>
                    </p:cTn>
                  </p:par>
                  <p:par>
                    <p:cTn id="208" fill="hold">
                      <p:stCondLst>
                        <p:cond delay="indefinite"/>
                      </p:stCondLst>
                      <p:childTnLst>
                        <p:par>
                          <p:cTn id="209" fill="hold">
                            <p:stCondLst>
                              <p:cond delay="0"/>
                            </p:stCondLst>
                            <p:childTnLst>
                              <p:par>
                                <p:cTn id="210" presetID="10" presetClass="exit" presetSubtype="0" fill="hold" grpId="1" nodeType="clickEffect">
                                  <p:stCondLst>
                                    <p:cond delay="0"/>
                                  </p:stCondLst>
                                  <p:childTnLst>
                                    <p:animEffect transition="out" filter="fade">
                                      <p:cBhvr>
                                        <p:cTn id="211" dur="500"/>
                                        <p:tgtEl>
                                          <p:spTgt spid="41"/>
                                        </p:tgtEl>
                                      </p:cBhvr>
                                    </p:animEffect>
                                    <p:set>
                                      <p:cBhvr>
                                        <p:cTn id="212" dur="1" fill="hold">
                                          <p:stCondLst>
                                            <p:cond delay="499"/>
                                          </p:stCondLst>
                                        </p:cTn>
                                        <p:tgtEl>
                                          <p:spTgt spid="41"/>
                                        </p:tgtEl>
                                        <p:attrNameLst>
                                          <p:attrName>style.visibility</p:attrName>
                                        </p:attrNameLst>
                                      </p:cBhvr>
                                      <p:to>
                                        <p:strVal val="hidden"/>
                                      </p:to>
                                    </p:set>
                                  </p:childTnLst>
                                </p:cTn>
                              </p:par>
                              <p:par>
                                <p:cTn id="213" presetID="10" presetClass="exit" presetSubtype="0" fill="hold" grpId="1" nodeType="withEffect">
                                  <p:stCondLst>
                                    <p:cond delay="0"/>
                                  </p:stCondLst>
                                  <p:childTnLst>
                                    <p:animEffect transition="out" filter="fade">
                                      <p:cBhvr>
                                        <p:cTn id="214" dur="500"/>
                                        <p:tgtEl>
                                          <p:spTgt spid="42"/>
                                        </p:tgtEl>
                                      </p:cBhvr>
                                    </p:animEffect>
                                    <p:set>
                                      <p:cBhvr>
                                        <p:cTn id="215" dur="1" fill="hold">
                                          <p:stCondLst>
                                            <p:cond delay="499"/>
                                          </p:stCondLst>
                                        </p:cTn>
                                        <p:tgtEl>
                                          <p:spTgt spid="42"/>
                                        </p:tgtEl>
                                        <p:attrNameLst>
                                          <p:attrName>style.visibility</p:attrName>
                                        </p:attrNameLst>
                                      </p:cBhvr>
                                      <p:to>
                                        <p:strVal val="hidden"/>
                                      </p:to>
                                    </p:set>
                                  </p:childTnLst>
                                </p:cTn>
                              </p:par>
                              <p:par>
                                <p:cTn id="216" presetID="10" presetClass="exit" presetSubtype="0" fill="hold" nodeType="withEffect">
                                  <p:stCondLst>
                                    <p:cond delay="0"/>
                                  </p:stCondLst>
                                  <p:childTnLst>
                                    <p:animEffect transition="out" filter="fade">
                                      <p:cBhvr>
                                        <p:cTn id="217" dur="500"/>
                                        <p:tgtEl>
                                          <p:spTgt spid="84"/>
                                        </p:tgtEl>
                                      </p:cBhvr>
                                    </p:animEffect>
                                    <p:set>
                                      <p:cBhvr>
                                        <p:cTn id="218" dur="1" fill="hold">
                                          <p:stCondLst>
                                            <p:cond delay="499"/>
                                          </p:stCondLst>
                                        </p:cTn>
                                        <p:tgtEl>
                                          <p:spTgt spid="84"/>
                                        </p:tgtEl>
                                        <p:attrNameLst>
                                          <p:attrName>style.visibility</p:attrName>
                                        </p:attrNameLst>
                                      </p:cBhvr>
                                      <p:to>
                                        <p:strVal val="hidden"/>
                                      </p:to>
                                    </p:set>
                                  </p:childTnLst>
                                </p:cTn>
                              </p:par>
                              <p:par>
                                <p:cTn id="219" presetID="10" presetClass="exit" presetSubtype="0" fill="hold" nodeType="withEffect">
                                  <p:stCondLst>
                                    <p:cond delay="0"/>
                                  </p:stCondLst>
                                  <p:childTnLst>
                                    <p:animEffect transition="out" filter="fade">
                                      <p:cBhvr>
                                        <p:cTn id="220" dur="500"/>
                                        <p:tgtEl>
                                          <p:spTgt spid="86"/>
                                        </p:tgtEl>
                                      </p:cBhvr>
                                    </p:animEffect>
                                    <p:set>
                                      <p:cBhvr>
                                        <p:cTn id="221" dur="1" fill="hold">
                                          <p:stCondLst>
                                            <p:cond delay="499"/>
                                          </p:stCondLst>
                                        </p:cTn>
                                        <p:tgtEl>
                                          <p:spTgt spid="86"/>
                                        </p:tgtEl>
                                        <p:attrNameLst>
                                          <p:attrName>style.visibility</p:attrName>
                                        </p:attrNameLst>
                                      </p:cBhvr>
                                      <p:to>
                                        <p:strVal val="hidden"/>
                                      </p:to>
                                    </p:set>
                                  </p:childTnLst>
                                </p:cTn>
                              </p:par>
                            </p:childTnLst>
                          </p:cTn>
                        </p:par>
                      </p:childTnLst>
                    </p:cTn>
                  </p:par>
                  <p:par>
                    <p:cTn id="222" fill="hold">
                      <p:stCondLst>
                        <p:cond delay="indefinite"/>
                      </p:stCondLst>
                      <p:childTnLst>
                        <p:par>
                          <p:cTn id="223" fill="hold">
                            <p:stCondLst>
                              <p:cond delay="0"/>
                            </p:stCondLst>
                            <p:childTnLst>
                              <p:par>
                                <p:cTn id="224" presetID="10" presetClass="entr" presetSubtype="0" fill="hold" grpId="0" nodeType="clickEffect">
                                  <p:stCondLst>
                                    <p:cond delay="0"/>
                                  </p:stCondLst>
                                  <p:childTnLst>
                                    <p:set>
                                      <p:cBhvr>
                                        <p:cTn id="225" dur="1" fill="hold">
                                          <p:stCondLst>
                                            <p:cond delay="0"/>
                                          </p:stCondLst>
                                        </p:cTn>
                                        <p:tgtEl>
                                          <p:spTgt spid="118"/>
                                        </p:tgtEl>
                                        <p:attrNameLst>
                                          <p:attrName>style.visibility</p:attrName>
                                        </p:attrNameLst>
                                      </p:cBhvr>
                                      <p:to>
                                        <p:strVal val="visible"/>
                                      </p:to>
                                    </p:set>
                                    <p:animEffect transition="in" filter="fade">
                                      <p:cBhvr>
                                        <p:cTn id="226" dur="500"/>
                                        <p:tgtEl>
                                          <p:spTgt spid="118"/>
                                        </p:tgtEl>
                                      </p:cBhvr>
                                    </p:animEffect>
                                  </p:childTnLst>
                                </p:cTn>
                              </p:par>
                            </p:childTnLst>
                          </p:cTn>
                        </p:par>
                      </p:childTnLst>
                    </p:cTn>
                  </p:par>
                  <p:par>
                    <p:cTn id="227" fill="hold">
                      <p:stCondLst>
                        <p:cond delay="indefinite"/>
                      </p:stCondLst>
                      <p:childTnLst>
                        <p:par>
                          <p:cTn id="228" fill="hold">
                            <p:stCondLst>
                              <p:cond delay="0"/>
                            </p:stCondLst>
                            <p:childTnLst>
                              <p:par>
                                <p:cTn id="229" presetID="1" presetClass="emph" presetSubtype="2" fill="hold" nodeType="clickEffect">
                                  <p:stCondLst>
                                    <p:cond delay="0"/>
                                  </p:stCondLst>
                                  <p:childTnLst>
                                    <p:animClr clrSpc="rgb" dir="cw">
                                      <p:cBhvr>
                                        <p:cTn id="230" dur="2000" fill="hold"/>
                                        <p:tgtEl>
                                          <p:spTgt spid="43"/>
                                        </p:tgtEl>
                                        <p:attrNameLst>
                                          <p:attrName>fillcolor</p:attrName>
                                        </p:attrNameLst>
                                      </p:cBhvr>
                                      <p:to>
                                        <a:srgbClr val="7F7F7F"/>
                                      </p:to>
                                    </p:animClr>
                                    <p:set>
                                      <p:cBhvr>
                                        <p:cTn id="231" dur="2000" fill="hold"/>
                                        <p:tgtEl>
                                          <p:spTgt spid="43"/>
                                        </p:tgtEl>
                                        <p:attrNameLst>
                                          <p:attrName>fill.type</p:attrName>
                                        </p:attrNameLst>
                                      </p:cBhvr>
                                      <p:to>
                                        <p:strVal val="solid"/>
                                      </p:to>
                                    </p:set>
                                    <p:set>
                                      <p:cBhvr>
                                        <p:cTn id="232" dur="2000" fill="hold"/>
                                        <p:tgtEl>
                                          <p:spTgt spid="43"/>
                                        </p:tgtEl>
                                        <p:attrNameLst>
                                          <p:attrName>fill.on</p:attrName>
                                        </p:attrNameLst>
                                      </p:cBhvr>
                                      <p:to>
                                        <p:strVal val="true"/>
                                      </p:to>
                                    </p:set>
                                  </p:childTnLst>
                                </p:cTn>
                              </p:par>
                            </p:childTnLst>
                          </p:cTn>
                        </p:par>
                      </p:childTnLst>
                    </p:cTn>
                  </p:par>
                  <p:par>
                    <p:cTn id="233" fill="hold">
                      <p:stCondLst>
                        <p:cond delay="indefinite"/>
                      </p:stCondLst>
                      <p:childTnLst>
                        <p:par>
                          <p:cTn id="234" fill="hold">
                            <p:stCondLst>
                              <p:cond delay="0"/>
                            </p:stCondLst>
                            <p:childTnLst>
                              <p:par>
                                <p:cTn id="235" presetID="10" presetClass="exit" presetSubtype="0" fill="hold" grpId="1" nodeType="clickEffect">
                                  <p:stCondLst>
                                    <p:cond delay="0"/>
                                  </p:stCondLst>
                                  <p:childTnLst>
                                    <p:animEffect transition="out" filter="fade">
                                      <p:cBhvr>
                                        <p:cTn id="236" dur="500"/>
                                        <p:tgtEl>
                                          <p:spTgt spid="43"/>
                                        </p:tgtEl>
                                      </p:cBhvr>
                                    </p:animEffect>
                                    <p:set>
                                      <p:cBhvr>
                                        <p:cTn id="237" dur="1" fill="hold">
                                          <p:stCondLst>
                                            <p:cond delay="499"/>
                                          </p:stCondLst>
                                        </p:cTn>
                                        <p:tgtEl>
                                          <p:spTgt spid="43"/>
                                        </p:tgtEl>
                                        <p:attrNameLst>
                                          <p:attrName>style.visibility</p:attrName>
                                        </p:attrNameLst>
                                      </p:cBhvr>
                                      <p:to>
                                        <p:strVal val="hidden"/>
                                      </p:to>
                                    </p:set>
                                  </p:childTnLst>
                                </p:cTn>
                              </p:par>
                              <p:par>
                                <p:cTn id="238" presetID="10" presetClass="exit" presetSubtype="0" fill="hold" grpId="1" nodeType="withEffect">
                                  <p:stCondLst>
                                    <p:cond delay="0"/>
                                  </p:stCondLst>
                                  <p:childTnLst>
                                    <p:animEffect transition="out" filter="fade">
                                      <p:cBhvr>
                                        <p:cTn id="239" dur="500"/>
                                        <p:tgtEl>
                                          <p:spTgt spid="44"/>
                                        </p:tgtEl>
                                      </p:cBhvr>
                                    </p:animEffect>
                                    <p:set>
                                      <p:cBhvr>
                                        <p:cTn id="240" dur="1" fill="hold">
                                          <p:stCondLst>
                                            <p:cond delay="499"/>
                                          </p:stCondLst>
                                        </p:cTn>
                                        <p:tgtEl>
                                          <p:spTgt spid="44"/>
                                        </p:tgtEl>
                                        <p:attrNameLst>
                                          <p:attrName>style.visibility</p:attrName>
                                        </p:attrNameLst>
                                      </p:cBhvr>
                                      <p:to>
                                        <p:strVal val="hidden"/>
                                      </p:to>
                                    </p:set>
                                  </p:childTnLst>
                                </p:cTn>
                              </p:par>
                              <p:par>
                                <p:cTn id="241" presetID="10" presetClass="exit" presetSubtype="0" fill="hold" nodeType="withEffect">
                                  <p:stCondLst>
                                    <p:cond delay="0"/>
                                  </p:stCondLst>
                                  <p:childTnLst>
                                    <p:animEffect transition="out" filter="fade">
                                      <p:cBhvr>
                                        <p:cTn id="242" dur="500"/>
                                        <p:tgtEl>
                                          <p:spTgt spid="85"/>
                                        </p:tgtEl>
                                      </p:cBhvr>
                                    </p:animEffect>
                                    <p:set>
                                      <p:cBhvr>
                                        <p:cTn id="243" dur="1" fill="hold">
                                          <p:stCondLst>
                                            <p:cond delay="499"/>
                                          </p:stCondLst>
                                        </p:cTn>
                                        <p:tgtEl>
                                          <p:spTgt spid="85"/>
                                        </p:tgtEl>
                                        <p:attrNameLst>
                                          <p:attrName>style.visibility</p:attrName>
                                        </p:attrNameLst>
                                      </p:cBhvr>
                                      <p:to>
                                        <p:strVal val="hidden"/>
                                      </p:to>
                                    </p:set>
                                  </p:childTnLst>
                                </p:cTn>
                              </p:par>
                              <p:par>
                                <p:cTn id="244" presetID="10" presetClass="exit" presetSubtype="0" fill="hold" nodeType="withEffect">
                                  <p:stCondLst>
                                    <p:cond delay="0"/>
                                  </p:stCondLst>
                                  <p:childTnLst>
                                    <p:animEffect transition="out" filter="fade">
                                      <p:cBhvr>
                                        <p:cTn id="245" dur="500"/>
                                        <p:tgtEl>
                                          <p:spTgt spid="87"/>
                                        </p:tgtEl>
                                      </p:cBhvr>
                                    </p:animEffect>
                                    <p:set>
                                      <p:cBhvr>
                                        <p:cTn id="246" dur="1" fill="hold">
                                          <p:stCondLst>
                                            <p:cond delay="499"/>
                                          </p:stCondLst>
                                        </p:cTn>
                                        <p:tgtEl>
                                          <p:spTgt spid="87"/>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10" presetClass="exit" presetSubtype="0" fill="hold" grpId="1" nodeType="clickEffect">
                                  <p:stCondLst>
                                    <p:cond delay="0"/>
                                  </p:stCondLst>
                                  <p:childTnLst>
                                    <p:animEffect transition="out" filter="fade">
                                      <p:cBhvr>
                                        <p:cTn id="250" dur="500"/>
                                        <p:tgtEl>
                                          <p:spTgt spid="29"/>
                                        </p:tgtEl>
                                      </p:cBhvr>
                                    </p:animEffect>
                                    <p:set>
                                      <p:cBhvr>
                                        <p:cTn id="251" dur="1" fill="hold">
                                          <p:stCondLst>
                                            <p:cond delay="499"/>
                                          </p:stCondLst>
                                        </p:cTn>
                                        <p:tgtEl>
                                          <p:spTgt spid="29"/>
                                        </p:tgtEl>
                                        <p:attrNameLst>
                                          <p:attrName>style.visibility</p:attrName>
                                        </p:attrNameLst>
                                      </p:cBhvr>
                                      <p:to>
                                        <p:strVal val="hidden"/>
                                      </p:to>
                                    </p:set>
                                  </p:childTnLst>
                                </p:cTn>
                              </p:par>
                              <p:par>
                                <p:cTn id="252" presetID="10" presetClass="exit" presetSubtype="0" fill="hold" grpId="1" nodeType="withEffect">
                                  <p:stCondLst>
                                    <p:cond delay="0"/>
                                  </p:stCondLst>
                                  <p:childTnLst>
                                    <p:animEffect transition="out" filter="fade">
                                      <p:cBhvr>
                                        <p:cTn id="253" dur="500"/>
                                        <p:tgtEl>
                                          <p:spTgt spid="40"/>
                                        </p:tgtEl>
                                      </p:cBhvr>
                                    </p:animEffect>
                                    <p:set>
                                      <p:cBhvr>
                                        <p:cTn id="254" dur="1" fill="hold">
                                          <p:stCondLst>
                                            <p:cond delay="499"/>
                                          </p:stCondLst>
                                        </p:cTn>
                                        <p:tgtEl>
                                          <p:spTgt spid="40"/>
                                        </p:tgtEl>
                                        <p:attrNameLst>
                                          <p:attrName>style.visibility</p:attrName>
                                        </p:attrNameLst>
                                      </p:cBhvr>
                                      <p:to>
                                        <p:strVal val="hidden"/>
                                      </p:to>
                                    </p:set>
                                  </p:childTnLst>
                                </p:cTn>
                              </p:par>
                              <p:par>
                                <p:cTn id="255" presetID="10" presetClass="exit" presetSubtype="0" fill="hold" nodeType="withEffect">
                                  <p:stCondLst>
                                    <p:cond delay="0"/>
                                  </p:stCondLst>
                                  <p:childTnLst>
                                    <p:animEffect transition="out" filter="fade">
                                      <p:cBhvr>
                                        <p:cTn id="256" dur="500"/>
                                        <p:tgtEl>
                                          <p:spTgt spid="23"/>
                                        </p:tgtEl>
                                      </p:cBhvr>
                                    </p:animEffect>
                                    <p:set>
                                      <p:cBhvr>
                                        <p:cTn id="257" dur="1" fill="hold">
                                          <p:stCondLst>
                                            <p:cond delay="499"/>
                                          </p:stCondLst>
                                        </p:cTn>
                                        <p:tgtEl>
                                          <p:spTgt spid="23"/>
                                        </p:tgtEl>
                                        <p:attrNameLst>
                                          <p:attrName>style.visibility</p:attrName>
                                        </p:attrNameLst>
                                      </p:cBhvr>
                                      <p:to>
                                        <p:strVal val="hidden"/>
                                      </p:to>
                                    </p:set>
                                  </p:childTnLst>
                                </p:cTn>
                              </p:par>
                              <p:par>
                                <p:cTn id="258" presetID="10" presetClass="exit" presetSubtype="0" fill="hold" nodeType="withEffect">
                                  <p:stCondLst>
                                    <p:cond delay="0"/>
                                  </p:stCondLst>
                                  <p:childTnLst>
                                    <p:animEffect transition="out" filter="fade">
                                      <p:cBhvr>
                                        <p:cTn id="259" dur="500"/>
                                        <p:tgtEl>
                                          <p:spTgt spid="83"/>
                                        </p:tgtEl>
                                      </p:cBhvr>
                                    </p:animEffect>
                                    <p:set>
                                      <p:cBhvr>
                                        <p:cTn id="260" dur="1" fill="hold">
                                          <p:stCondLst>
                                            <p:cond delay="499"/>
                                          </p:stCondLst>
                                        </p:cTn>
                                        <p:tgtEl>
                                          <p:spTgt spid="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9" grpId="0" animBg="1"/>
      <p:bldP spid="2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69" grpId="0" animBg="1"/>
      <p:bldP spid="69" grpId="1" animBg="1"/>
      <p:bldP spid="70" grpId="0" animBg="1"/>
      <p:bldP spid="70" grpId="1"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52933" y="1628775"/>
            <a:ext cx="4139679" cy="5040313"/>
          </a:xfrm>
          <a:prstGeom prst="rect">
            <a:avLst/>
          </a:prstGeom>
          <a:solidFill>
            <a:schemeClr val="accent1">
              <a:lumMod val="20000"/>
              <a:lumOff val="8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11"/>
          <p:cNvSpPr/>
          <p:nvPr/>
        </p:nvSpPr>
        <p:spPr>
          <a:xfrm>
            <a:off x="4753173" y="1629568"/>
            <a:ext cx="4135093" cy="5040313"/>
          </a:xfrm>
          <a:prstGeom prst="rect">
            <a:avLst/>
          </a:prstGeom>
          <a:solidFill>
            <a:schemeClr val="accent1">
              <a:lumMod val="20000"/>
              <a:lumOff val="8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2706" name="Rectangle 1026"/>
          <p:cNvSpPr>
            <a:spLocks noGrp="1" noChangeArrowheads="1"/>
          </p:cNvSpPr>
          <p:nvPr>
            <p:ph type="title"/>
          </p:nvPr>
        </p:nvSpPr>
        <p:spPr/>
        <p:txBody>
          <a:bodyPr/>
          <a:lstStyle/>
          <a:p>
            <a:r>
              <a:rPr lang="en-US" dirty="0"/>
              <a:t>Memory Fragmentation Issues and (Possible) Solutions</a:t>
            </a:r>
          </a:p>
        </p:txBody>
      </p:sp>
      <p:sp>
        <p:nvSpPr>
          <p:cNvPr id="72707" name="Rectangle 1027"/>
          <p:cNvSpPr>
            <a:spLocks noGrp="1" noChangeArrowheads="1"/>
          </p:cNvSpPr>
          <p:nvPr>
            <p:ph sz="quarter" idx="12"/>
          </p:nvPr>
        </p:nvSpPr>
        <p:spPr/>
        <p:txBody>
          <a:bodyPr>
            <a:normAutofit lnSpcReduction="10000"/>
          </a:bodyPr>
          <a:lstStyle/>
          <a:p>
            <a:r>
              <a:rPr lang="en-US" dirty="0"/>
              <a:t>Memory is enough to satisfy a request, but it is not contiguous.</a:t>
            </a:r>
          </a:p>
          <a:p>
            <a:r>
              <a:rPr lang="en-US" dirty="0"/>
              <a:t>Can be reduced by compaction</a:t>
            </a:r>
          </a:p>
          <a:p>
            <a:pPr lvl="1"/>
            <a:r>
              <a:rPr lang="en-US" dirty="0"/>
              <a:t>Shuffle memory contents to put all free space in a single block.</a:t>
            </a:r>
          </a:p>
          <a:p>
            <a:pPr lvl="1"/>
            <a:r>
              <a:rPr lang="en-US" dirty="0"/>
              <a:t>Compaction is possible only if address translation is dynamic and done at execution time.</a:t>
            </a:r>
          </a:p>
          <a:p>
            <a:r>
              <a:rPr lang="en-US" dirty="0"/>
              <a:t>To avoid the I/O problem</a:t>
            </a:r>
          </a:p>
          <a:p>
            <a:pPr lvl="1"/>
            <a:r>
              <a:rPr lang="en-US" dirty="0"/>
              <a:t>Latch job in memory while it is involved in I/O.</a:t>
            </a:r>
          </a:p>
          <a:p>
            <a:pPr lvl="1"/>
            <a:r>
              <a:rPr lang="en-US" dirty="0"/>
              <a:t>Do I/O only into OS buffers.</a:t>
            </a:r>
          </a:p>
        </p:txBody>
      </p:sp>
      <p:sp>
        <p:nvSpPr>
          <p:cNvPr id="5" name="Content Placeholder 4"/>
          <p:cNvSpPr>
            <a:spLocks noGrp="1"/>
          </p:cNvSpPr>
          <p:nvPr>
            <p:ph sz="quarter" idx="13"/>
          </p:nvPr>
        </p:nvSpPr>
        <p:spPr/>
        <p:txBody>
          <a:bodyPr/>
          <a:lstStyle/>
          <a:p>
            <a:r>
              <a:rPr lang="en-US" dirty="0"/>
              <a:t>Allocated memory may be larger than requested memory.</a:t>
            </a:r>
          </a:p>
          <a:p>
            <a:r>
              <a:rPr lang="en-US" dirty="0"/>
              <a:t>This excessive memory is internal to a partition and cannot be used.</a:t>
            </a:r>
          </a:p>
        </p:txBody>
      </p:sp>
      <p:sp>
        <p:nvSpPr>
          <p:cNvPr id="6" name="Text Placeholder 5"/>
          <p:cNvSpPr>
            <a:spLocks noGrp="1"/>
          </p:cNvSpPr>
          <p:nvPr>
            <p:ph type="body" sz="quarter" idx="14"/>
          </p:nvPr>
        </p:nvSpPr>
        <p:spPr/>
        <p:txBody>
          <a:bodyPr/>
          <a:lstStyle/>
          <a:p>
            <a:r>
              <a:rPr lang="en-US" sz="3200" dirty="0">
                <a:solidFill>
                  <a:schemeClr val="accent1">
                    <a:lumMod val="50000"/>
                  </a:schemeClr>
                </a:solidFill>
                <a:latin typeface="Myriad Pro Semibold Condensed" charset="0"/>
                <a:ea typeface="Myriad Pro Semibold Condensed" charset="0"/>
                <a:cs typeface="Myriad Pro Semibold Condensed" charset="0"/>
              </a:rPr>
              <a:t>External fragmentation</a:t>
            </a:r>
          </a:p>
        </p:txBody>
      </p:sp>
      <p:sp>
        <p:nvSpPr>
          <p:cNvPr id="7" name="Text Placeholder 6"/>
          <p:cNvSpPr>
            <a:spLocks noGrp="1"/>
          </p:cNvSpPr>
          <p:nvPr>
            <p:ph type="body" sz="quarter" idx="15"/>
          </p:nvPr>
        </p:nvSpPr>
        <p:spPr/>
        <p:txBody>
          <a:bodyPr/>
          <a:lstStyle/>
          <a:p>
            <a:r>
              <a:rPr lang="en-US" sz="3200" dirty="0">
                <a:solidFill>
                  <a:schemeClr val="accent1">
                    <a:lumMod val="50000"/>
                  </a:schemeClr>
                </a:solidFill>
                <a:latin typeface="Myriad Pro Semibold Condensed" charset="0"/>
                <a:ea typeface="Myriad Pro Semibold Condensed" charset="0"/>
                <a:cs typeface="Myriad Pro Semibold Condensed" charset="0"/>
              </a:rPr>
              <a:t>Internal fragmentation</a:t>
            </a:r>
          </a:p>
        </p:txBody>
      </p:sp>
      <p:sp>
        <p:nvSpPr>
          <p:cNvPr id="13" name="Text Placeholder 12"/>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9282677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2707">
                                            <p:txEl>
                                              <p:pRg st="0" end="0"/>
                                            </p:txEl>
                                          </p:spTgt>
                                        </p:tgtEl>
                                        <p:attrNameLst>
                                          <p:attrName>style.visibility</p:attrName>
                                        </p:attrNameLst>
                                      </p:cBhvr>
                                      <p:to>
                                        <p:strVal val="visible"/>
                                      </p:to>
                                    </p:set>
                                    <p:animEffect transition="in" filter="fade">
                                      <p:cBhvr>
                                        <p:cTn id="15" dur="500"/>
                                        <p:tgtEl>
                                          <p:spTgt spid="7270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2707">
                                            <p:txEl>
                                              <p:pRg st="1" end="1"/>
                                            </p:txEl>
                                          </p:spTgt>
                                        </p:tgtEl>
                                        <p:attrNameLst>
                                          <p:attrName>style.visibility</p:attrName>
                                        </p:attrNameLst>
                                      </p:cBhvr>
                                      <p:to>
                                        <p:strVal val="visible"/>
                                      </p:to>
                                    </p:set>
                                    <p:animEffect transition="in" filter="fade">
                                      <p:cBhvr>
                                        <p:cTn id="20" dur="500"/>
                                        <p:tgtEl>
                                          <p:spTgt spid="72707">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2707">
                                            <p:txEl>
                                              <p:pRg st="2" end="2"/>
                                            </p:txEl>
                                          </p:spTgt>
                                        </p:tgtEl>
                                        <p:attrNameLst>
                                          <p:attrName>style.visibility</p:attrName>
                                        </p:attrNameLst>
                                      </p:cBhvr>
                                      <p:to>
                                        <p:strVal val="visible"/>
                                      </p:to>
                                    </p:set>
                                    <p:animEffect transition="in" filter="fade">
                                      <p:cBhvr>
                                        <p:cTn id="23" dur="500"/>
                                        <p:tgtEl>
                                          <p:spTgt spid="72707">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2707">
                                            <p:txEl>
                                              <p:pRg st="3" end="3"/>
                                            </p:txEl>
                                          </p:spTgt>
                                        </p:tgtEl>
                                        <p:attrNameLst>
                                          <p:attrName>style.visibility</p:attrName>
                                        </p:attrNameLst>
                                      </p:cBhvr>
                                      <p:to>
                                        <p:strVal val="visible"/>
                                      </p:to>
                                    </p:set>
                                    <p:animEffect transition="in" filter="fade">
                                      <p:cBhvr>
                                        <p:cTn id="26" dur="500"/>
                                        <p:tgtEl>
                                          <p:spTgt spid="7270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2707">
                                            <p:txEl>
                                              <p:pRg st="4" end="4"/>
                                            </p:txEl>
                                          </p:spTgt>
                                        </p:tgtEl>
                                        <p:attrNameLst>
                                          <p:attrName>style.visibility</p:attrName>
                                        </p:attrNameLst>
                                      </p:cBhvr>
                                      <p:to>
                                        <p:strVal val="visible"/>
                                      </p:to>
                                    </p:set>
                                    <p:animEffect transition="in" filter="fade">
                                      <p:cBhvr>
                                        <p:cTn id="31" dur="500"/>
                                        <p:tgtEl>
                                          <p:spTgt spid="72707">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2707">
                                            <p:txEl>
                                              <p:pRg st="5" end="5"/>
                                            </p:txEl>
                                          </p:spTgt>
                                        </p:tgtEl>
                                        <p:attrNameLst>
                                          <p:attrName>style.visibility</p:attrName>
                                        </p:attrNameLst>
                                      </p:cBhvr>
                                      <p:to>
                                        <p:strVal val="visible"/>
                                      </p:to>
                                    </p:set>
                                    <p:animEffect transition="in" filter="fade">
                                      <p:cBhvr>
                                        <p:cTn id="34" dur="500"/>
                                        <p:tgtEl>
                                          <p:spTgt spid="72707">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2707">
                                            <p:txEl>
                                              <p:pRg st="6" end="6"/>
                                            </p:txEl>
                                          </p:spTgt>
                                        </p:tgtEl>
                                        <p:attrNameLst>
                                          <p:attrName>style.visibility</p:attrName>
                                        </p:attrNameLst>
                                      </p:cBhvr>
                                      <p:to>
                                        <p:strVal val="visible"/>
                                      </p:to>
                                    </p:set>
                                    <p:animEffect transition="in" filter="fade">
                                      <p:cBhvr>
                                        <p:cTn id="37" dur="500"/>
                                        <p:tgtEl>
                                          <p:spTgt spid="727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500"/>
                                        <p:tgtEl>
                                          <p:spTgt spid="7">
                                            <p:txEl>
                                              <p:pRg st="0" end="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xEl>
                                              <p:pRg st="0" end="0"/>
                                            </p:txEl>
                                          </p:spTgt>
                                        </p:tgtEl>
                                        <p:attrNameLst>
                                          <p:attrName>style.visibility</p:attrName>
                                        </p:attrNameLst>
                                      </p:cBhvr>
                                      <p:to>
                                        <p:strVal val="visible"/>
                                      </p:to>
                                    </p:set>
                                    <p:animEffect transition="in" filter="fade">
                                      <p:cBhvr>
                                        <p:cTn id="50" dur="500"/>
                                        <p:tgtEl>
                                          <p:spTgt spid="5">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txEl>
                                              <p:pRg st="1" end="1"/>
                                            </p:txEl>
                                          </p:spTgt>
                                        </p:tgtEl>
                                        <p:attrNameLst>
                                          <p:attrName>style.visibility</p:attrName>
                                        </p:attrNameLst>
                                      </p:cBhvr>
                                      <p:to>
                                        <p:strVal val="visible"/>
                                      </p:to>
                                    </p:set>
                                    <p:animEffect transition="in" filter="fade">
                                      <p:cBhvr>
                                        <p:cTn id="55"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72707" grpId="0" build="p"/>
      <p:bldP spid="5" grpId="0" build="p"/>
      <p:bldP spid="6" grpId="0" build="p"/>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1026"/>
          <p:cNvSpPr>
            <a:spLocks noGrp="1" noChangeArrowheads="1"/>
          </p:cNvSpPr>
          <p:nvPr>
            <p:ph type="title"/>
          </p:nvPr>
        </p:nvSpPr>
        <p:spPr/>
        <p:txBody>
          <a:bodyPr/>
          <a:lstStyle/>
          <a:p>
            <a:r>
              <a:rPr lang="en-US"/>
              <a:t>Background</a:t>
            </a:r>
          </a:p>
        </p:txBody>
      </p:sp>
      <p:graphicFrame>
        <p:nvGraphicFramePr>
          <p:cNvPr id="2" name="Espaço Reservado para Conteúdo 1"/>
          <p:cNvGraphicFramePr>
            <a:graphicFrameLocks noGrp="1"/>
          </p:cNvGraphicFramePr>
          <p:nvPr>
            <p:ph sz="quarter" idx="10"/>
            <p:extLst>
              <p:ext uri="{D42A27DB-BD31-4B8C-83A1-F6EECF244321}">
                <p14:modId xmlns:p14="http://schemas.microsoft.com/office/powerpoint/2010/main" val="860028561"/>
              </p:ext>
            </p:extLst>
          </p:nvPr>
        </p:nvGraphicFramePr>
        <p:xfrm>
          <a:off x="431800" y="1809750"/>
          <a:ext cx="8280400" cy="4679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 Placeholder 2"/>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0332028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695F4BCE-B1EE-AB43-BA48-7E5E874903BE}"/>
                                            </p:graphicEl>
                                          </p:spTgt>
                                        </p:tgtEl>
                                        <p:attrNameLst>
                                          <p:attrName>style.visibility</p:attrName>
                                        </p:attrNameLst>
                                      </p:cBhvr>
                                      <p:to>
                                        <p:strVal val="visible"/>
                                      </p:to>
                                    </p:set>
                                    <p:animEffect transition="in" filter="fade">
                                      <p:cBhvr>
                                        <p:cTn id="7" dur="500"/>
                                        <p:tgtEl>
                                          <p:spTgt spid="2">
                                            <p:graphicEl>
                                              <a:dgm id="{695F4BCE-B1EE-AB43-BA48-7E5E874903BE}"/>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8BB8A4F0-46D4-4D4A-8268-63F3A0E78FE1}"/>
                                            </p:graphicEl>
                                          </p:spTgt>
                                        </p:tgtEl>
                                        <p:attrNameLst>
                                          <p:attrName>style.visibility</p:attrName>
                                        </p:attrNameLst>
                                      </p:cBhvr>
                                      <p:to>
                                        <p:strVal val="visible"/>
                                      </p:to>
                                    </p:set>
                                    <p:animEffect transition="in" filter="fade">
                                      <p:cBhvr>
                                        <p:cTn id="12" dur="500"/>
                                        <p:tgtEl>
                                          <p:spTgt spid="2">
                                            <p:graphicEl>
                                              <a:dgm id="{8BB8A4F0-46D4-4D4A-8268-63F3A0E78FE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dgm id="{6D2B18F1-8C8C-8F4E-A16A-6B3990C4AF94}"/>
                                            </p:graphicEl>
                                          </p:spTgt>
                                        </p:tgtEl>
                                        <p:attrNameLst>
                                          <p:attrName>style.visibility</p:attrName>
                                        </p:attrNameLst>
                                      </p:cBhvr>
                                      <p:to>
                                        <p:strVal val="visible"/>
                                      </p:to>
                                    </p:set>
                                    <p:animEffect transition="in" filter="fade">
                                      <p:cBhvr>
                                        <p:cTn id="17" dur="500"/>
                                        <p:tgtEl>
                                          <p:spTgt spid="2">
                                            <p:graphicEl>
                                              <a:dgm id="{6D2B18F1-8C8C-8F4E-A16A-6B3990C4AF9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graphicEl>
                                              <a:dgm id="{10D852C7-C867-D748-BA7E-BCB3A162185F}"/>
                                            </p:graphicEl>
                                          </p:spTgt>
                                        </p:tgtEl>
                                        <p:attrNameLst>
                                          <p:attrName>style.visibility</p:attrName>
                                        </p:attrNameLst>
                                      </p:cBhvr>
                                      <p:to>
                                        <p:strVal val="visible"/>
                                      </p:to>
                                    </p:set>
                                    <p:animEffect transition="in" filter="fade">
                                      <p:cBhvr>
                                        <p:cTn id="22" dur="500"/>
                                        <p:tgtEl>
                                          <p:spTgt spid="2">
                                            <p:graphicEl>
                                              <a:dgm id="{10D852C7-C867-D748-BA7E-BCB3A162185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Freeform 57"/>
          <p:cNvSpPr/>
          <p:nvPr/>
        </p:nvSpPr>
        <p:spPr>
          <a:xfrm>
            <a:off x="4506308" y="4454490"/>
            <a:ext cx="4015225" cy="1507463"/>
          </a:xfrm>
          <a:custGeom>
            <a:avLst/>
            <a:gdLst>
              <a:gd name="connsiteX0" fmla="*/ 52022 w 4527450"/>
              <a:gd name="connsiteY0" fmla="*/ 762874 h 1864822"/>
              <a:gd name="connsiteX1" fmla="*/ 700951 w 4527450"/>
              <a:gd name="connsiteY1" fmla="*/ 10707 h 1864822"/>
              <a:gd name="connsiteX2" fmla="*/ 1851325 w 4527450"/>
              <a:gd name="connsiteY2" fmla="*/ 320423 h 1864822"/>
              <a:gd name="connsiteX3" fmla="*/ 4152073 w 4527450"/>
              <a:gd name="connsiteY3" fmla="*/ 335171 h 1864822"/>
              <a:gd name="connsiteX4" fmla="*/ 4211067 w 4527450"/>
              <a:gd name="connsiteY4" fmla="*/ 1662526 h 1864822"/>
              <a:gd name="connsiteX5" fmla="*/ 1069660 w 4527450"/>
              <a:gd name="connsiteY5" fmla="*/ 1839507 h 1864822"/>
              <a:gd name="connsiteX6" fmla="*/ 155260 w 4527450"/>
              <a:gd name="connsiteY6" fmla="*/ 1456049 h 1864822"/>
              <a:gd name="connsiteX7" fmla="*/ 52022 w 4527450"/>
              <a:gd name="connsiteY7" fmla="*/ 762874 h 1864822"/>
              <a:gd name="connsiteX0" fmla="*/ 52022 w 4527450"/>
              <a:gd name="connsiteY0" fmla="*/ 766678 h 1868626"/>
              <a:gd name="connsiteX1" fmla="*/ 700951 w 4527450"/>
              <a:gd name="connsiteY1" fmla="*/ 14511 h 1868626"/>
              <a:gd name="connsiteX2" fmla="*/ 1851325 w 4527450"/>
              <a:gd name="connsiteY2" fmla="*/ 324227 h 1868626"/>
              <a:gd name="connsiteX3" fmla="*/ 4152073 w 4527450"/>
              <a:gd name="connsiteY3" fmla="*/ 338975 h 1868626"/>
              <a:gd name="connsiteX4" fmla="*/ 4211067 w 4527450"/>
              <a:gd name="connsiteY4" fmla="*/ 1666330 h 1868626"/>
              <a:gd name="connsiteX5" fmla="*/ 1069660 w 4527450"/>
              <a:gd name="connsiteY5" fmla="*/ 1843311 h 1868626"/>
              <a:gd name="connsiteX6" fmla="*/ 155260 w 4527450"/>
              <a:gd name="connsiteY6" fmla="*/ 1459853 h 1868626"/>
              <a:gd name="connsiteX7" fmla="*/ 52022 w 4527450"/>
              <a:gd name="connsiteY7" fmla="*/ 766678 h 1868626"/>
              <a:gd name="connsiteX0" fmla="*/ 52022 w 4559018"/>
              <a:gd name="connsiteY0" fmla="*/ 763459 h 1860666"/>
              <a:gd name="connsiteX1" fmla="*/ 700951 w 4559018"/>
              <a:gd name="connsiteY1" fmla="*/ 11292 h 1860666"/>
              <a:gd name="connsiteX2" fmla="*/ 1851325 w 4559018"/>
              <a:gd name="connsiteY2" fmla="*/ 321008 h 1860666"/>
              <a:gd name="connsiteX3" fmla="*/ 4215744 w 4559018"/>
              <a:gd name="connsiteY3" fmla="*/ 459509 h 1860666"/>
              <a:gd name="connsiteX4" fmla="*/ 4211067 w 4559018"/>
              <a:gd name="connsiteY4" fmla="*/ 1663111 h 1860666"/>
              <a:gd name="connsiteX5" fmla="*/ 1069660 w 4559018"/>
              <a:gd name="connsiteY5" fmla="*/ 1840092 h 1860666"/>
              <a:gd name="connsiteX6" fmla="*/ 155260 w 4559018"/>
              <a:gd name="connsiteY6" fmla="*/ 1456634 h 1860666"/>
              <a:gd name="connsiteX7" fmla="*/ 52022 w 4559018"/>
              <a:gd name="connsiteY7" fmla="*/ 763459 h 1860666"/>
              <a:gd name="connsiteX0" fmla="*/ 52022 w 4401365"/>
              <a:gd name="connsiteY0" fmla="*/ 763459 h 1904807"/>
              <a:gd name="connsiteX1" fmla="*/ 700951 w 4401365"/>
              <a:gd name="connsiteY1" fmla="*/ 11292 h 1904807"/>
              <a:gd name="connsiteX2" fmla="*/ 1851325 w 4401365"/>
              <a:gd name="connsiteY2" fmla="*/ 321008 h 1904807"/>
              <a:gd name="connsiteX3" fmla="*/ 4215744 w 4401365"/>
              <a:gd name="connsiteY3" fmla="*/ 459509 h 1904807"/>
              <a:gd name="connsiteX4" fmla="*/ 3892712 w 4401365"/>
              <a:gd name="connsiteY4" fmla="*/ 1769186 h 1904807"/>
              <a:gd name="connsiteX5" fmla="*/ 1069660 w 4401365"/>
              <a:gd name="connsiteY5" fmla="*/ 1840092 h 1904807"/>
              <a:gd name="connsiteX6" fmla="*/ 155260 w 4401365"/>
              <a:gd name="connsiteY6" fmla="*/ 1456634 h 1904807"/>
              <a:gd name="connsiteX7" fmla="*/ 52022 w 4401365"/>
              <a:gd name="connsiteY7" fmla="*/ 763459 h 1904807"/>
              <a:gd name="connsiteX0" fmla="*/ 52022 w 4387336"/>
              <a:gd name="connsiteY0" fmla="*/ 763459 h 1904806"/>
              <a:gd name="connsiteX1" fmla="*/ 700951 w 4387336"/>
              <a:gd name="connsiteY1" fmla="*/ 11292 h 1904806"/>
              <a:gd name="connsiteX2" fmla="*/ 1851325 w 4387336"/>
              <a:gd name="connsiteY2" fmla="*/ 321008 h 1904806"/>
              <a:gd name="connsiteX3" fmla="*/ 4215744 w 4387336"/>
              <a:gd name="connsiteY3" fmla="*/ 459509 h 1904806"/>
              <a:gd name="connsiteX4" fmla="*/ 3892712 w 4387336"/>
              <a:gd name="connsiteY4" fmla="*/ 1769186 h 1904806"/>
              <a:gd name="connsiteX5" fmla="*/ 1069660 w 4387336"/>
              <a:gd name="connsiteY5" fmla="*/ 1840092 h 1904806"/>
              <a:gd name="connsiteX6" fmla="*/ 155260 w 4387336"/>
              <a:gd name="connsiteY6" fmla="*/ 1456634 h 1904806"/>
              <a:gd name="connsiteX7" fmla="*/ 52022 w 4387336"/>
              <a:gd name="connsiteY7" fmla="*/ 763459 h 1904806"/>
              <a:gd name="connsiteX0" fmla="*/ 52022 w 4447483"/>
              <a:gd name="connsiteY0" fmla="*/ 764303 h 1895016"/>
              <a:gd name="connsiteX1" fmla="*/ 700951 w 4447483"/>
              <a:gd name="connsiteY1" fmla="*/ 12136 h 1895016"/>
              <a:gd name="connsiteX2" fmla="*/ 1851325 w 4447483"/>
              <a:gd name="connsiteY2" fmla="*/ 321852 h 1895016"/>
              <a:gd name="connsiteX3" fmla="*/ 4295333 w 4447483"/>
              <a:gd name="connsiteY3" fmla="*/ 619466 h 1895016"/>
              <a:gd name="connsiteX4" fmla="*/ 3892712 w 4447483"/>
              <a:gd name="connsiteY4" fmla="*/ 1770030 h 1895016"/>
              <a:gd name="connsiteX5" fmla="*/ 1069660 w 4447483"/>
              <a:gd name="connsiteY5" fmla="*/ 1840936 h 1895016"/>
              <a:gd name="connsiteX6" fmla="*/ 155260 w 4447483"/>
              <a:gd name="connsiteY6" fmla="*/ 1457478 h 1895016"/>
              <a:gd name="connsiteX7" fmla="*/ 52022 w 4447483"/>
              <a:gd name="connsiteY7" fmla="*/ 764303 h 1895016"/>
              <a:gd name="connsiteX0" fmla="*/ 50859 w 4446320"/>
              <a:gd name="connsiteY0" fmla="*/ 662503 h 1793216"/>
              <a:gd name="connsiteX1" fmla="*/ 683870 w 4446320"/>
              <a:gd name="connsiteY1" fmla="*/ 16412 h 1793216"/>
              <a:gd name="connsiteX2" fmla="*/ 1850162 w 4446320"/>
              <a:gd name="connsiteY2" fmla="*/ 220052 h 1793216"/>
              <a:gd name="connsiteX3" fmla="*/ 4294170 w 4446320"/>
              <a:gd name="connsiteY3" fmla="*/ 517666 h 1793216"/>
              <a:gd name="connsiteX4" fmla="*/ 3891549 w 4446320"/>
              <a:gd name="connsiteY4" fmla="*/ 1668230 h 1793216"/>
              <a:gd name="connsiteX5" fmla="*/ 1068497 w 4446320"/>
              <a:gd name="connsiteY5" fmla="*/ 1739136 h 1793216"/>
              <a:gd name="connsiteX6" fmla="*/ 154097 w 4446320"/>
              <a:gd name="connsiteY6" fmla="*/ 1355678 h 1793216"/>
              <a:gd name="connsiteX7" fmla="*/ 50859 w 4446320"/>
              <a:gd name="connsiteY7" fmla="*/ 662503 h 1793216"/>
              <a:gd name="connsiteX0" fmla="*/ 50858 w 4446319"/>
              <a:gd name="connsiteY0" fmla="*/ 695438 h 1826151"/>
              <a:gd name="connsiteX1" fmla="*/ 683869 w 4446319"/>
              <a:gd name="connsiteY1" fmla="*/ 49347 h 1826151"/>
              <a:gd name="connsiteX2" fmla="*/ 1850161 w 4446319"/>
              <a:gd name="connsiteY2" fmla="*/ 252987 h 1826151"/>
              <a:gd name="connsiteX3" fmla="*/ 4294169 w 4446319"/>
              <a:gd name="connsiteY3" fmla="*/ 550601 h 1826151"/>
              <a:gd name="connsiteX4" fmla="*/ 3891548 w 4446319"/>
              <a:gd name="connsiteY4" fmla="*/ 1701165 h 1826151"/>
              <a:gd name="connsiteX5" fmla="*/ 1068496 w 4446319"/>
              <a:gd name="connsiteY5" fmla="*/ 1772071 h 1826151"/>
              <a:gd name="connsiteX6" fmla="*/ 154096 w 4446319"/>
              <a:gd name="connsiteY6" fmla="*/ 1388613 h 1826151"/>
              <a:gd name="connsiteX7" fmla="*/ 50858 w 4446319"/>
              <a:gd name="connsiteY7" fmla="*/ 695438 h 1826151"/>
              <a:gd name="connsiteX0" fmla="*/ 50858 w 4453594"/>
              <a:gd name="connsiteY0" fmla="*/ 695438 h 1795170"/>
              <a:gd name="connsiteX1" fmla="*/ 683869 w 4453594"/>
              <a:gd name="connsiteY1" fmla="*/ 49347 h 1795170"/>
              <a:gd name="connsiteX2" fmla="*/ 1850161 w 4453594"/>
              <a:gd name="connsiteY2" fmla="*/ 252987 h 1795170"/>
              <a:gd name="connsiteX3" fmla="*/ 4294169 w 4453594"/>
              <a:gd name="connsiteY3" fmla="*/ 550601 h 1795170"/>
              <a:gd name="connsiteX4" fmla="*/ 3891548 w 4453594"/>
              <a:gd name="connsiteY4" fmla="*/ 1701165 h 1795170"/>
              <a:gd name="connsiteX5" fmla="*/ 1068496 w 4453594"/>
              <a:gd name="connsiteY5" fmla="*/ 1772071 h 1795170"/>
              <a:gd name="connsiteX6" fmla="*/ 154096 w 4453594"/>
              <a:gd name="connsiteY6" fmla="*/ 1388613 h 1795170"/>
              <a:gd name="connsiteX7" fmla="*/ 50858 w 4453594"/>
              <a:gd name="connsiteY7" fmla="*/ 695438 h 1795170"/>
              <a:gd name="connsiteX0" fmla="*/ 50858 w 4411837"/>
              <a:gd name="connsiteY0" fmla="*/ 695438 h 1786258"/>
              <a:gd name="connsiteX1" fmla="*/ 683869 w 4411837"/>
              <a:gd name="connsiteY1" fmla="*/ 49347 h 1786258"/>
              <a:gd name="connsiteX2" fmla="*/ 1850161 w 4411837"/>
              <a:gd name="connsiteY2" fmla="*/ 252987 h 1786258"/>
              <a:gd name="connsiteX3" fmla="*/ 4294169 w 4411837"/>
              <a:gd name="connsiteY3" fmla="*/ 550601 h 1786258"/>
              <a:gd name="connsiteX4" fmla="*/ 3700534 w 4411837"/>
              <a:gd name="connsiteY4" fmla="*/ 1665806 h 1786258"/>
              <a:gd name="connsiteX5" fmla="*/ 1068496 w 4411837"/>
              <a:gd name="connsiteY5" fmla="*/ 1772071 h 1786258"/>
              <a:gd name="connsiteX6" fmla="*/ 154096 w 4411837"/>
              <a:gd name="connsiteY6" fmla="*/ 1388613 h 1786258"/>
              <a:gd name="connsiteX7" fmla="*/ 50858 w 4411837"/>
              <a:gd name="connsiteY7" fmla="*/ 695438 h 1786258"/>
              <a:gd name="connsiteX0" fmla="*/ 50858 w 4393412"/>
              <a:gd name="connsiteY0" fmla="*/ 696427 h 1807029"/>
              <a:gd name="connsiteX1" fmla="*/ 683869 w 4393412"/>
              <a:gd name="connsiteY1" fmla="*/ 50336 h 1807029"/>
              <a:gd name="connsiteX2" fmla="*/ 1850161 w 4393412"/>
              <a:gd name="connsiteY2" fmla="*/ 253976 h 1807029"/>
              <a:gd name="connsiteX3" fmla="*/ 4278250 w 4393412"/>
              <a:gd name="connsiteY3" fmla="*/ 604627 h 1807029"/>
              <a:gd name="connsiteX4" fmla="*/ 3700534 w 4393412"/>
              <a:gd name="connsiteY4" fmla="*/ 1666795 h 1807029"/>
              <a:gd name="connsiteX5" fmla="*/ 1068496 w 4393412"/>
              <a:gd name="connsiteY5" fmla="*/ 1773060 h 1807029"/>
              <a:gd name="connsiteX6" fmla="*/ 154096 w 4393412"/>
              <a:gd name="connsiteY6" fmla="*/ 1389602 h 1807029"/>
              <a:gd name="connsiteX7" fmla="*/ 50858 w 4393412"/>
              <a:gd name="connsiteY7" fmla="*/ 696427 h 1807029"/>
              <a:gd name="connsiteX0" fmla="*/ 50858 w 4359811"/>
              <a:gd name="connsiteY0" fmla="*/ 696427 h 1807029"/>
              <a:gd name="connsiteX1" fmla="*/ 683869 w 4359811"/>
              <a:gd name="connsiteY1" fmla="*/ 50336 h 1807029"/>
              <a:gd name="connsiteX2" fmla="*/ 1850161 w 4359811"/>
              <a:gd name="connsiteY2" fmla="*/ 253976 h 1807029"/>
              <a:gd name="connsiteX3" fmla="*/ 4278250 w 4359811"/>
              <a:gd name="connsiteY3" fmla="*/ 604627 h 1807029"/>
              <a:gd name="connsiteX4" fmla="*/ 3700534 w 4359811"/>
              <a:gd name="connsiteY4" fmla="*/ 1666795 h 1807029"/>
              <a:gd name="connsiteX5" fmla="*/ 1068496 w 4359811"/>
              <a:gd name="connsiteY5" fmla="*/ 1773060 h 1807029"/>
              <a:gd name="connsiteX6" fmla="*/ 154096 w 4359811"/>
              <a:gd name="connsiteY6" fmla="*/ 1389602 h 1807029"/>
              <a:gd name="connsiteX7" fmla="*/ 50858 w 4359811"/>
              <a:gd name="connsiteY7" fmla="*/ 696427 h 1807029"/>
              <a:gd name="connsiteX0" fmla="*/ 50858 w 4333586"/>
              <a:gd name="connsiteY0" fmla="*/ 696427 h 1807029"/>
              <a:gd name="connsiteX1" fmla="*/ 683869 w 4333586"/>
              <a:gd name="connsiteY1" fmla="*/ 50336 h 1807029"/>
              <a:gd name="connsiteX2" fmla="*/ 1850161 w 4333586"/>
              <a:gd name="connsiteY2" fmla="*/ 253976 h 1807029"/>
              <a:gd name="connsiteX3" fmla="*/ 4278250 w 4333586"/>
              <a:gd name="connsiteY3" fmla="*/ 604627 h 1807029"/>
              <a:gd name="connsiteX4" fmla="*/ 3700534 w 4333586"/>
              <a:gd name="connsiteY4" fmla="*/ 1666795 h 1807029"/>
              <a:gd name="connsiteX5" fmla="*/ 1068496 w 4333586"/>
              <a:gd name="connsiteY5" fmla="*/ 1773060 h 1807029"/>
              <a:gd name="connsiteX6" fmla="*/ 154096 w 4333586"/>
              <a:gd name="connsiteY6" fmla="*/ 1389602 h 1807029"/>
              <a:gd name="connsiteX7" fmla="*/ 50858 w 4333586"/>
              <a:gd name="connsiteY7" fmla="*/ 696427 h 180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33586" h="1807029">
                <a:moveTo>
                  <a:pt x="50858" y="696427"/>
                </a:moveTo>
                <a:cubicBezTo>
                  <a:pt x="139153" y="473216"/>
                  <a:pt x="224807" y="212474"/>
                  <a:pt x="683869" y="50336"/>
                </a:cubicBezTo>
                <a:cubicBezTo>
                  <a:pt x="1142931" y="-111802"/>
                  <a:pt x="1251098" y="161594"/>
                  <a:pt x="1850161" y="253976"/>
                </a:cubicBezTo>
                <a:cubicBezTo>
                  <a:pt x="2449225" y="346358"/>
                  <a:pt x="4113115" y="174685"/>
                  <a:pt x="4278250" y="604627"/>
                </a:cubicBezTo>
                <a:cubicBezTo>
                  <a:pt x="4443385" y="1034569"/>
                  <a:pt x="4235493" y="1472056"/>
                  <a:pt x="3700534" y="1666795"/>
                </a:cubicBezTo>
                <a:cubicBezTo>
                  <a:pt x="3165575" y="1861534"/>
                  <a:pt x="1744464" y="1807473"/>
                  <a:pt x="1068496" y="1773060"/>
                </a:cubicBezTo>
                <a:cubicBezTo>
                  <a:pt x="392528" y="1738647"/>
                  <a:pt x="323702" y="1569041"/>
                  <a:pt x="154096" y="1389602"/>
                </a:cubicBezTo>
                <a:cubicBezTo>
                  <a:pt x="-15510" y="1210163"/>
                  <a:pt x="-37437" y="919638"/>
                  <a:pt x="50858" y="696427"/>
                </a:cubicBezTo>
                <a:close/>
              </a:path>
            </a:pathLst>
          </a:custGeom>
          <a:solidFill>
            <a:schemeClr val="accent2">
              <a:lumMod val="40000"/>
              <a:lumOff val="6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72000" numCol="1" spcCol="0" rtlCol="0" fromWordArt="0" anchor="b" anchorCtr="0" forceAA="0" compatLnSpc="1">
            <a:prstTxWarp prst="textNoShape">
              <a:avLst/>
            </a:prstTxWarp>
            <a:noAutofit/>
          </a:bodyPr>
          <a:lstStyle/>
          <a:p>
            <a:pPr algn="ctr"/>
            <a:r>
              <a:rPr lang="en-US" dirty="0">
                <a:solidFill>
                  <a:schemeClr val="accent2">
                    <a:lumMod val="50000"/>
                  </a:schemeClr>
                </a:solidFill>
                <a:latin typeface="Myriad Pro Condensed" charset="0"/>
                <a:ea typeface="Myriad Pro Condensed" charset="0"/>
                <a:cs typeface="Myriad Pro Condensed" charset="0"/>
              </a:rPr>
              <a:t>RUN TIME</a:t>
            </a:r>
          </a:p>
        </p:txBody>
      </p:sp>
      <p:sp>
        <p:nvSpPr>
          <p:cNvPr id="57" name="Freeform 56"/>
          <p:cNvSpPr/>
          <p:nvPr/>
        </p:nvSpPr>
        <p:spPr>
          <a:xfrm>
            <a:off x="2171069" y="1934470"/>
            <a:ext cx="6558529" cy="3895747"/>
          </a:xfrm>
          <a:custGeom>
            <a:avLst/>
            <a:gdLst>
              <a:gd name="connsiteX0" fmla="*/ 560820 w 7219107"/>
              <a:gd name="connsiteY0" fmla="*/ 158173 h 4314613"/>
              <a:gd name="connsiteX1" fmla="*/ 381 w 7219107"/>
              <a:gd name="connsiteY1" fmla="*/ 733360 h 4314613"/>
              <a:gd name="connsiteX2" fmla="*/ 634562 w 7219107"/>
              <a:gd name="connsiteY2" fmla="*/ 4066496 h 4314613"/>
              <a:gd name="connsiteX3" fmla="*/ 2256884 w 7219107"/>
              <a:gd name="connsiteY3" fmla="*/ 3919012 h 4314613"/>
              <a:gd name="connsiteX4" fmla="*/ 2492858 w 7219107"/>
              <a:gd name="connsiteY4" fmla="*/ 2709644 h 4314613"/>
              <a:gd name="connsiteX5" fmla="*/ 3702226 w 7219107"/>
              <a:gd name="connsiteY5" fmla="*/ 2252444 h 4314613"/>
              <a:gd name="connsiteX6" fmla="*/ 4837852 w 7219107"/>
              <a:gd name="connsiteY6" fmla="*/ 2783386 h 4314613"/>
              <a:gd name="connsiteX7" fmla="*/ 6666652 w 7219107"/>
              <a:gd name="connsiteY7" fmla="*/ 2709644 h 4314613"/>
              <a:gd name="connsiteX8" fmla="*/ 6681400 w 7219107"/>
              <a:gd name="connsiteY8" fmla="*/ 217167 h 4314613"/>
              <a:gd name="connsiteX9" fmla="*/ 369091 w 7219107"/>
              <a:gd name="connsiteY9" fmla="*/ 128676 h 4314613"/>
              <a:gd name="connsiteX0" fmla="*/ 560820 w 7262034"/>
              <a:gd name="connsiteY0" fmla="*/ 131446 h 4287886"/>
              <a:gd name="connsiteX1" fmla="*/ 381 w 7262034"/>
              <a:gd name="connsiteY1" fmla="*/ 706633 h 4287886"/>
              <a:gd name="connsiteX2" fmla="*/ 634562 w 7262034"/>
              <a:gd name="connsiteY2" fmla="*/ 4039769 h 4287886"/>
              <a:gd name="connsiteX3" fmla="*/ 2256884 w 7262034"/>
              <a:gd name="connsiteY3" fmla="*/ 3892285 h 4287886"/>
              <a:gd name="connsiteX4" fmla="*/ 2492858 w 7262034"/>
              <a:gd name="connsiteY4" fmla="*/ 2682917 h 4287886"/>
              <a:gd name="connsiteX5" fmla="*/ 3702226 w 7262034"/>
              <a:gd name="connsiteY5" fmla="*/ 2225717 h 4287886"/>
              <a:gd name="connsiteX6" fmla="*/ 4837852 w 7262034"/>
              <a:gd name="connsiteY6" fmla="*/ 2756659 h 4287886"/>
              <a:gd name="connsiteX7" fmla="*/ 6769891 w 7262034"/>
              <a:gd name="connsiteY7" fmla="*/ 2314207 h 4287886"/>
              <a:gd name="connsiteX8" fmla="*/ 6681400 w 7262034"/>
              <a:gd name="connsiteY8" fmla="*/ 190440 h 4287886"/>
              <a:gd name="connsiteX9" fmla="*/ 369091 w 7262034"/>
              <a:gd name="connsiteY9" fmla="*/ 101949 h 4287886"/>
              <a:gd name="connsiteX0" fmla="*/ 560820 w 7262034"/>
              <a:gd name="connsiteY0" fmla="*/ 131446 h 4287886"/>
              <a:gd name="connsiteX1" fmla="*/ 381 w 7262034"/>
              <a:gd name="connsiteY1" fmla="*/ 706633 h 4287886"/>
              <a:gd name="connsiteX2" fmla="*/ 634562 w 7262034"/>
              <a:gd name="connsiteY2" fmla="*/ 4039769 h 4287886"/>
              <a:gd name="connsiteX3" fmla="*/ 2256884 w 7262034"/>
              <a:gd name="connsiteY3" fmla="*/ 3892285 h 4287886"/>
              <a:gd name="connsiteX4" fmla="*/ 2492858 w 7262034"/>
              <a:gd name="connsiteY4" fmla="*/ 2682917 h 4287886"/>
              <a:gd name="connsiteX5" fmla="*/ 3702226 w 7262034"/>
              <a:gd name="connsiteY5" fmla="*/ 2225717 h 4287886"/>
              <a:gd name="connsiteX6" fmla="*/ 4837852 w 7262034"/>
              <a:gd name="connsiteY6" fmla="*/ 2668168 h 4287886"/>
              <a:gd name="connsiteX7" fmla="*/ 6769891 w 7262034"/>
              <a:gd name="connsiteY7" fmla="*/ 2314207 h 4287886"/>
              <a:gd name="connsiteX8" fmla="*/ 6681400 w 7262034"/>
              <a:gd name="connsiteY8" fmla="*/ 190440 h 4287886"/>
              <a:gd name="connsiteX9" fmla="*/ 369091 w 7262034"/>
              <a:gd name="connsiteY9" fmla="*/ 101949 h 4287886"/>
              <a:gd name="connsiteX0" fmla="*/ 0 w 7261653"/>
              <a:gd name="connsiteY0" fmla="*/ 706633 h 4287886"/>
              <a:gd name="connsiteX1" fmla="*/ 634181 w 7261653"/>
              <a:gd name="connsiteY1" fmla="*/ 4039769 h 4287886"/>
              <a:gd name="connsiteX2" fmla="*/ 2256503 w 7261653"/>
              <a:gd name="connsiteY2" fmla="*/ 3892285 h 4287886"/>
              <a:gd name="connsiteX3" fmla="*/ 2492477 w 7261653"/>
              <a:gd name="connsiteY3" fmla="*/ 2682917 h 4287886"/>
              <a:gd name="connsiteX4" fmla="*/ 3701845 w 7261653"/>
              <a:gd name="connsiteY4" fmla="*/ 2225717 h 4287886"/>
              <a:gd name="connsiteX5" fmla="*/ 4837471 w 7261653"/>
              <a:gd name="connsiteY5" fmla="*/ 2668168 h 4287886"/>
              <a:gd name="connsiteX6" fmla="*/ 6769510 w 7261653"/>
              <a:gd name="connsiteY6" fmla="*/ 2314207 h 4287886"/>
              <a:gd name="connsiteX7" fmla="*/ 6681019 w 7261653"/>
              <a:gd name="connsiteY7" fmla="*/ 190440 h 4287886"/>
              <a:gd name="connsiteX8" fmla="*/ 368710 w 7261653"/>
              <a:gd name="connsiteY8" fmla="*/ 101949 h 4287886"/>
              <a:gd name="connsiteX0" fmla="*/ 44245 w 6892943"/>
              <a:gd name="connsiteY0" fmla="*/ 116698 h 4331566"/>
              <a:gd name="connsiteX1" fmla="*/ 265471 w 6892943"/>
              <a:gd name="connsiteY1" fmla="*/ 4039769 h 4331566"/>
              <a:gd name="connsiteX2" fmla="*/ 1887793 w 6892943"/>
              <a:gd name="connsiteY2" fmla="*/ 3892285 h 4331566"/>
              <a:gd name="connsiteX3" fmla="*/ 2123767 w 6892943"/>
              <a:gd name="connsiteY3" fmla="*/ 2682917 h 4331566"/>
              <a:gd name="connsiteX4" fmla="*/ 3333135 w 6892943"/>
              <a:gd name="connsiteY4" fmla="*/ 2225717 h 4331566"/>
              <a:gd name="connsiteX5" fmla="*/ 4468761 w 6892943"/>
              <a:gd name="connsiteY5" fmla="*/ 2668168 h 4331566"/>
              <a:gd name="connsiteX6" fmla="*/ 6400800 w 6892943"/>
              <a:gd name="connsiteY6" fmla="*/ 2314207 h 4331566"/>
              <a:gd name="connsiteX7" fmla="*/ 6312309 w 6892943"/>
              <a:gd name="connsiteY7" fmla="*/ 190440 h 4331566"/>
              <a:gd name="connsiteX8" fmla="*/ 0 w 6892943"/>
              <a:gd name="connsiteY8" fmla="*/ 101949 h 4331566"/>
              <a:gd name="connsiteX0" fmla="*/ 44245 w 6892943"/>
              <a:gd name="connsiteY0" fmla="*/ 116698 h 4331566"/>
              <a:gd name="connsiteX1" fmla="*/ 265471 w 6892943"/>
              <a:gd name="connsiteY1" fmla="*/ 4039769 h 4331566"/>
              <a:gd name="connsiteX2" fmla="*/ 1887793 w 6892943"/>
              <a:gd name="connsiteY2" fmla="*/ 3892285 h 4331566"/>
              <a:gd name="connsiteX3" fmla="*/ 2123767 w 6892943"/>
              <a:gd name="connsiteY3" fmla="*/ 2682917 h 4331566"/>
              <a:gd name="connsiteX4" fmla="*/ 3333135 w 6892943"/>
              <a:gd name="connsiteY4" fmla="*/ 2225717 h 4331566"/>
              <a:gd name="connsiteX5" fmla="*/ 4468761 w 6892943"/>
              <a:gd name="connsiteY5" fmla="*/ 2668168 h 4331566"/>
              <a:gd name="connsiteX6" fmla="*/ 6400800 w 6892943"/>
              <a:gd name="connsiteY6" fmla="*/ 2314207 h 4331566"/>
              <a:gd name="connsiteX7" fmla="*/ 6312309 w 6892943"/>
              <a:gd name="connsiteY7" fmla="*/ 190440 h 4331566"/>
              <a:gd name="connsiteX8" fmla="*/ 0 w 6892943"/>
              <a:gd name="connsiteY8" fmla="*/ 101949 h 4331566"/>
              <a:gd name="connsiteX0" fmla="*/ 88490 w 6940354"/>
              <a:gd name="connsiteY0" fmla="*/ 116698 h 4331566"/>
              <a:gd name="connsiteX1" fmla="*/ 309716 w 6940354"/>
              <a:gd name="connsiteY1" fmla="*/ 4039769 h 4331566"/>
              <a:gd name="connsiteX2" fmla="*/ 1932038 w 6940354"/>
              <a:gd name="connsiteY2" fmla="*/ 3892285 h 4331566"/>
              <a:gd name="connsiteX3" fmla="*/ 2168012 w 6940354"/>
              <a:gd name="connsiteY3" fmla="*/ 2682917 h 4331566"/>
              <a:gd name="connsiteX4" fmla="*/ 3377380 w 6940354"/>
              <a:gd name="connsiteY4" fmla="*/ 2225717 h 4331566"/>
              <a:gd name="connsiteX5" fmla="*/ 4513006 w 6940354"/>
              <a:gd name="connsiteY5" fmla="*/ 2668168 h 4331566"/>
              <a:gd name="connsiteX6" fmla="*/ 6445045 w 6940354"/>
              <a:gd name="connsiteY6" fmla="*/ 2314207 h 4331566"/>
              <a:gd name="connsiteX7" fmla="*/ 6356554 w 6940354"/>
              <a:gd name="connsiteY7" fmla="*/ 190440 h 4331566"/>
              <a:gd name="connsiteX8" fmla="*/ 0 w 6940354"/>
              <a:gd name="connsiteY8" fmla="*/ 101949 h 4331566"/>
              <a:gd name="connsiteX0" fmla="*/ 5652 w 6835386"/>
              <a:gd name="connsiteY0" fmla="*/ 283133 h 4498001"/>
              <a:gd name="connsiteX1" fmla="*/ 226878 w 6835386"/>
              <a:gd name="connsiteY1" fmla="*/ 4206204 h 4498001"/>
              <a:gd name="connsiteX2" fmla="*/ 1849200 w 6835386"/>
              <a:gd name="connsiteY2" fmla="*/ 4058720 h 4498001"/>
              <a:gd name="connsiteX3" fmla="*/ 2085174 w 6835386"/>
              <a:gd name="connsiteY3" fmla="*/ 2849352 h 4498001"/>
              <a:gd name="connsiteX4" fmla="*/ 3294542 w 6835386"/>
              <a:gd name="connsiteY4" fmla="*/ 2392152 h 4498001"/>
              <a:gd name="connsiteX5" fmla="*/ 4430168 w 6835386"/>
              <a:gd name="connsiteY5" fmla="*/ 2834603 h 4498001"/>
              <a:gd name="connsiteX6" fmla="*/ 6362207 w 6835386"/>
              <a:gd name="connsiteY6" fmla="*/ 2480642 h 4498001"/>
              <a:gd name="connsiteX7" fmla="*/ 6273716 w 6835386"/>
              <a:gd name="connsiteY7" fmla="*/ 356875 h 4498001"/>
              <a:gd name="connsiteX8" fmla="*/ 226878 w 6835386"/>
              <a:gd name="connsiteY8" fmla="*/ 2913 h 4498001"/>
              <a:gd name="connsiteX0" fmla="*/ 0 w 7198443"/>
              <a:gd name="connsiteY0" fmla="*/ 371624 h 4491449"/>
              <a:gd name="connsiteX1" fmla="*/ 589935 w 7198443"/>
              <a:gd name="connsiteY1" fmla="*/ 4206204 h 4491449"/>
              <a:gd name="connsiteX2" fmla="*/ 2212257 w 7198443"/>
              <a:gd name="connsiteY2" fmla="*/ 4058720 h 4491449"/>
              <a:gd name="connsiteX3" fmla="*/ 2448231 w 7198443"/>
              <a:gd name="connsiteY3" fmla="*/ 2849352 h 4491449"/>
              <a:gd name="connsiteX4" fmla="*/ 3657599 w 7198443"/>
              <a:gd name="connsiteY4" fmla="*/ 2392152 h 4491449"/>
              <a:gd name="connsiteX5" fmla="*/ 4793225 w 7198443"/>
              <a:gd name="connsiteY5" fmla="*/ 2834603 h 4491449"/>
              <a:gd name="connsiteX6" fmla="*/ 6725264 w 7198443"/>
              <a:gd name="connsiteY6" fmla="*/ 2480642 h 4491449"/>
              <a:gd name="connsiteX7" fmla="*/ 6636773 w 7198443"/>
              <a:gd name="connsiteY7" fmla="*/ 356875 h 4491449"/>
              <a:gd name="connsiteX8" fmla="*/ 589935 w 7198443"/>
              <a:gd name="connsiteY8" fmla="*/ 2913 h 4491449"/>
              <a:gd name="connsiteX0" fmla="*/ 14749 w 7256470"/>
              <a:gd name="connsiteY0" fmla="*/ 162586 h 4282411"/>
              <a:gd name="connsiteX1" fmla="*/ 604684 w 7256470"/>
              <a:gd name="connsiteY1" fmla="*/ 3997166 h 4282411"/>
              <a:gd name="connsiteX2" fmla="*/ 2227006 w 7256470"/>
              <a:gd name="connsiteY2" fmla="*/ 3849682 h 4282411"/>
              <a:gd name="connsiteX3" fmla="*/ 2462980 w 7256470"/>
              <a:gd name="connsiteY3" fmla="*/ 2640314 h 4282411"/>
              <a:gd name="connsiteX4" fmla="*/ 3672348 w 7256470"/>
              <a:gd name="connsiteY4" fmla="*/ 2183114 h 4282411"/>
              <a:gd name="connsiteX5" fmla="*/ 4807974 w 7256470"/>
              <a:gd name="connsiteY5" fmla="*/ 2625565 h 4282411"/>
              <a:gd name="connsiteX6" fmla="*/ 6740013 w 7256470"/>
              <a:gd name="connsiteY6" fmla="*/ 2271604 h 4282411"/>
              <a:gd name="connsiteX7" fmla="*/ 6651522 w 7256470"/>
              <a:gd name="connsiteY7" fmla="*/ 147837 h 4282411"/>
              <a:gd name="connsiteX8" fmla="*/ 0 w 7256470"/>
              <a:gd name="connsiteY8" fmla="*/ 177333 h 4282411"/>
              <a:gd name="connsiteX0" fmla="*/ 14749 w 7256470"/>
              <a:gd name="connsiteY0" fmla="*/ 162586 h 4282411"/>
              <a:gd name="connsiteX1" fmla="*/ 604684 w 7256470"/>
              <a:gd name="connsiteY1" fmla="*/ 3997166 h 4282411"/>
              <a:gd name="connsiteX2" fmla="*/ 2227006 w 7256470"/>
              <a:gd name="connsiteY2" fmla="*/ 3849682 h 4282411"/>
              <a:gd name="connsiteX3" fmla="*/ 2462980 w 7256470"/>
              <a:gd name="connsiteY3" fmla="*/ 2640314 h 4282411"/>
              <a:gd name="connsiteX4" fmla="*/ 3672348 w 7256470"/>
              <a:gd name="connsiteY4" fmla="*/ 2183114 h 4282411"/>
              <a:gd name="connsiteX5" fmla="*/ 4807974 w 7256470"/>
              <a:gd name="connsiteY5" fmla="*/ 2625565 h 4282411"/>
              <a:gd name="connsiteX6" fmla="*/ 6740013 w 7256470"/>
              <a:gd name="connsiteY6" fmla="*/ 2271604 h 4282411"/>
              <a:gd name="connsiteX7" fmla="*/ 6651522 w 7256470"/>
              <a:gd name="connsiteY7" fmla="*/ 147837 h 4282411"/>
              <a:gd name="connsiteX8" fmla="*/ 0 w 7256470"/>
              <a:gd name="connsiteY8" fmla="*/ 177333 h 4282411"/>
              <a:gd name="connsiteX0" fmla="*/ 14749 w 7256470"/>
              <a:gd name="connsiteY0" fmla="*/ 162586 h 4282411"/>
              <a:gd name="connsiteX1" fmla="*/ 604684 w 7256470"/>
              <a:gd name="connsiteY1" fmla="*/ 3997166 h 4282411"/>
              <a:gd name="connsiteX2" fmla="*/ 2227006 w 7256470"/>
              <a:gd name="connsiteY2" fmla="*/ 3849682 h 4282411"/>
              <a:gd name="connsiteX3" fmla="*/ 2462980 w 7256470"/>
              <a:gd name="connsiteY3" fmla="*/ 2640314 h 4282411"/>
              <a:gd name="connsiteX4" fmla="*/ 3672348 w 7256470"/>
              <a:gd name="connsiteY4" fmla="*/ 2183114 h 4282411"/>
              <a:gd name="connsiteX5" fmla="*/ 4807974 w 7256470"/>
              <a:gd name="connsiteY5" fmla="*/ 2625565 h 4282411"/>
              <a:gd name="connsiteX6" fmla="*/ 6740013 w 7256470"/>
              <a:gd name="connsiteY6" fmla="*/ 2271604 h 4282411"/>
              <a:gd name="connsiteX7" fmla="*/ 6651522 w 7256470"/>
              <a:gd name="connsiteY7" fmla="*/ 147837 h 4282411"/>
              <a:gd name="connsiteX8" fmla="*/ 0 w 7256470"/>
              <a:gd name="connsiteY8" fmla="*/ 177333 h 4282411"/>
              <a:gd name="connsiteX0" fmla="*/ 14749 w 7256470"/>
              <a:gd name="connsiteY0" fmla="*/ 162586 h 4282411"/>
              <a:gd name="connsiteX1" fmla="*/ 604684 w 7256470"/>
              <a:gd name="connsiteY1" fmla="*/ 3997166 h 4282411"/>
              <a:gd name="connsiteX2" fmla="*/ 2227006 w 7256470"/>
              <a:gd name="connsiteY2" fmla="*/ 3849682 h 4282411"/>
              <a:gd name="connsiteX3" fmla="*/ 2462980 w 7256470"/>
              <a:gd name="connsiteY3" fmla="*/ 2640314 h 4282411"/>
              <a:gd name="connsiteX4" fmla="*/ 3672348 w 7256470"/>
              <a:gd name="connsiteY4" fmla="*/ 2183114 h 4282411"/>
              <a:gd name="connsiteX5" fmla="*/ 4807974 w 7256470"/>
              <a:gd name="connsiteY5" fmla="*/ 2625565 h 4282411"/>
              <a:gd name="connsiteX6" fmla="*/ 6740013 w 7256470"/>
              <a:gd name="connsiteY6" fmla="*/ 2271604 h 4282411"/>
              <a:gd name="connsiteX7" fmla="*/ 6651522 w 7256470"/>
              <a:gd name="connsiteY7" fmla="*/ 147837 h 4282411"/>
              <a:gd name="connsiteX8" fmla="*/ 0 w 7256470"/>
              <a:gd name="connsiteY8" fmla="*/ 177333 h 4282411"/>
              <a:gd name="connsiteX0" fmla="*/ 0 w 7216351"/>
              <a:gd name="connsiteY0" fmla="*/ 263777 h 4383602"/>
              <a:gd name="connsiteX1" fmla="*/ 589935 w 7216351"/>
              <a:gd name="connsiteY1" fmla="*/ 4098357 h 4383602"/>
              <a:gd name="connsiteX2" fmla="*/ 2212257 w 7216351"/>
              <a:gd name="connsiteY2" fmla="*/ 3950873 h 4383602"/>
              <a:gd name="connsiteX3" fmla="*/ 2448231 w 7216351"/>
              <a:gd name="connsiteY3" fmla="*/ 2741505 h 4383602"/>
              <a:gd name="connsiteX4" fmla="*/ 3657599 w 7216351"/>
              <a:gd name="connsiteY4" fmla="*/ 2284305 h 4383602"/>
              <a:gd name="connsiteX5" fmla="*/ 4793225 w 7216351"/>
              <a:gd name="connsiteY5" fmla="*/ 2726756 h 4383602"/>
              <a:gd name="connsiteX6" fmla="*/ 6725264 w 7216351"/>
              <a:gd name="connsiteY6" fmla="*/ 2372795 h 4383602"/>
              <a:gd name="connsiteX7" fmla="*/ 6636773 w 7216351"/>
              <a:gd name="connsiteY7" fmla="*/ 249028 h 4383602"/>
              <a:gd name="connsiteX8" fmla="*/ 339213 w 7216351"/>
              <a:gd name="connsiteY8" fmla="*/ 42550 h 4383602"/>
              <a:gd name="connsiteX0" fmla="*/ 0 w 7237486"/>
              <a:gd name="connsiteY0" fmla="*/ 263777 h 4383602"/>
              <a:gd name="connsiteX1" fmla="*/ 589935 w 7237486"/>
              <a:gd name="connsiteY1" fmla="*/ 4098357 h 4383602"/>
              <a:gd name="connsiteX2" fmla="*/ 2212257 w 7237486"/>
              <a:gd name="connsiteY2" fmla="*/ 3950873 h 4383602"/>
              <a:gd name="connsiteX3" fmla="*/ 2448231 w 7237486"/>
              <a:gd name="connsiteY3" fmla="*/ 2741505 h 4383602"/>
              <a:gd name="connsiteX4" fmla="*/ 3657599 w 7237486"/>
              <a:gd name="connsiteY4" fmla="*/ 2284305 h 4383602"/>
              <a:gd name="connsiteX5" fmla="*/ 4793225 w 7237486"/>
              <a:gd name="connsiteY5" fmla="*/ 2726756 h 4383602"/>
              <a:gd name="connsiteX6" fmla="*/ 6725264 w 7237486"/>
              <a:gd name="connsiteY6" fmla="*/ 2372795 h 4383602"/>
              <a:gd name="connsiteX7" fmla="*/ 6636773 w 7237486"/>
              <a:gd name="connsiteY7" fmla="*/ 249028 h 4383602"/>
              <a:gd name="connsiteX8" fmla="*/ 44245 w 7237486"/>
              <a:gd name="connsiteY8" fmla="*/ 42550 h 4383602"/>
              <a:gd name="connsiteX0" fmla="*/ 0 w 7207990"/>
              <a:gd name="connsiteY0" fmla="*/ 72048 h 4397799"/>
              <a:gd name="connsiteX1" fmla="*/ 560439 w 7207990"/>
              <a:gd name="connsiteY1" fmla="*/ 4098357 h 4397799"/>
              <a:gd name="connsiteX2" fmla="*/ 2182761 w 7207990"/>
              <a:gd name="connsiteY2" fmla="*/ 3950873 h 4397799"/>
              <a:gd name="connsiteX3" fmla="*/ 2418735 w 7207990"/>
              <a:gd name="connsiteY3" fmla="*/ 2741505 h 4397799"/>
              <a:gd name="connsiteX4" fmla="*/ 3628103 w 7207990"/>
              <a:gd name="connsiteY4" fmla="*/ 2284305 h 4397799"/>
              <a:gd name="connsiteX5" fmla="*/ 4763729 w 7207990"/>
              <a:gd name="connsiteY5" fmla="*/ 2726756 h 4397799"/>
              <a:gd name="connsiteX6" fmla="*/ 6695768 w 7207990"/>
              <a:gd name="connsiteY6" fmla="*/ 2372795 h 4397799"/>
              <a:gd name="connsiteX7" fmla="*/ 6607277 w 7207990"/>
              <a:gd name="connsiteY7" fmla="*/ 249028 h 4397799"/>
              <a:gd name="connsiteX8" fmla="*/ 14749 w 7207990"/>
              <a:gd name="connsiteY8" fmla="*/ 42550 h 4397799"/>
              <a:gd name="connsiteX0" fmla="*/ 0 w 7182637"/>
              <a:gd name="connsiteY0" fmla="*/ 99684 h 4425435"/>
              <a:gd name="connsiteX1" fmla="*/ 560439 w 7182637"/>
              <a:gd name="connsiteY1" fmla="*/ 4125993 h 4425435"/>
              <a:gd name="connsiteX2" fmla="*/ 2182761 w 7182637"/>
              <a:gd name="connsiteY2" fmla="*/ 3978509 h 4425435"/>
              <a:gd name="connsiteX3" fmla="*/ 2418735 w 7182637"/>
              <a:gd name="connsiteY3" fmla="*/ 2769141 h 4425435"/>
              <a:gd name="connsiteX4" fmla="*/ 3628103 w 7182637"/>
              <a:gd name="connsiteY4" fmla="*/ 2311941 h 4425435"/>
              <a:gd name="connsiteX5" fmla="*/ 4763729 w 7182637"/>
              <a:gd name="connsiteY5" fmla="*/ 2754392 h 4425435"/>
              <a:gd name="connsiteX6" fmla="*/ 6695768 w 7182637"/>
              <a:gd name="connsiteY6" fmla="*/ 2400431 h 4425435"/>
              <a:gd name="connsiteX7" fmla="*/ 6607277 w 7182637"/>
              <a:gd name="connsiteY7" fmla="*/ 276664 h 4425435"/>
              <a:gd name="connsiteX8" fmla="*/ 368710 w 7182637"/>
              <a:gd name="connsiteY8" fmla="*/ 25941 h 4425435"/>
              <a:gd name="connsiteX0" fmla="*/ 0 w 7167889"/>
              <a:gd name="connsiteY0" fmla="*/ 527387 h 4393765"/>
              <a:gd name="connsiteX1" fmla="*/ 545691 w 7167889"/>
              <a:gd name="connsiteY1" fmla="*/ 4125993 h 4393765"/>
              <a:gd name="connsiteX2" fmla="*/ 2168013 w 7167889"/>
              <a:gd name="connsiteY2" fmla="*/ 3978509 h 4393765"/>
              <a:gd name="connsiteX3" fmla="*/ 2403987 w 7167889"/>
              <a:gd name="connsiteY3" fmla="*/ 2769141 h 4393765"/>
              <a:gd name="connsiteX4" fmla="*/ 3613355 w 7167889"/>
              <a:gd name="connsiteY4" fmla="*/ 2311941 h 4393765"/>
              <a:gd name="connsiteX5" fmla="*/ 4748981 w 7167889"/>
              <a:gd name="connsiteY5" fmla="*/ 2754392 h 4393765"/>
              <a:gd name="connsiteX6" fmla="*/ 6681020 w 7167889"/>
              <a:gd name="connsiteY6" fmla="*/ 2400431 h 4393765"/>
              <a:gd name="connsiteX7" fmla="*/ 6592529 w 7167889"/>
              <a:gd name="connsiteY7" fmla="*/ 276664 h 4393765"/>
              <a:gd name="connsiteX8" fmla="*/ 353962 w 7167889"/>
              <a:gd name="connsiteY8" fmla="*/ 25941 h 4393765"/>
              <a:gd name="connsiteX0" fmla="*/ 0 w 7167889"/>
              <a:gd name="connsiteY0" fmla="*/ 527387 h 4393765"/>
              <a:gd name="connsiteX1" fmla="*/ 545691 w 7167889"/>
              <a:gd name="connsiteY1" fmla="*/ 4125993 h 4393765"/>
              <a:gd name="connsiteX2" fmla="*/ 2168013 w 7167889"/>
              <a:gd name="connsiteY2" fmla="*/ 3978509 h 4393765"/>
              <a:gd name="connsiteX3" fmla="*/ 2403987 w 7167889"/>
              <a:gd name="connsiteY3" fmla="*/ 2769141 h 4393765"/>
              <a:gd name="connsiteX4" fmla="*/ 3613355 w 7167889"/>
              <a:gd name="connsiteY4" fmla="*/ 2311941 h 4393765"/>
              <a:gd name="connsiteX5" fmla="*/ 4748981 w 7167889"/>
              <a:gd name="connsiteY5" fmla="*/ 2754392 h 4393765"/>
              <a:gd name="connsiteX6" fmla="*/ 6681020 w 7167889"/>
              <a:gd name="connsiteY6" fmla="*/ 2400431 h 4393765"/>
              <a:gd name="connsiteX7" fmla="*/ 6592529 w 7167889"/>
              <a:gd name="connsiteY7" fmla="*/ 276664 h 4393765"/>
              <a:gd name="connsiteX8" fmla="*/ 353962 w 7167889"/>
              <a:gd name="connsiteY8" fmla="*/ 25941 h 4393765"/>
              <a:gd name="connsiteX9" fmla="*/ 0 w 7167889"/>
              <a:gd name="connsiteY9" fmla="*/ 527387 h 4393765"/>
              <a:gd name="connsiteX0" fmla="*/ 0 w 7167889"/>
              <a:gd name="connsiteY0" fmla="*/ 599918 h 4466296"/>
              <a:gd name="connsiteX1" fmla="*/ 545691 w 7167889"/>
              <a:gd name="connsiteY1" fmla="*/ 4198524 h 4466296"/>
              <a:gd name="connsiteX2" fmla="*/ 2168013 w 7167889"/>
              <a:gd name="connsiteY2" fmla="*/ 4051040 h 4466296"/>
              <a:gd name="connsiteX3" fmla="*/ 2403987 w 7167889"/>
              <a:gd name="connsiteY3" fmla="*/ 2841672 h 4466296"/>
              <a:gd name="connsiteX4" fmla="*/ 3613355 w 7167889"/>
              <a:gd name="connsiteY4" fmla="*/ 2384472 h 4466296"/>
              <a:gd name="connsiteX5" fmla="*/ 4748981 w 7167889"/>
              <a:gd name="connsiteY5" fmla="*/ 2826923 h 4466296"/>
              <a:gd name="connsiteX6" fmla="*/ 6681020 w 7167889"/>
              <a:gd name="connsiteY6" fmla="*/ 2472962 h 4466296"/>
              <a:gd name="connsiteX7" fmla="*/ 6592529 w 7167889"/>
              <a:gd name="connsiteY7" fmla="*/ 349195 h 4466296"/>
              <a:gd name="connsiteX8" fmla="*/ 353962 w 7167889"/>
              <a:gd name="connsiteY8" fmla="*/ 98472 h 4466296"/>
              <a:gd name="connsiteX9" fmla="*/ 0 w 7167889"/>
              <a:gd name="connsiteY9" fmla="*/ 599918 h 4466296"/>
              <a:gd name="connsiteX0" fmla="*/ 25941 w 7193830"/>
              <a:gd name="connsiteY0" fmla="*/ 599918 h 4466296"/>
              <a:gd name="connsiteX1" fmla="*/ 571632 w 7193830"/>
              <a:gd name="connsiteY1" fmla="*/ 4198524 h 4466296"/>
              <a:gd name="connsiteX2" fmla="*/ 2193954 w 7193830"/>
              <a:gd name="connsiteY2" fmla="*/ 4051040 h 4466296"/>
              <a:gd name="connsiteX3" fmla="*/ 2429928 w 7193830"/>
              <a:gd name="connsiteY3" fmla="*/ 2841672 h 4466296"/>
              <a:gd name="connsiteX4" fmla="*/ 3639296 w 7193830"/>
              <a:gd name="connsiteY4" fmla="*/ 2384472 h 4466296"/>
              <a:gd name="connsiteX5" fmla="*/ 4774922 w 7193830"/>
              <a:gd name="connsiteY5" fmla="*/ 2826923 h 4466296"/>
              <a:gd name="connsiteX6" fmla="*/ 6706961 w 7193830"/>
              <a:gd name="connsiteY6" fmla="*/ 2472962 h 4466296"/>
              <a:gd name="connsiteX7" fmla="*/ 6618470 w 7193830"/>
              <a:gd name="connsiteY7" fmla="*/ 349195 h 4466296"/>
              <a:gd name="connsiteX8" fmla="*/ 379903 w 7193830"/>
              <a:gd name="connsiteY8" fmla="*/ 98472 h 4466296"/>
              <a:gd name="connsiteX9" fmla="*/ 25941 w 7193830"/>
              <a:gd name="connsiteY9" fmla="*/ 599918 h 4466296"/>
              <a:gd name="connsiteX0" fmla="*/ 5459 w 7173348"/>
              <a:gd name="connsiteY0" fmla="*/ 599918 h 4466296"/>
              <a:gd name="connsiteX1" fmla="*/ 551150 w 7173348"/>
              <a:gd name="connsiteY1" fmla="*/ 4198524 h 4466296"/>
              <a:gd name="connsiteX2" fmla="*/ 2173472 w 7173348"/>
              <a:gd name="connsiteY2" fmla="*/ 4051040 h 4466296"/>
              <a:gd name="connsiteX3" fmla="*/ 2409446 w 7173348"/>
              <a:gd name="connsiteY3" fmla="*/ 2841672 h 4466296"/>
              <a:gd name="connsiteX4" fmla="*/ 3618814 w 7173348"/>
              <a:gd name="connsiteY4" fmla="*/ 2384472 h 4466296"/>
              <a:gd name="connsiteX5" fmla="*/ 4754440 w 7173348"/>
              <a:gd name="connsiteY5" fmla="*/ 2826923 h 4466296"/>
              <a:gd name="connsiteX6" fmla="*/ 6686479 w 7173348"/>
              <a:gd name="connsiteY6" fmla="*/ 2472962 h 4466296"/>
              <a:gd name="connsiteX7" fmla="*/ 6597988 w 7173348"/>
              <a:gd name="connsiteY7" fmla="*/ 349195 h 4466296"/>
              <a:gd name="connsiteX8" fmla="*/ 359421 w 7173348"/>
              <a:gd name="connsiteY8" fmla="*/ 98472 h 4466296"/>
              <a:gd name="connsiteX9" fmla="*/ 5459 w 7173348"/>
              <a:gd name="connsiteY9" fmla="*/ 599918 h 4466296"/>
              <a:gd name="connsiteX0" fmla="*/ 5459 w 7173348"/>
              <a:gd name="connsiteY0" fmla="*/ 619405 h 4485783"/>
              <a:gd name="connsiteX1" fmla="*/ 551150 w 7173348"/>
              <a:gd name="connsiteY1" fmla="*/ 4218011 h 4485783"/>
              <a:gd name="connsiteX2" fmla="*/ 2173472 w 7173348"/>
              <a:gd name="connsiteY2" fmla="*/ 4070527 h 4485783"/>
              <a:gd name="connsiteX3" fmla="*/ 2409446 w 7173348"/>
              <a:gd name="connsiteY3" fmla="*/ 2861159 h 4485783"/>
              <a:gd name="connsiteX4" fmla="*/ 3618814 w 7173348"/>
              <a:gd name="connsiteY4" fmla="*/ 2403959 h 4485783"/>
              <a:gd name="connsiteX5" fmla="*/ 4754440 w 7173348"/>
              <a:gd name="connsiteY5" fmla="*/ 2846410 h 4485783"/>
              <a:gd name="connsiteX6" fmla="*/ 6686479 w 7173348"/>
              <a:gd name="connsiteY6" fmla="*/ 2492449 h 4485783"/>
              <a:gd name="connsiteX7" fmla="*/ 6597988 w 7173348"/>
              <a:gd name="connsiteY7" fmla="*/ 368682 h 4485783"/>
              <a:gd name="connsiteX8" fmla="*/ 359421 w 7173348"/>
              <a:gd name="connsiteY8" fmla="*/ 117959 h 4485783"/>
              <a:gd name="connsiteX9" fmla="*/ 5459 w 7173348"/>
              <a:gd name="connsiteY9" fmla="*/ 619405 h 4485783"/>
              <a:gd name="connsiteX0" fmla="*/ 4874 w 7172763"/>
              <a:gd name="connsiteY0" fmla="*/ 619405 h 4416667"/>
              <a:gd name="connsiteX1" fmla="*/ 550565 w 7172763"/>
              <a:gd name="connsiteY1" fmla="*/ 4218011 h 4416667"/>
              <a:gd name="connsiteX2" fmla="*/ 1966410 w 7172763"/>
              <a:gd name="connsiteY2" fmla="*/ 3834553 h 4416667"/>
              <a:gd name="connsiteX3" fmla="*/ 2408861 w 7172763"/>
              <a:gd name="connsiteY3" fmla="*/ 2861159 h 4416667"/>
              <a:gd name="connsiteX4" fmla="*/ 3618229 w 7172763"/>
              <a:gd name="connsiteY4" fmla="*/ 2403959 h 4416667"/>
              <a:gd name="connsiteX5" fmla="*/ 4753855 w 7172763"/>
              <a:gd name="connsiteY5" fmla="*/ 2846410 h 4416667"/>
              <a:gd name="connsiteX6" fmla="*/ 6685894 w 7172763"/>
              <a:gd name="connsiteY6" fmla="*/ 2492449 h 4416667"/>
              <a:gd name="connsiteX7" fmla="*/ 6597403 w 7172763"/>
              <a:gd name="connsiteY7" fmla="*/ 368682 h 4416667"/>
              <a:gd name="connsiteX8" fmla="*/ 358836 w 7172763"/>
              <a:gd name="connsiteY8" fmla="*/ 117959 h 4416667"/>
              <a:gd name="connsiteX9" fmla="*/ 4874 w 7172763"/>
              <a:gd name="connsiteY9" fmla="*/ 619405 h 4416667"/>
              <a:gd name="connsiteX0" fmla="*/ 4874 w 7172763"/>
              <a:gd name="connsiteY0" fmla="*/ 619405 h 4444923"/>
              <a:gd name="connsiteX1" fmla="*/ 550565 w 7172763"/>
              <a:gd name="connsiteY1" fmla="*/ 4218011 h 4444923"/>
              <a:gd name="connsiteX2" fmla="*/ 1966410 w 7172763"/>
              <a:gd name="connsiteY2" fmla="*/ 3834553 h 4444923"/>
              <a:gd name="connsiteX3" fmla="*/ 2408861 w 7172763"/>
              <a:gd name="connsiteY3" fmla="*/ 2861159 h 4444923"/>
              <a:gd name="connsiteX4" fmla="*/ 3618229 w 7172763"/>
              <a:gd name="connsiteY4" fmla="*/ 2403959 h 4444923"/>
              <a:gd name="connsiteX5" fmla="*/ 4753855 w 7172763"/>
              <a:gd name="connsiteY5" fmla="*/ 2846410 h 4444923"/>
              <a:gd name="connsiteX6" fmla="*/ 6685894 w 7172763"/>
              <a:gd name="connsiteY6" fmla="*/ 2492449 h 4444923"/>
              <a:gd name="connsiteX7" fmla="*/ 6597403 w 7172763"/>
              <a:gd name="connsiteY7" fmla="*/ 368682 h 4444923"/>
              <a:gd name="connsiteX8" fmla="*/ 358836 w 7172763"/>
              <a:gd name="connsiteY8" fmla="*/ 117959 h 4444923"/>
              <a:gd name="connsiteX9" fmla="*/ 4874 w 7172763"/>
              <a:gd name="connsiteY9" fmla="*/ 619405 h 4444923"/>
              <a:gd name="connsiteX0" fmla="*/ 7512 w 7175401"/>
              <a:gd name="connsiteY0" fmla="*/ 619405 h 4092236"/>
              <a:gd name="connsiteX1" fmla="*/ 582700 w 7175401"/>
              <a:gd name="connsiteY1" fmla="*/ 3805056 h 4092236"/>
              <a:gd name="connsiteX2" fmla="*/ 1969048 w 7175401"/>
              <a:gd name="connsiteY2" fmla="*/ 3834553 h 4092236"/>
              <a:gd name="connsiteX3" fmla="*/ 2411499 w 7175401"/>
              <a:gd name="connsiteY3" fmla="*/ 2861159 h 4092236"/>
              <a:gd name="connsiteX4" fmla="*/ 3620867 w 7175401"/>
              <a:gd name="connsiteY4" fmla="*/ 2403959 h 4092236"/>
              <a:gd name="connsiteX5" fmla="*/ 4756493 w 7175401"/>
              <a:gd name="connsiteY5" fmla="*/ 2846410 h 4092236"/>
              <a:gd name="connsiteX6" fmla="*/ 6688532 w 7175401"/>
              <a:gd name="connsiteY6" fmla="*/ 2492449 h 4092236"/>
              <a:gd name="connsiteX7" fmla="*/ 6600041 w 7175401"/>
              <a:gd name="connsiteY7" fmla="*/ 368682 h 4092236"/>
              <a:gd name="connsiteX8" fmla="*/ 361474 w 7175401"/>
              <a:gd name="connsiteY8" fmla="*/ 117959 h 4092236"/>
              <a:gd name="connsiteX9" fmla="*/ 7512 w 7175401"/>
              <a:gd name="connsiteY9" fmla="*/ 619405 h 4092236"/>
              <a:gd name="connsiteX0" fmla="*/ 48492 w 7216381"/>
              <a:gd name="connsiteY0" fmla="*/ 632421 h 4105252"/>
              <a:gd name="connsiteX1" fmla="*/ 623680 w 7216381"/>
              <a:gd name="connsiteY1" fmla="*/ 3818072 h 4105252"/>
              <a:gd name="connsiteX2" fmla="*/ 2010028 w 7216381"/>
              <a:gd name="connsiteY2" fmla="*/ 3847569 h 4105252"/>
              <a:gd name="connsiteX3" fmla="*/ 2452479 w 7216381"/>
              <a:gd name="connsiteY3" fmla="*/ 2874175 h 4105252"/>
              <a:gd name="connsiteX4" fmla="*/ 3661847 w 7216381"/>
              <a:gd name="connsiteY4" fmla="*/ 2416975 h 4105252"/>
              <a:gd name="connsiteX5" fmla="*/ 4797473 w 7216381"/>
              <a:gd name="connsiteY5" fmla="*/ 2859426 h 4105252"/>
              <a:gd name="connsiteX6" fmla="*/ 6729512 w 7216381"/>
              <a:gd name="connsiteY6" fmla="*/ 2505465 h 4105252"/>
              <a:gd name="connsiteX7" fmla="*/ 6641021 w 7216381"/>
              <a:gd name="connsiteY7" fmla="*/ 381698 h 4105252"/>
              <a:gd name="connsiteX8" fmla="*/ 402454 w 7216381"/>
              <a:gd name="connsiteY8" fmla="*/ 130975 h 4105252"/>
              <a:gd name="connsiteX9" fmla="*/ 48492 w 7216381"/>
              <a:gd name="connsiteY9" fmla="*/ 632421 h 4105252"/>
              <a:gd name="connsiteX0" fmla="*/ 5421 w 7173310"/>
              <a:gd name="connsiteY0" fmla="*/ 599919 h 4072750"/>
              <a:gd name="connsiteX1" fmla="*/ 580609 w 7173310"/>
              <a:gd name="connsiteY1" fmla="*/ 3785570 h 4072750"/>
              <a:gd name="connsiteX2" fmla="*/ 1966957 w 7173310"/>
              <a:gd name="connsiteY2" fmla="*/ 3815067 h 4072750"/>
              <a:gd name="connsiteX3" fmla="*/ 2409408 w 7173310"/>
              <a:gd name="connsiteY3" fmla="*/ 2841673 h 4072750"/>
              <a:gd name="connsiteX4" fmla="*/ 3618776 w 7173310"/>
              <a:gd name="connsiteY4" fmla="*/ 2384473 h 4072750"/>
              <a:gd name="connsiteX5" fmla="*/ 4754402 w 7173310"/>
              <a:gd name="connsiteY5" fmla="*/ 2826924 h 4072750"/>
              <a:gd name="connsiteX6" fmla="*/ 6686441 w 7173310"/>
              <a:gd name="connsiteY6" fmla="*/ 2472963 h 4072750"/>
              <a:gd name="connsiteX7" fmla="*/ 6597950 w 7173310"/>
              <a:gd name="connsiteY7" fmla="*/ 349196 h 4072750"/>
              <a:gd name="connsiteX8" fmla="*/ 359383 w 7173310"/>
              <a:gd name="connsiteY8" fmla="*/ 98473 h 4072750"/>
              <a:gd name="connsiteX9" fmla="*/ 5421 w 7173310"/>
              <a:gd name="connsiteY9" fmla="*/ 599919 h 4072750"/>
              <a:gd name="connsiteX0" fmla="*/ 447970 w 7261897"/>
              <a:gd name="connsiteY0" fmla="*/ 277971 h 4288490"/>
              <a:gd name="connsiteX1" fmla="*/ 669196 w 7261897"/>
              <a:gd name="connsiteY1" fmla="*/ 3965068 h 4288490"/>
              <a:gd name="connsiteX2" fmla="*/ 2055544 w 7261897"/>
              <a:gd name="connsiteY2" fmla="*/ 3994565 h 4288490"/>
              <a:gd name="connsiteX3" fmla="*/ 2497995 w 7261897"/>
              <a:gd name="connsiteY3" fmla="*/ 3021171 h 4288490"/>
              <a:gd name="connsiteX4" fmla="*/ 3707363 w 7261897"/>
              <a:gd name="connsiteY4" fmla="*/ 2563971 h 4288490"/>
              <a:gd name="connsiteX5" fmla="*/ 4842989 w 7261897"/>
              <a:gd name="connsiteY5" fmla="*/ 3006422 h 4288490"/>
              <a:gd name="connsiteX6" fmla="*/ 6775028 w 7261897"/>
              <a:gd name="connsiteY6" fmla="*/ 2652461 h 4288490"/>
              <a:gd name="connsiteX7" fmla="*/ 6686537 w 7261897"/>
              <a:gd name="connsiteY7" fmla="*/ 528694 h 4288490"/>
              <a:gd name="connsiteX8" fmla="*/ 447970 w 7261897"/>
              <a:gd name="connsiteY8" fmla="*/ 277971 h 4288490"/>
              <a:gd name="connsiteX0" fmla="*/ 310342 w 7124269"/>
              <a:gd name="connsiteY0" fmla="*/ 206027 h 4216546"/>
              <a:gd name="connsiteX1" fmla="*/ 531568 w 7124269"/>
              <a:gd name="connsiteY1" fmla="*/ 3893124 h 4216546"/>
              <a:gd name="connsiteX2" fmla="*/ 1917916 w 7124269"/>
              <a:gd name="connsiteY2" fmla="*/ 3922621 h 4216546"/>
              <a:gd name="connsiteX3" fmla="*/ 2360367 w 7124269"/>
              <a:gd name="connsiteY3" fmla="*/ 2949227 h 4216546"/>
              <a:gd name="connsiteX4" fmla="*/ 3569735 w 7124269"/>
              <a:gd name="connsiteY4" fmla="*/ 2492027 h 4216546"/>
              <a:gd name="connsiteX5" fmla="*/ 4705361 w 7124269"/>
              <a:gd name="connsiteY5" fmla="*/ 2934478 h 4216546"/>
              <a:gd name="connsiteX6" fmla="*/ 6637400 w 7124269"/>
              <a:gd name="connsiteY6" fmla="*/ 2580517 h 4216546"/>
              <a:gd name="connsiteX7" fmla="*/ 6548909 w 7124269"/>
              <a:gd name="connsiteY7" fmla="*/ 456750 h 4216546"/>
              <a:gd name="connsiteX8" fmla="*/ 310342 w 7124269"/>
              <a:gd name="connsiteY8" fmla="*/ 206027 h 4216546"/>
              <a:gd name="connsiteX0" fmla="*/ 301081 w 7162417"/>
              <a:gd name="connsiteY0" fmla="*/ 319707 h 3982279"/>
              <a:gd name="connsiteX1" fmla="*/ 566552 w 7162417"/>
              <a:gd name="connsiteY1" fmla="*/ 3682339 h 3982279"/>
              <a:gd name="connsiteX2" fmla="*/ 1952900 w 7162417"/>
              <a:gd name="connsiteY2" fmla="*/ 3711836 h 3982279"/>
              <a:gd name="connsiteX3" fmla="*/ 2395351 w 7162417"/>
              <a:gd name="connsiteY3" fmla="*/ 2738442 h 3982279"/>
              <a:gd name="connsiteX4" fmla="*/ 3604719 w 7162417"/>
              <a:gd name="connsiteY4" fmla="*/ 2281242 h 3982279"/>
              <a:gd name="connsiteX5" fmla="*/ 4740345 w 7162417"/>
              <a:gd name="connsiteY5" fmla="*/ 2723693 h 3982279"/>
              <a:gd name="connsiteX6" fmla="*/ 6672384 w 7162417"/>
              <a:gd name="connsiteY6" fmla="*/ 2369732 h 3982279"/>
              <a:gd name="connsiteX7" fmla="*/ 6583893 w 7162417"/>
              <a:gd name="connsiteY7" fmla="*/ 245965 h 3982279"/>
              <a:gd name="connsiteX8" fmla="*/ 301081 w 7162417"/>
              <a:gd name="connsiteY8" fmla="*/ 319707 h 3982279"/>
              <a:gd name="connsiteX0" fmla="*/ 378529 w 6832489"/>
              <a:gd name="connsiteY0" fmla="*/ 430174 h 4092746"/>
              <a:gd name="connsiteX1" fmla="*/ 644000 w 6832489"/>
              <a:gd name="connsiteY1" fmla="*/ 3792806 h 4092746"/>
              <a:gd name="connsiteX2" fmla="*/ 2030348 w 6832489"/>
              <a:gd name="connsiteY2" fmla="*/ 3822303 h 4092746"/>
              <a:gd name="connsiteX3" fmla="*/ 2472799 w 6832489"/>
              <a:gd name="connsiteY3" fmla="*/ 2848909 h 4092746"/>
              <a:gd name="connsiteX4" fmla="*/ 3682167 w 6832489"/>
              <a:gd name="connsiteY4" fmla="*/ 2391709 h 4092746"/>
              <a:gd name="connsiteX5" fmla="*/ 4817793 w 6832489"/>
              <a:gd name="connsiteY5" fmla="*/ 2834160 h 4092746"/>
              <a:gd name="connsiteX6" fmla="*/ 6749832 w 6832489"/>
              <a:gd name="connsiteY6" fmla="*/ 2480199 h 4092746"/>
              <a:gd name="connsiteX7" fmla="*/ 5850180 w 6832489"/>
              <a:gd name="connsiteY7" fmla="*/ 267942 h 4092746"/>
              <a:gd name="connsiteX8" fmla="*/ 378529 w 6832489"/>
              <a:gd name="connsiteY8" fmla="*/ 430174 h 4092746"/>
              <a:gd name="connsiteX0" fmla="*/ 378529 w 6840446"/>
              <a:gd name="connsiteY0" fmla="*/ 390901 h 4053473"/>
              <a:gd name="connsiteX1" fmla="*/ 644000 w 6840446"/>
              <a:gd name="connsiteY1" fmla="*/ 3753533 h 4053473"/>
              <a:gd name="connsiteX2" fmla="*/ 2030348 w 6840446"/>
              <a:gd name="connsiteY2" fmla="*/ 3783030 h 4053473"/>
              <a:gd name="connsiteX3" fmla="*/ 2472799 w 6840446"/>
              <a:gd name="connsiteY3" fmla="*/ 2809636 h 4053473"/>
              <a:gd name="connsiteX4" fmla="*/ 3682167 w 6840446"/>
              <a:gd name="connsiteY4" fmla="*/ 2352436 h 4053473"/>
              <a:gd name="connsiteX5" fmla="*/ 4817793 w 6840446"/>
              <a:gd name="connsiteY5" fmla="*/ 2794887 h 4053473"/>
              <a:gd name="connsiteX6" fmla="*/ 6749832 w 6840446"/>
              <a:gd name="connsiteY6" fmla="*/ 2440926 h 4053473"/>
              <a:gd name="connsiteX7" fmla="*/ 5850180 w 6840446"/>
              <a:gd name="connsiteY7" fmla="*/ 228669 h 4053473"/>
              <a:gd name="connsiteX8" fmla="*/ 378529 w 6840446"/>
              <a:gd name="connsiteY8" fmla="*/ 390901 h 4053473"/>
              <a:gd name="connsiteX0" fmla="*/ 378529 w 6840446"/>
              <a:gd name="connsiteY0" fmla="*/ 390901 h 4053473"/>
              <a:gd name="connsiteX1" fmla="*/ 644000 w 6840446"/>
              <a:gd name="connsiteY1" fmla="*/ 3753533 h 4053473"/>
              <a:gd name="connsiteX2" fmla="*/ 2030348 w 6840446"/>
              <a:gd name="connsiteY2" fmla="*/ 3783030 h 4053473"/>
              <a:gd name="connsiteX3" fmla="*/ 2472799 w 6840446"/>
              <a:gd name="connsiteY3" fmla="*/ 2809636 h 4053473"/>
              <a:gd name="connsiteX4" fmla="*/ 3696916 w 6840446"/>
              <a:gd name="connsiteY4" fmla="*/ 2145959 h 4053473"/>
              <a:gd name="connsiteX5" fmla="*/ 4817793 w 6840446"/>
              <a:gd name="connsiteY5" fmla="*/ 2794887 h 4053473"/>
              <a:gd name="connsiteX6" fmla="*/ 6749832 w 6840446"/>
              <a:gd name="connsiteY6" fmla="*/ 2440926 h 4053473"/>
              <a:gd name="connsiteX7" fmla="*/ 5850180 w 6840446"/>
              <a:gd name="connsiteY7" fmla="*/ 228669 h 4053473"/>
              <a:gd name="connsiteX8" fmla="*/ 378529 w 6840446"/>
              <a:gd name="connsiteY8" fmla="*/ 390901 h 4053473"/>
              <a:gd name="connsiteX0" fmla="*/ 378529 w 6840446"/>
              <a:gd name="connsiteY0" fmla="*/ 390901 h 4067853"/>
              <a:gd name="connsiteX1" fmla="*/ 644000 w 6840446"/>
              <a:gd name="connsiteY1" fmla="*/ 3753533 h 4067853"/>
              <a:gd name="connsiteX2" fmla="*/ 2030348 w 6840446"/>
              <a:gd name="connsiteY2" fmla="*/ 3783030 h 4067853"/>
              <a:gd name="connsiteX3" fmla="*/ 2472799 w 6840446"/>
              <a:gd name="connsiteY3" fmla="*/ 2514668 h 4067853"/>
              <a:gd name="connsiteX4" fmla="*/ 3696916 w 6840446"/>
              <a:gd name="connsiteY4" fmla="*/ 2145959 h 4067853"/>
              <a:gd name="connsiteX5" fmla="*/ 4817793 w 6840446"/>
              <a:gd name="connsiteY5" fmla="*/ 2794887 h 4067853"/>
              <a:gd name="connsiteX6" fmla="*/ 6749832 w 6840446"/>
              <a:gd name="connsiteY6" fmla="*/ 2440926 h 4067853"/>
              <a:gd name="connsiteX7" fmla="*/ 5850180 w 6840446"/>
              <a:gd name="connsiteY7" fmla="*/ 228669 h 4067853"/>
              <a:gd name="connsiteX8" fmla="*/ 378529 w 6840446"/>
              <a:gd name="connsiteY8" fmla="*/ 390901 h 4067853"/>
              <a:gd name="connsiteX0" fmla="*/ 378529 w 6659868"/>
              <a:gd name="connsiteY0" fmla="*/ 432095 h 4109047"/>
              <a:gd name="connsiteX1" fmla="*/ 644000 w 6659868"/>
              <a:gd name="connsiteY1" fmla="*/ 3794727 h 4109047"/>
              <a:gd name="connsiteX2" fmla="*/ 2030348 w 6659868"/>
              <a:gd name="connsiteY2" fmla="*/ 3824224 h 4109047"/>
              <a:gd name="connsiteX3" fmla="*/ 2472799 w 6659868"/>
              <a:gd name="connsiteY3" fmla="*/ 2555862 h 4109047"/>
              <a:gd name="connsiteX4" fmla="*/ 3696916 w 6659868"/>
              <a:gd name="connsiteY4" fmla="*/ 2187153 h 4109047"/>
              <a:gd name="connsiteX5" fmla="*/ 4817793 w 6659868"/>
              <a:gd name="connsiteY5" fmla="*/ 2836081 h 4109047"/>
              <a:gd name="connsiteX6" fmla="*/ 6528606 w 6659868"/>
              <a:gd name="connsiteY6" fmla="*/ 2511617 h 4109047"/>
              <a:gd name="connsiteX7" fmla="*/ 5850180 w 6659868"/>
              <a:gd name="connsiteY7" fmla="*/ 269863 h 4109047"/>
              <a:gd name="connsiteX8" fmla="*/ 378529 w 6659868"/>
              <a:gd name="connsiteY8" fmla="*/ 432095 h 4109047"/>
              <a:gd name="connsiteX0" fmla="*/ 280366 w 6561705"/>
              <a:gd name="connsiteY0" fmla="*/ 391823 h 4068775"/>
              <a:gd name="connsiteX1" fmla="*/ 545837 w 6561705"/>
              <a:gd name="connsiteY1" fmla="*/ 3754455 h 4068775"/>
              <a:gd name="connsiteX2" fmla="*/ 1932185 w 6561705"/>
              <a:gd name="connsiteY2" fmla="*/ 3783952 h 4068775"/>
              <a:gd name="connsiteX3" fmla="*/ 2374636 w 6561705"/>
              <a:gd name="connsiteY3" fmla="*/ 2515590 h 4068775"/>
              <a:gd name="connsiteX4" fmla="*/ 3598753 w 6561705"/>
              <a:gd name="connsiteY4" fmla="*/ 2146881 h 4068775"/>
              <a:gd name="connsiteX5" fmla="*/ 4719630 w 6561705"/>
              <a:gd name="connsiteY5" fmla="*/ 2795809 h 4068775"/>
              <a:gd name="connsiteX6" fmla="*/ 6430443 w 6561705"/>
              <a:gd name="connsiteY6" fmla="*/ 2471345 h 4068775"/>
              <a:gd name="connsiteX7" fmla="*/ 5752017 w 6561705"/>
              <a:gd name="connsiteY7" fmla="*/ 229591 h 4068775"/>
              <a:gd name="connsiteX8" fmla="*/ 280366 w 6561705"/>
              <a:gd name="connsiteY8" fmla="*/ 391823 h 4068775"/>
              <a:gd name="connsiteX0" fmla="*/ 280366 w 6591227"/>
              <a:gd name="connsiteY0" fmla="*/ 309720 h 3986672"/>
              <a:gd name="connsiteX1" fmla="*/ 545837 w 6591227"/>
              <a:gd name="connsiteY1" fmla="*/ 3672352 h 3986672"/>
              <a:gd name="connsiteX2" fmla="*/ 1932185 w 6591227"/>
              <a:gd name="connsiteY2" fmla="*/ 3701849 h 3986672"/>
              <a:gd name="connsiteX3" fmla="*/ 2374636 w 6591227"/>
              <a:gd name="connsiteY3" fmla="*/ 2433487 h 3986672"/>
              <a:gd name="connsiteX4" fmla="*/ 3598753 w 6591227"/>
              <a:gd name="connsiteY4" fmla="*/ 2064778 h 3986672"/>
              <a:gd name="connsiteX5" fmla="*/ 4719630 w 6591227"/>
              <a:gd name="connsiteY5" fmla="*/ 2713706 h 3986672"/>
              <a:gd name="connsiteX6" fmla="*/ 6430443 w 6591227"/>
              <a:gd name="connsiteY6" fmla="*/ 2389242 h 3986672"/>
              <a:gd name="connsiteX7" fmla="*/ 5752017 w 6591227"/>
              <a:gd name="connsiteY7" fmla="*/ 147488 h 3986672"/>
              <a:gd name="connsiteX8" fmla="*/ 280366 w 6591227"/>
              <a:gd name="connsiteY8" fmla="*/ 309720 h 3986672"/>
              <a:gd name="connsiteX0" fmla="*/ 378529 w 6689390"/>
              <a:gd name="connsiteY0" fmla="*/ 283237 h 3960189"/>
              <a:gd name="connsiteX1" fmla="*/ 644000 w 6689390"/>
              <a:gd name="connsiteY1" fmla="*/ 3645869 h 3960189"/>
              <a:gd name="connsiteX2" fmla="*/ 2030348 w 6689390"/>
              <a:gd name="connsiteY2" fmla="*/ 3675366 h 3960189"/>
              <a:gd name="connsiteX3" fmla="*/ 2472799 w 6689390"/>
              <a:gd name="connsiteY3" fmla="*/ 2407004 h 3960189"/>
              <a:gd name="connsiteX4" fmla="*/ 3696916 w 6689390"/>
              <a:gd name="connsiteY4" fmla="*/ 2038295 h 3960189"/>
              <a:gd name="connsiteX5" fmla="*/ 4817793 w 6689390"/>
              <a:gd name="connsiteY5" fmla="*/ 2687223 h 3960189"/>
              <a:gd name="connsiteX6" fmla="*/ 6528606 w 6689390"/>
              <a:gd name="connsiteY6" fmla="*/ 2362759 h 3960189"/>
              <a:gd name="connsiteX7" fmla="*/ 5850180 w 6689390"/>
              <a:gd name="connsiteY7" fmla="*/ 283237 h 3960189"/>
              <a:gd name="connsiteX8" fmla="*/ 378529 w 6689390"/>
              <a:gd name="connsiteY8" fmla="*/ 283237 h 3960189"/>
              <a:gd name="connsiteX0" fmla="*/ 247668 w 6558529"/>
              <a:gd name="connsiteY0" fmla="*/ 218795 h 3895747"/>
              <a:gd name="connsiteX1" fmla="*/ 513139 w 6558529"/>
              <a:gd name="connsiteY1" fmla="*/ 3581427 h 3895747"/>
              <a:gd name="connsiteX2" fmla="*/ 1899487 w 6558529"/>
              <a:gd name="connsiteY2" fmla="*/ 3610924 h 3895747"/>
              <a:gd name="connsiteX3" fmla="*/ 2341938 w 6558529"/>
              <a:gd name="connsiteY3" fmla="*/ 2342562 h 3895747"/>
              <a:gd name="connsiteX4" fmla="*/ 3566055 w 6558529"/>
              <a:gd name="connsiteY4" fmla="*/ 1973853 h 3895747"/>
              <a:gd name="connsiteX5" fmla="*/ 4686932 w 6558529"/>
              <a:gd name="connsiteY5" fmla="*/ 2622781 h 3895747"/>
              <a:gd name="connsiteX6" fmla="*/ 6397745 w 6558529"/>
              <a:gd name="connsiteY6" fmla="*/ 2298317 h 3895747"/>
              <a:gd name="connsiteX7" fmla="*/ 5719319 w 6558529"/>
              <a:gd name="connsiteY7" fmla="*/ 218795 h 3895747"/>
              <a:gd name="connsiteX8" fmla="*/ 247668 w 6558529"/>
              <a:gd name="connsiteY8" fmla="*/ 218795 h 389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8529" h="3895747">
                <a:moveTo>
                  <a:pt x="247668" y="218795"/>
                </a:moveTo>
                <a:cubicBezTo>
                  <a:pt x="-325061" y="631750"/>
                  <a:pt x="237836" y="3016072"/>
                  <a:pt x="513139" y="3581427"/>
                </a:cubicBezTo>
                <a:cubicBezTo>
                  <a:pt x="788442" y="4146782"/>
                  <a:pt x="1594687" y="3817402"/>
                  <a:pt x="1899487" y="3610924"/>
                </a:cubicBezTo>
                <a:cubicBezTo>
                  <a:pt x="2204287" y="3404447"/>
                  <a:pt x="2064177" y="2615407"/>
                  <a:pt x="2341938" y="2342562"/>
                </a:cubicBezTo>
                <a:cubicBezTo>
                  <a:pt x="2619699" y="2069717"/>
                  <a:pt x="3175223" y="1927150"/>
                  <a:pt x="3566055" y="1973853"/>
                </a:cubicBezTo>
                <a:cubicBezTo>
                  <a:pt x="3956887" y="2020556"/>
                  <a:pt x="4214984" y="2568704"/>
                  <a:pt x="4686932" y="2622781"/>
                </a:cubicBezTo>
                <a:cubicBezTo>
                  <a:pt x="5158880" y="2676858"/>
                  <a:pt x="6225681" y="2698981"/>
                  <a:pt x="6397745" y="2298317"/>
                </a:cubicBezTo>
                <a:cubicBezTo>
                  <a:pt x="6569810" y="1897653"/>
                  <a:pt x="6847570" y="358905"/>
                  <a:pt x="5719319" y="218795"/>
                </a:cubicBezTo>
                <a:cubicBezTo>
                  <a:pt x="4591068" y="78685"/>
                  <a:pt x="820397" y="-194160"/>
                  <a:pt x="247668" y="218795"/>
                </a:cubicBezTo>
                <a:close/>
              </a:path>
            </a:pathLst>
          </a:custGeom>
          <a:solidFill>
            <a:schemeClr val="accent2">
              <a:lumMod val="40000"/>
              <a:lumOff val="6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108000" rIns="91440" bIns="45720" numCol="1" spcCol="0" rtlCol="0" fromWordArt="0" anchor="t" anchorCtr="0" forceAA="0" compatLnSpc="1">
            <a:prstTxWarp prst="textNoShape">
              <a:avLst/>
            </a:prstTxWarp>
            <a:noAutofit/>
          </a:bodyPr>
          <a:lstStyle/>
          <a:p>
            <a:pPr algn="ctr"/>
            <a:r>
              <a:rPr lang="en-US" dirty="0">
                <a:solidFill>
                  <a:schemeClr val="accent2">
                    <a:lumMod val="50000"/>
                  </a:schemeClr>
                </a:solidFill>
                <a:latin typeface="Myriad Pro Condensed" charset="0"/>
                <a:ea typeface="Myriad Pro Condensed" charset="0"/>
                <a:cs typeface="Myriad Pro Condensed" charset="0"/>
              </a:rPr>
              <a:t>LOAD TIME</a:t>
            </a:r>
          </a:p>
        </p:txBody>
      </p:sp>
      <p:sp>
        <p:nvSpPr>
          <p:cNvPr id="56" name="Freeform 55"/>
          <p:cNvSpPr/>
          <p:nvPr/>
        </p:nvSpPr>
        <p:spPr>
          <a:xfrm>
            <a:off x="127742" y="1967684"/>
            <a:ext cx="1829766" cy="4197635"/>
          </a:xfrm>
          <a:custGeom>
            <a:avLst/>
            <a:gdLst>
              <a:gd name="connsiteX0" fmla="*/ 924751 w 2138950"/>
              <a:gd name="connsiteY0" fmla="*/ 956 h 4309257"/>
              <a:gd name="connsiteX1" fmla="*/ 113590 w 2138950"/>
              <a:gd name="connsiteY1" fmla="*/ 694130 h 4309257"/>
              <a:gd name="connsiteX2" fmla="*/ 128338 w 2138950"/>
              <a:gd name="connsiteY2" fmla="*/ 3334091 h 4309257"/>
              <a:gd name="connsiteX3" fmla="*/ 1249216 w 2138950"/>
              <a:gd name="connsiteY3" fmla="*/ 4307485 h 4309257"/>
              <a:gd name="connsiteX4" fmla="*/ 2075125 w 2138950"/>
              <a:gd name="connsiteY4" fmla="*/ 3142362 h 4309257"/>
              <a:gd name="connsiteX5" fmla="*/ 1957138 w 2138950"/>
              <a:gd name="connsiteY5" fmla="*/ 782620 h 4309257"/>
              <a:gd name="connsiteX6" fmla="*/ 924751 w 2138950"/>
              <a:gd name="connsiteY6" fmla="*/ 956 h 4309257"/>
              <a:gd name="connsiteX0" fmla="*/ 883842 w 2098041"/>
              <a:gd name="connsiteY0" fmla="*/ 956 h 4309525"/>
              <a:gd name="connsiteX1" fmla="*/ 72681 w 2098041"/>
              <a:gd name="connsiteY1" fmla="*/ 694130 h 4309525"/>
              <a:gd name="connsiteX2" fmla="*/ 87429 w 2098041"/>
              <a:gd name="connsiteY2" fmla="*/ 3334091 h 4309525"/>
              <a:gd name="connsiteX3" fmla="*/ 1208307 w 2098041"/>
              <a:gd name="connsiteY3" fmla="*/ 4307485 h 4309525"/>
              <a:gd name="connsiteX4" fmla="*/ 2034216 w 2098041"/>
              <a:gd name="connsiteY4" fmla="*/ 3142362 h 4309525"/>
              <a:gd name="connsiteX5" fmla="*/ 1916229 w 2098041"/>
              <a:gd name="connsiteY5" fmla="*/ 782620 h 4309525"/>
              <a:gd name="connsiteX6" fmla="*/ 883842 w 2098041"/>
              <a:gd name="connsiteY6" fmla="*/ 956 h 4309525"/>
              <a:gd name="connsiteX0" fmla="*/ 874535 w 2088734"/>
              <a:gd name="connsiteY0" fmla="*/ 956 h 4309257"/>
              <a:gd name="connsiteX1" fmla="*/ 181361 w 2088734"/>
              <a:gd name="connsiteY1" fmla="*/ 694130 h 4309257"/>
              <a:gd name="connsiteX2" fmla="*/ 78122 w 2088734"/>
              <a:gd name="connsiteY2" fmla="*/ 3334091 h 4309257"/>
              <a:gd name="connsiteX3" fmla="*/ 1199000 w 2088734"/>
              <a:gd name="connsiteY3" fmla="*/ 4307485 h 4309257"/>
              <a:gd name="connsiteX4" fmla="*/ 2024909 w 2088734"/>
              <a:gd name="connsiteY4" fmla="*/ 3142362 h 4309257"/>
              <a:gd name="connsiteX5" fmla="*/ 1906922 w 2088734"/>
              <a:gd name="connsiteY5" fmla="*/ 782620 h 4309257"/>
              <a:gd name="connsiteX6" fmla="*/ 874535 w 2088734"/>
              <a:gd name="connsiteY6" fmla="*/ 956 h 4309257"/>
              <a:gd name="connsiteX0" fmla="*/ 760904 w 1975103"/>
              <a:gd name="connsiteY0" fmla="*/ 1040 h 4311943"/>
              <a:gd name="connsiteX1" fmla="*/ 67730 w 1975103"/>
              <a:gd name="connsiteY1" fmla="*/ 694214 h 4311943"/>
              <a:gd name="connsiteX2" fmla="*/ 141471 w 1975103"/>
              <a:gd name="connsiteY2" fmla="*/ 3422665 h 4311943"/>
              <a:gd name="connsiteX3" fmla="*/ 1085369 w 1975103"/>
              <a:gd name="connsiteY3" fmla="*/ 4307569 h 4311943"/>
              <a:gd name="connsiteX4" fmla="*/ 1911278 w 1975103"/>
              <a:gd name="connsiteY4" fmla="*/ 3142446 h 4311943"/>
              <a:gd name="connsiteX5" fmla="*/ 1793291 w 1975103"/>
              <a:gd name="connsiteY5" fmla="*/ 782704 h 4311943"/>
              <a:gd name="connsiteX6" fmla="*/ 760904 w 1975103"/>
              <a:gd name="connsiteY6" fmla="*/ 1040 h 4311943"/>
              <a:gd name="connsiteX0" fmla="*/ 757162 w 1971361"/>
              <a:gd name="connsiteY0" fmla="*/ 1040 h 3982131"/>
              <a:gd name="connsiteX1" fmla="*/ 63988 w 1971361"/>
              <a:gd name="connsiteY1" fmla="*/ 694214 h 3982131"/>
              <a:gd name="connsiteX2" fmla="*/ 137729 w 1971361"/>
              <a:gd name="connsiteY2" fmla="*/ 3422665 h 3982131"/>
              <a:gd name="connsiteX3" fmla="*/ 1007885 w 1971361"/>
              <a:gd name="connsiteY3" fmla="*/ 3968356 h 3982131"/>
              <a:gd name="connsiteX4" fmla="*/ 1907536 w 1971361"/>
              <a:gd name="connsiteY4" fmla="*/ 3142446 h 3982131"/>
              <a:gd name="connsiteX5" fmla="*/ 1789549 w 1971361"/>
              <a:gd name="connsiteY5" fmla="*/ 782704 h 3982131"/>
              <a:gd name="connsiteX6" fmla="*/ 757162 w 1971361"/>
              <a:gd name="connsiteY6" fmla="*/ 1040 h 3982131"/>
              <a:gd name="connsiteX0" fmla="*/ 757162 w 1853571"/>
              <a:gd name="connsiteY0" fmla="*/ 1040 h 3979493"/>
              <a:gd name="connsiteX1" fmla="*/ 63988 w 1853571"/>
              <a:gd name="connsiteY1" fmla="*/ 694214 h 3979493"/>
              <a:gd name="connsiteX2" fmla="*/ 137729 w 1853571"/>
              <a:gd name="connsiteY2" fmla="*/ 3422665 h 3979493"/>
              <a:gd name="connsiteX3" fmla="*/ 1007885 w 1853571"/>
              <a:gd name="connsiteY3" fmla="*/ 3968356 h 3979493"/>
              <a:gd name="connsiteX4" fmla="*/ 1671561 w 1853571"/>
              <a:gd name="connsiteY4" fmla="*/ 3186691 h 3979493"/>
              <a:gd name="connsiteX5" fmla="*/ 1789549 w 1853571"/>
              <a:gd name="connsiteY5" fmla="*/ 782704 h 3979493"/>
              <a:gd name="connsiteX6" fmla="*/ 757162 w 1853571"/>
              <a:gd name="connsiteY6" fmla="*/ 1040 h 3979493"/>
              <a:gd name="connsiteX0" fmla="*/ 757162 w 1790633"/>
              <a:gd name="connsiteY0" fmla="*/ 8599 h 3987052"/>
              <a:gd name="connsiteX1" fmla="*/ 63988 w 1790633"/>
              <a:gd name="connsiteY1" fmla="*/ 701773 h 3987052"/>
              <a:gd name="connsiteX2" fmla="*/ 137729 w 1790633"/>
              <a:gd name="connsiteY2" fmla="*/ 3430224 h 3987052"/>
              <a:gd name="connsiteX3" fmla="*/ 1007885 w 1790633"/>
              <a:gd name="connsiteY3" fmla="*/ 3975915 h 3987052"/>
              <a:gd name="connsiteX4" fmla="*/ 1671561 w 1790633"/>
              <a:gd name="connsiteY4" fmla="*/ 3194250 h 3987052"/>
              <a:gd name="connsiteX5" fmla="*/ 1701059 w 1790633"/>
              <a:gd name="connsiteY5" fmla="*/ 1011489 h 3987052"/>
              <a:gd name="connsiteX6" fmla="*/ 757162 w 1790633"/>
              <a:gd name="connsiteY6" fmla="*/ 8599 h 3987052"/>
              <a:gd name="connsiteX0" fmla="*/ 757162 w 1784392"/>
              <a:gd name="connsiteY0" fmla="*/ 8599 h 3987052"/>
              <a:gd name="connsiteX1" fmla="*/ 63988 w 1784392"/>
              <a:gd name="connsiteY1" fmla="*/ 701773 h 3987052"/>
              <a:gd name="connsiteX2" fmla="*/ 137729 w 1784392"/>
              <a:gd name="connsiteY2" fmla="*/ 3430224 h 3987052"/>
              <a:gd name="connsiteX3" fmla="*/ 1007885 w 1784392"/>
              <a:gd name="connsiteY3" fmla="*/ 3975915 h 3987052"/>
              <a:gd name="connsiteX4" fmla="*/ 1671561 w 1784392"/>
              <a:gd name="connsiteY4" fmla="*/ 3194250 h 3987052"/>
              <a:gd name="connsiteX5" fmla="*/ 1701059 w 1784392"/>
              <a:gd name="connsiteY5" fmla="*/ 1011489 h 3987052"/>
              <a:gd name="connsiteX6" fmla="*/ 757162 w 1784392"/>
              <a:gd name="connsiteY6" fmla="*/ 8599 h 3987052"/>
              <a:gd name="connsiteX0" fmla="*/ 757162 w 1784392"/>
              <a:gd name="connsiteY0" fmla="*/ 8599 h 3978323"/>
              <a:gd name="connsiteX1" fmla="*/ 63988 w 1784392"/>
              <a:gd name="connsiteY1" fmla="*/ 701773 h 3978323"/>
              <a:gd name="connsiteX2" fmla="*/ 137729 w 1784392"/>
              <a:gd name="connsiteY2" fmla="*/ 3430224 h 3978323"/>
              <a:gd name="connsiteX3" fmla="*/ 1007885 w 1784392"/>
              <a:gd name="connsiteY3" fmla="*/ 3975915 h 3978323"/>
              <a:gd name="connsiteX4" fmla="*/ 1671561 w 1784392"/>
              <a:gd name="connsiteY4" fmla="*/ 3194250 h 3978323"/>
              <a:gd name="connsiteX5" fmla="*/ 1701059 w 1784392"/>
              <a:gd name="connsiteY5" fmla="*/ 1011489 h 3978323"/>
              <a:gd name="connsiteX6" fmla="*/ 757162 w 1784392"/>
              <a:gd name="connsiteY6" fmla="*/ 8599 h 3978323"/>
              <a:gd name="connsiteX0" fmla="*/ 757162 w 1784392"/>
              <a:gd name="connsiteY0" fmla="*/ 8599 h 3978323"/>
              <a:gd name="connsiteX1" fmla="*/ 63988 w 1784392"/>
              <a:gd name="connsiteY1" fmla="*/ 701773 h 3978323"/>
              <a:gd name="connsiteX2" fmla="*/ 137729 w 1784392"/>
              <a:gd name="connsiteY2" fmla="*/ 3430224 h 3978323"/>
              <a:gd name="connsiteX3" fmla="*/ 1007885 w 1784392"/>
              <a:gd name="connsiteY3" fmla="*/ 3975915 h 3978323"/>
              <a:gd name="connsiteX4" fmla="*/ 1671561 w 1784392"/>
              <a:gd name="connsiteY4" fmla="*/ 3194250 h 3978323"/>
              <a:gd name="connsiteX5" fmla="*/ 1701059 w 1784392"/>
              <a:gd name="connsiteY5" fmla="*/ 1011489 h 3978323"/>
              <a:gd name="connsiteX6" fmla="*/ 757162 w 1784392"/>
              <a:gd name="connsiteY6" fmla="*/ 8599 h 3978323"/>
              <a:gd name="connsiteX0" fmla="*/ 757162 w 1829766"/>
              <a:gd name="connsiteY0" fmla="*/ 8599 h 3983074"/>
              <a:gd name="connsiteX1" fmla="*/ 63988 w 1829766"/>
              <a:gd name="connsiteY1" fmla="*/ 701773 h 3983074"/>
              <a:gd name="connsiteX2" fmla="*/ 137729 w 1829766"/>
              <a:gd name="connsiteY2" fmla="*/ 3430224 h 3983074"/>
              <a:gd name="connsiteX3" fmla="*/ 1007885 w 1829766"/>
              <a:gd name="connsiteY3" fmla="*/ 3975915 h 3983074"/>
              <a:gd name="connsiteX4" fmla="*/ 1745303 w 1829766"/>
              <a:gd name="connsiteY4" fmla="*/ 3264148 h 3983074"/>
              <a:gd name="connsiteX5" fmla="*/ 1701059 w 1829766"/>
              <a:gd name="connsiteY5" fmla="*/ 1011489 h 3983074"/>
              <a:gd name="connsiteX6" fmla="*/ 757162 w 1829766"/>
              <a:gd name="connsiteY6" fmla="*/ 8599 h 3983074"/>
              <a:gd name="connsiteX0" fmla="*/ 757162 w 1829766"/>
              <a:gd name="connsiteY0" fmla="*/ 8599 h 3978791"/>
              <a:gd name="connsiteX1" fmla="*/ 63988 w 1829766"/>
              <a:gd name="connsiteY1" fmla="*/ 701773 h 3978791"/>
              <a:gd name="connsiteX2" fmla="*/ 137729 w 1829766"/>
              <a:gd name="connsiteY2" fmla="*/ 3430224 h 3978791"/>
              <a:gd name="connsiteX3" fmla="*/ 1007885 w 1829766"/>
              <a:gd name="connsiteY3" fmla="*/ 3975915 h 3978791"/>
              <a:gd name="connsiteX4" fmla="*/ 1745303 w 1829766"/>
              <a:gd name="connsiteY4" fmla="*/ 3264148 h 3978791"/>
              <a:gd name="connsiteX5" fmla="*/ 1701059 w 1829766"/>
              <a:gd name="connsiteY5" fmla="*/ 1011489 h 3978791"/>
              <a:gd name="connsiteX6" fmla="*/ 757162 w 1829766"/>
              <a:gd name="connsiteY6" fmla="*/ 8599 h 3978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9766" h="3978791">
                <a:moveTo>
                  <a:pt x="757162" y="8599"/>
                </a:moveTo>
                <a:cubicBezTo>
                  <a:pt x="484317" y="-43020"/>
                  <a:pt x="167227" y="131502"/>
                  <a:pt x="63988" y="701773"/>
                </a:cubicBezTo>
                <a:cubicBezTo>
                  <a:pt x="-39251" y="1272044"/>
                  <a:pt x="-19587" y="2884534"/>
                  <a:pt x="137729" y="3430224"/>
                </a:cubicBezTo>
                <a:cubicBezTo>
                  <a:pt x="295045" y="3975914"/>
                  <a:pt x="356498" y="3989615"/>
                  <a:pt x="1007885" y="3975915"/>
                </a:cubicBezTo>
                <a:cubicBezTo>
                  <a:pt x="1659272" y="3962215"/>
                  <a:pt x="1686309" y="3851625"/>
                  <a:pt x="1745303" y="3264148"/>
                </a:cubicBezTo>
                <a:cubicBezTo>
                  <a:pt x="1863290" y="2676671"/>
                  <a:pt x="1865749" y="1554080"/>
                  <a:pt x="1701059" y="1011489"/>
                </a:cubicBezTo>
                <a:cubicBezTo>
                  <a:pt x="1536369" y="468898"/>
                  <a:pt x="1030007" y="60218"/>
                  <a:pt x="757162" y="8599"/>
                </a:cubicBezTo>
                <a:close/>
              </a:path>
            </a:pathLst>
          </a:custGeom>
          <a:solidFill>
            <a:schemeClr val="accent2">
              <a:lumMod val="40000"/>
              <a:lumOff val="6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bIns="108000" rtlCol="0" anchor="b"/>
          <a:lstStyle/>
          <a:p>
            <a:pPr algn="ctr"/>
            <a:r>
              <a:rPr lang="en-US" dirty="0">
                <a:solidFill>
                  <a:schemeClr val="accent2">
                    <a:lumMod val="50000"/>
                  </a:schemeClr>
                </a:solidFill>
                <a:latin typeface="Myriad Pro Condensed" charset="0"/>
                <a:ea typeface="Myriad Pro Condensed" charset="0"/>
                <a:cs typeface="Myriad Pro Condensed" charset="0"/>
              </a:rPr>
              <a:t>COMPILE TIME</a:t>
            </a:r>
          </a:p>
        </p:txBody>
      </p:sp>
      <p:sp>
        <p:nvSpPr>
          <p:cNvPr id="151554" name="Rectangle 2"/>
          <p:cNvSpPr>
            <a:spLocks noGrp="1" noChangeArrowheads="1"/>
          </p:cNvSpPr>
          <p:nvPr>
            <p:ph type="title"/>
          </p:nvPr>
        </p:nvSpPr>
        <p:spPr/>
        <p:txBody>
          <a:bodyPr/>
          <a:lstStyle/>
          <a:p>
            <a:r>
              <a:rPr lang="en-US" spc="-80" dirty="0"/>
              <a:t>A user program has to go a long way </a:t>
            </a:r>
            <a:r>
              <a:rPr lang="en-US" spc="-80"/>
              <a:t>before it runs…</a:t>
            </a:r>
            <a:endParaRPr lang="en-US" spc="-80" dirty="0"/>
          </a:p>
        </p:txBody>
      </p:sp>
      <p:sp>
        <p:nvSpPr>
          <p:cNvPr id="2" name="Oval 1"/>
          <p:cNvSpPr>
            <a:spLocks/>
          </p:cNvSpPr>
          <p:nvPr/>
        </p:nvSpPr>
        <p:spPr>
          <a:xfrm>
            <a:off x="4750668" y="4652821"/>
            <a:ext cx="1648454" cy="1080000"/>
          </a:xfrm>
          <a:prstGeom prst="ellipse">
            <a:avLst/>
          </a:prstGeom>
          <a:solidFill>
            <a:schemeClr val="bg1">
              <a:lumMod val="8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err="1">
                <a:solidFill>
                  <a:schemeClr val="tx1"/>
                </a:solidFill>
                <a:latin typeface="Myriad Pro Condensed" charset="0"/>
                <a:ea typeface="Myriad Pro Condensed" charset="0"/>
                <a:cs typeface="Myriad Pro Condensed" charset="0"/>
              </a:rPr>
              <a:t>dinamically</a:t>
            </a:r>
            <a:r>
              <a:rPr lang="en-US" dirty="0">
                <a:solidFill>
                  <a:schemeClr val="tx1"/>
                </a:solidFill>
                <a:latin typeface="Myriad Pro Condensed" charset="0"/>
                <a:ea typeface="Myriad Pro Condensed" charset="0"/>
                <a:cs typeface="Myriad Pro Condensed" charset="0"/>
              </a:rPr>
              <a:t> loaded system library</a:t>
            </a:r>
          </a:p>
        </p:txBody>
      </p:sp>
      <p:sp>
        <p:nvSpPr>
          <p:cNvPr id="3" name="Rectangle 2"/>
          <p:cNvSpPr/>
          <p:nvPr/>
        </p:nvSpPr>
        <p:spPr>
          <a:xfrm>
            <a:off x="247625" y="3681413"/>
            <a:ext cx="1440000" cy="720000"/>
          </a:xfrm>
          <a:prstGeom prst="rect">
            <a:avLst/>
          </a:prstGeom>
          <a:solidFill>
            <a:schemeClr val="accent3">
              <a:lumMod val="60000"/>
              <a:lumOff val="4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solidFill>
                  <a:schemeClr val="tx1"/>
                </a:solidFill>
                <a:latin typeface="Myriad Pro Condensed" charset="0"/>
                <a:ea typeface="Myriad Pro Condensed" charset="0"/>
                <a:cs typeface="Myriad Pro Condensed" charset="0"/>
              </a:rPr>
              <a:t>compiler or assembler</a:t>
            </a:r>
          </a:p>
        </p:txBody>
      </p:sp>
      <p:sp>
        <p:nvSpPr>
          <p:cNvPr id="9" name="Oval 8"/>
          <p:cNvSpPr>
            <a:spLocks noChangeAspect="1"/>
          </p:cNvSpPr>
          <p:nvPr/>
        </p:nvSpPr>
        <p:spPr>
          <a:xfrm>
            <a:off x="517625" y="2361587"/>
            <a:ext cx="900000" cy="900000"/>
          </a:xfrm>
          <a:prstGeom prst="ellipse">
            <a:avLst/>
          </a:prstGeom>
          <a:solidFill>
            <a:schemeClr val="accent4">
              <a:lumMod val="60000"/>
              <a:lumOff val="4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yriad Pro Condensed" charset="0"/>
                <a:ea typeface="Myriad Pro Condensed" charset="0"/>
                <a:cs typeface="Myriad Pro Condensed" charset="0"/>
              </a:rPr>
              <a:t>source program</a:t>
            </a:r>
          </a:p>
        </p:txBody>
      </p:sp>
      <p:sp>
        <p:nvSpPr>
          <p:cNvPr id="11" name="Oval 10"/>
          <p:cNvSpPr>
            <a:spLocks noChangeAspect="1"/>
          </p:cNvSpPr>
          <p:nvPr/>
        </p:nvSpPr>
        <p:spPr>
          <a:xfrm>
            <a:off x="517625" y="4745811"/>
            <a:ext cx="900000" cy="900000"/>
          </a:xfrm>
          <a:prstGeom prst="ellipse">
            <a:avLst/>
          </a:prstGeom>
          <a:solidFill>
            <a:schemeClr val="accent5">
              <a:lumMod val="60000"/>
              <a:lumOff val="4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yriad Pro Condensed" charset="0"/>
                <a:ea typeface="Myriad Pro Condensed" charset="0"/>
                <a:cs typeface="Myriad Pro Condensed" charset="0"/>
              </a:rPr>
              <a:t>object module</a:t>
            </a:r>
          </a:p>
        </p:txBody>
      </p:sp>
      <p:sp>
        <p:nvSpPr>
          <p:cNvPr id="12" name="Oval 11"/>
          <p:cNvSpPr>
            <a:spLocks noChangeAspect="1"/>
          </p:cNvSpPr>
          <p:nvPr/>
        </p:nvSpPr>
        <p:spPr>
          <a:xfrm>
            <a:off x="3591773" y="2361587"/>
            <a:ext cx="900000" cy="900000"/>
          </a:xfrm>
          <a:prstGeom prst="ellipse">
            <a:avLst/>
          </a:prstGeom>
          <a:solidFill>
            <a:schemeClr val="bg1">
              <a:lumMod val="8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latin typeface="Myriad Pro Condensed" charset="0"/>
                <a:ea typeface="Myriad Pro Condensed" charset="0"/>
                <a:cs typeface="Myriad Pro Condensed" charset="0"/>
              </a:rPr>
              <a:t>other object modules</a:t>
            </a:r>
            <a:endParaRPr lang="en-US" dirty="0">
              <a:solidFill>
                <a:schemeClr val="tx1"/>
              </a:solidFill>
              <a:latin typeface="Myriad Pro Condensed" charset="0"/>
              <a:ea typeface="Myriad Pro Condensed" charset="0"/>
              <a:cs typeface="Myriad Pro Condensed" charset="0"/>
            </a:endParaRPr>
          </a:p>
        </p:txBody>
      </p:sp>
      <p:sp>
        <p:nvSpPr>
          <p:cNvPr id="13" name="Oval 12"/>
          <p:cNvSpPr>
            <a:spLocks noChangeAspect="1"/>
          </p:cNvSpPr>
          <p:nvPr/>
        </p:nvSpPr>
        <p:spPr>
          <a:xfrm>
            <a:off x="7549106" y="2361587"/>
            <a:ext cx="900000" cy="900000"/>
          </a:xfrm>
          <a:prstGeom prst="ellipse">
            <a:avLst/>
          </a:prstGeom>
          <a:solidFill>
            <a:schemeClr val="bg1">
              <a:lumMod val="8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yriad Pro Condensed" charset="0"/>
                <a:ea typeface="Myriad Pro Condensed" charset="0"/>
                <a:cs typeface="Myriad Pro Condensed" charset="0"/>
              </a:rPr>
              <a:t>system library</a:t>
            </a:r>
          </a:p>
        </p:txBody>
      </p:sp>
      <p:sp>
        <p:nvSpPr>
          <p:cNvPr id="14" name="Oval 13"/>
          <p:cNvSpPr>
            <a:spLocks noChangeAspect="1"/>
          </p:cNvSpPr>
          <p:nvPr/>
        </p:nvSpPr>
        <p:spPr>
          <a:xfrm>
            <a:off x="2908837" y="4742821"/>
            <a:ext cx="900000" cy="900000"/>
          </a:xfrm>
          <a:prstGeom prst="ellipse">
            <a:avLst/>
          </a:prstGeom>
          <a:solidFill>
            <a:schemeClr val="accent6">
              <a:lumMod val="40000"/>
              <a:lumOff val="6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yriad Pro Condensed" charset="0"/>
                <a:ea typeface="Myriad Pro Condensed" charset="0"/>
                <a:cs typeface="Myriad Pro Condensed" charset="0"/>
              </a:rPr>
              <a:t>load module</a:t>
            </a:r>
          </a:p>
        </p:txBody>
      </p:sp>
      <p:sp>
        <p:nvSpPr>
          <p:cNvPr id="16" name="Rectangle 15"/>
          <p:cNvSpPr/>
          <p:nvPr/>
        </p:nvSpPr>
        <p:spPr>
          <a:xfrm>
            <a:off x="2638837" y="3681413"/>
            <a:ext cx="1440000" cy="720000"/>
          </a:xfrm>
          <a:prstGeom prst="rect">
            <a:avLst/>
          </a:prstGeom>
          <a:solidFill>
            <a:schemeClr val="accent3">
              <a:lumMod val="60000"/>
              <a:lumOff val="4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solidFill>
                  <a:schemeClr val="tx1"/>
                </a:solidFill>
                <a:latin typeface="Myriad Pro Condensed" charset="0"/>
                <a:ea typeface="Myriad Pro Condensed" charset="0"/>
                <a:cs typeface="Myriad Pro Condensed" charset="0"/>
              </a:rPr>
              <a:t>linkage </a:t>
            </a:r>
            <a:br>
              <a:rPr lang="en-US">
                <a:solidFill>
                  <a:schemeClr val="tx1"/>
                </a:solidFill>
                <a:latin typeface="Myriad Pro Condensed" charset="0"/>
                <a:ea typeface="Myriad Pro Condensed" charset="0"/>
                <a:cs typeface="Myriad Pro Condensed" charset="0"/>
              </a:rPr>
            </a:br>
            <a:r>
              <a:rPr lang="en-US">
                <a:solidFill>
                  <a:schemeClr val="tx1"/>
                </a:solidFill>
                <a:latin typeface="Myriad Pro Condensed" charset="0"/>
                <a:ea typeface="Myriad Pro Condensed" charset="0"/>
                <a:cs typeface="Myriad Pro Condensed" charset="0"/>
              </a:rPr>
              <a:t>editor</a:t>
            </a:r>
            <a:endParaRPr lang="en-US" dirty="0">
              <a:solidFill>
                <a:schemeClr val="tx1"/>
              </a:solidFill>
              <a:latin typeface="Myriad Pro Condensed" charset="0"/>
              <a:ea typeface="Myriad Pro Condensed" charset="0"/>
              <a:cs typeface="Myriad Pro Condensed" charset="0"/>
            </a:endParaRPr>
          </a:p>
        </p:txBody>
      </p:sp>
      <p:sp>
        <p:nvSpPr>
          <p:cNvPr id="17" name="Rectangle 16"/>
          <p:cNvSpPr/>
          <p:nvPr/>
        </p:nvSpPr>
        <p:spPr>
          <a:xfrm>
            <a:off x="6735512" y="3681413"/>
            <a:ext cx="1440000" cy="720000"/>
          </a:xfrm>
          <a:prstGeom prst="rect">
            <a:avLst/>
          </a:prstGeom>
          <a:solidFill>
            <a:schemeClr val="accent3">
              <a:lumMod val="60000"/>
              <a:lumOff val="4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solidFill>
                  <a:schemeClr val="tx1"/>
                </a:solidFill>
                <a:latin typeface="Myriad Pro Condensed" charset="0"/>
                <a:ea typeface="Myriad Pro Condensed" charset="0"/>
                <a:cs typeface="Myriad Pro Condensed" charset="0"/>
              </a:rPr>
              <a:t>loader</a:t>
            </a:r>
          </a:p>
        </p:txBody>
      </p:sp>
      <p:cxnSp>
        <p:nvCxnSpPr>
          <p:cNvPr id="5" name="Straight Arrow Connector 4"/>
          <p:cNvCxnSpPr>
            <a:stCxn id="9" idx="4"/>
            <a:endCxn id="3" idx="0"/>
          </p:cNvCxnSpPr>
          <p:nvPr/>
        </p:nvCxnSpPr>
        <p:spPr>
          <a:xfrm>
            <a:off x="967625" y="3261587"/>
            <a:ext cx="0" cy="419826"/>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 idx="2"/>
            <a:endCxn id="11" idx="0"/>
          </p:cNvCxnSpPr>
          <p:nvPr/>
        </p:nvCxnSpPr>
        <p:spPr>
          <a:xfrm>
            <a:off x="967625" y="4401413"/>
            <a:ext cx="0" cy="344398"/>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Oval 23"/>
          <p:cNvSpPr>
            <a:spLocks noChangeAspect="1"/>
          </p:cNvSpPr>
          <p:nvPr/>
        </p:nvSpPr>
        <p:spPr>
          <a:xfrm>
            <a:off x="2241773" y="2361587"/>
            <a:ext cx="900000" cy="900000"/>
          </a:xfrm>
          <a:prstGeom prst="ellipse">
            <a:avLst/>
          </a:prstGeom>
          <a:solidFill>
            <a:schemeClr val="accent5">
              <a:lumMod val="60000"/>
              <a:lumOff val="4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yriad Pro Condensed" charset="0"/>
                <a:ea typeface="Myriad Pro Condensed" charset="0"/>
                <a:cs typeface="Myriad Pro Condensed" charset="0"/>
              </a:rPr>
              <a:t>object module</a:t>
            </a:r>
          </a:p>
        </p:txBody>
      </p:sp>
      <p:cxnSp>
        <p:nvCxnSpPr>
          <p:cNvPr id="25" name="Straight Arrow Connector 24"/>
          <p:cNvCxnSpPr/>
          <p:nvPr/>
        </p:nvCxnSpPr>
        <p:spPr>
          <a:xfrm>
            <a:off x="2859494" y="3228966"/>
            <a:ext cx="120096" cy="452447"/>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6" idx="2"/>
            <a:endCxn id="14" idx="0"/>
          </p:cNvCxnSpPr>
          <p:nvPr/>
        </p:nvCxnSpPr>
        <p:spPr>
          <a:xfrm>
            <a:off x="3358837" y="4401413"/>
            <a:ext cx="0" cy="341408"/>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7" name="Oval 26"/>
          <p:cNvSpPr>
            <a:spLocks noChangeAspect="1"/>
          </p:cNvSpPr>
          <p:nvPr/>
        </p:nvSpPr>
        <p:spPr>
          <a:xfrm>
            <a:off x="6199106" y="2361587"/>
            <a:ext cx="900000" cy="900000"/>
          </a:xfrm>
          <a:prstGeom prst="ellipse">
            <a:avLst/>
          </a:prstGeom>
          <a:solidFill>
            <a:schemeClr val="accent6">
              <a:lumMod val="40000"/>
              <a:lumOff val="6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chemeClr val="tx1"/>
                </a:solidFill>
                <a:latin typeface="Myriad Pro Condensed" charset="0"/>
                <a:ea typeface="Myriad Pro Condensed" charset="0"/>
                <a:cs typeface="Myriad Pro Condensed" charset="0"/>
              </a:rPr>
              <a:t>load module</a:t>
            </a:r>
          </a:p>
        </p:txBody>
      </p:sp>
      <p:sp>
        <p:nvSpPr>
          <p:cNvPr id="33" name="Rectangle 32"/>
          <p:cNvSpPr/>
          <p:nvPr/>
        </p:nvSpPr>
        <p:spPr>
          <a:xfrm>
            <a:off x="6735512" y="4832821"/>
            <a:ext cx="1440000" cy="720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dirty="0">
                <a:solidFill>
                  <a:schemeClr val="bg1"/>
                </a:solidFill>
                <a:latin typeface="Myriad Pro Condensed" charset="0"/>
                <a:ea typeface="Myriad Pro Condensed" charset="0"/>
                <a:cs typeface="Myriad Pro Condensed" charset="0"/>
              </a:rPr>
              <a:t>In-memory binary memory image </a:t>
            </a:r>
          </a:p>
        </p:txBody>
      </p:sp>
      <p:cxnSp>
        <p:nvCxnSpPr>
          <p:cNvPr id="42" name="Straight Arrow Connector 41"/>
          <p:cNvCxnSpPr/>
          <p:nvPr/>
        </p:nvCxnSpPr>
        <p:spPr>
          <a:xfrm flipH="1">
            <a:off x="3696338" y="3260872"/>
            <a:ext cx="162182" cy="440921"/>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920209" y="3220168"/>
            <a:ext cx="120096" cy="452447"/>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7757052" y="3193320"/>
            <a:ext cx="190221" cy="499675"/>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7" idx="2"/>
            <a:endCxn id="33" idx="0"/>
          </p:cNvCxnSpPr>
          <p:nvPr/>
        </p:nvCxnSpPr>
        <p:spPr>
          <a:xfrm>
            <a:off x="7455512" y="4401413"/>
            <a:ext cx="0" cy="431408"/>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 idx="6"/>
            <a:endCxn id="33" idx="1"/>
          </p:cNvCxnSpPr>
          <p:nvPr/>
        </p:nvCxnSpPr>
        <p:spPr>
          <a:xfrm>
            <a:off x="6399122" y="5192821"/>
            <a:ext cx="336390" cy="0"/>
          </a:xfrm>
          <a:prstGeom prst="straightConnector1">
            <a:avLst/>
          </a:prstGeom>
          <a:ln w="28575">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34170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fade">
                                      <p:cBhvr>
                                        <p:cTn id="41" dur="500"/>
                                        <p:tgtEl>
                                          <p:spTgt spid="4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500"/>
                                        <p:tgtEl>
                                          <p:spTgt spid="47"/>
                                        </p:tgtEl>
                                      </p:cBhvr>
                                    </p:animEffect>
                                  </p:childTnLst>
                                </p:cTn>
                              </p:par>
                              <p:par>
                                <p:cTn id="68" presetID="10" presetClass="entr" presetSubtype="0" fill="hold"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fade">
                                      <p:cBhvr>
                                        <p:cTn id="70" dur="500"/>
                                        <p:tgtEl>
                                          <p:spTgt spid="4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500"/>
                                        <p:tgtEl>
                                          <p:spTgt spid="17"/>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fade">
                                      <p:cBhvr>
                                        <p:cTn id="78" dur="500"/>
                                        <p:tgtEl>
                                          <p:spTgt spid="2"/>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9"/>
                                        </p:tgtEl>
                                        <p:attrNameLst>
                                          <p:attrName>style.visibility</p:attrName>
                                        </p:attrNameLst>
                                      </p:cBhvr>
                                      <p:to>
                                        <p:strVal val="visible"/>
                                      </p:to>
                                    </p:set>
                                    <p:animEffect transition="in" filter="fade">
                                      <p:cBhvr>
                                        <p:cTn id="83" dur="500"/>
                                        <p:tgtEl>
                                          <p:spTgt spid="49"/>
                                        </p:tgtEl>
                                      </p:cBhvr>
                                    </p:animEffect>
                                  </p:childTnLst>
                                </p:cTn>
                              </p:par>
                              <p:par>
                                <p:cTn id="84" presetID="10" presetClass="entr" presetSubtype="0" fill="hold" nodeType="withEffect">
                                  <p:stCondLst>
                                    <p:cond delay="0"/>
                                  </p:stCondLst>
                                  <p:childTnLst>
                                    <p:set>
                                      <p:cBhvr>
                                        <p:cTn id="85" dur="1" fill="hold">
                                          <p:stCondLst>
                                            <p:cond delay="0"/>
                                          </p:stCondLst>
                                        </p:cTn>
                                        <p:tgtEl>
                                          <p:spTgt spid="52"/>
                                        </p:tgtEl>
                                        <p:attrNameLst>
                                          <p:attrName>style.visibility</p:attrName>
                                        </p:attrNameLst>
                                      </p:cBhvr>
                                      <p:to>
                                        <p:strVal val="visible"/>
                                      </p:to>
                                    </p:set>
                                    <p:animEffect transition="in" filter="fade">
                                      <p:cBhvr>
                                        <p:cTn id="86" dur="500"/>
                                        <p:tgtEl>
                                          <p:spTgt spid="5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fade">
                                      <p:cBhvr>
                                        <p:cTn id="89" dur="500"/>
                                        <p:tgtEl>
                                          <p:spTgt spid="3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fade">
                                      <p:cBhvr>
                                        <p:cTn id="94" dur="500"/>
                                        <p:tgtEl>
                                          <p:spTgt spid="5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fade">
                                      <p:cBhvr>
                                        <p:cTn id="99" dur="500"/>
                                        <p:tgtEl>
                                          <p:spTgt spid="57"/>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58"/>
                                        </p:tgtEl>
                                        <p:attrNameLst>
                                          <p:attrName>style.visibility</p:attrName>
                                        </p:attrNameLst>
                                      </p:cBhvr>
                                      <p:to>
                                        <p:strVal val="visible"/>
                                      </p:to>
                                    </p:set>
                                    <p:animEffect transition="in" filter="fade">
                                      <p:cBhvr>
                                        <p:cTn id="10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7" grpId="0" animBg="1"/>
      <p:bldP spid="56" grpId="0" animBg="1"/>
      <p:bldP spid="2" grpId="0" animBg="1"/>
      <p:bldP spid="3" grpId="0" animBg="1"/>
      <p:bldP spid="9" grpId="0" animBg="1"/>
      <p:bldP spid="11" grpId="0" animBg="1"/>
      <p:bldP spid="12" grpId="0" animBg="1"/>
      <p:bldP spid="13" grpId="0" animBg="1"/>
      <p:bldP spid="14" grpId="0" animBg="1"/>
      <p:bldP spid="16" grpId="0" animBg="1"/>
      <p:bldP spid="17" grpId="0" animBg="1"/>
      <p:bldP spid="24" grpId="0" animBg="1"/>
      <p:bldP spid="27"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50825" y="204788"/>
            <a:ext cx="8642350" cy="863599"/>
          </a:xfrm>
        </p:spPr>
        <p:txBody>
          <a:bodyPr/>
          <a:lstStyle/>
          <a:p>
            <a:r>
              <a:rPr lang="en-US" dirty="0"/>
              <a:t>Binding of instructions and data to memory </a:t>
            </a:r>
            <a:br>
              <a:rPr lang="en-US" dirty="0"/>
            </a:br>
            <a:r>
              <a:rPr lang="en-US" dirty="0"/>
              <a:t>can be performed at …</a:t>
            </a:r>
          </a:p>
        </p:txBody>
      </p:sp>
      <p:graphicFrame>
        <p:nvGraphicFramePr>
          <p:cNvPr id="2" name="Content Placeholder 1"/>
          <p:cNvGraphicFramePr>
            <a:graphicFrameLocks noGrp="1"/>
          </p:cNvGraphicFramePr>
          <p:nvPr>
            <p:ph sz="quarter" idx="10"/>
            <p:extLst/>
          </p:nvPr>
        </p:nvGraphicFramePr>
        <p:xfrm>
          <a:off x="431800" y="1809750"/>
          <a:ext cx="8280400" cy="4679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80580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FB0A044A-6569-F143-BC23-9C932E97C6A6}"/>
                                            </p:graphicEl>
                                          </p:spTgt>
                                        </p:tgtEl>
                                        <p:attrNameLst>
                                          <p:attrName>style.visibility</p:attrName>
                                        </p:attrNameLst>
                                      </p:cBhvr>
                                      <p:to>
                                        <p:strVal val="visible"/>
                                      </p:to>
                                    </p:set>
                                    <p:animEffect transition="in" filter="fade">
                                      <p:cBhvr>
                                        <p:cTn id="7" dur="500"/>
                                        <p:tgtEl>
                                          <p:spTgt spid="2">
                                            <p:graphicEl>
                                              <a:dgm id="{FB0A044A-6569-F143-BC23-9C932E97C6A6}"/>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graphicEl>
                                              <a:dgm id="{339D4F43-E259-4344-8AA7-0A65AAFADF40}"/>
                                            </p:graphicEl>
                                          </p:spTgt>
                                        </p:tgtEl>
                                        <p:attrNameLst>
                                          <p:attrName>style.visibility</p:attrName>
                                        </p:attrNameLst>
                                      </p:cBhvr>
                                      <p:to>
                                        <p:strVal val="visible"/>
                                      </p:to>
                                    </p:set>
                                    <p:animEffect transition="in" filter="fade">
                                      <p:cBhvr>
                                        <p:cTn id="10" dur="500"/>
                                        <p:tgtEl>
                                          <p:spTgt spid="2">
                                            <p:graphicEl>
                                              <a:dgm id="{339D4F43-E259-4344-8AA7-0A65AAFADF40}"/>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graphicEl>
                                              <a:dgm id="{6D653551-B871-E24D-BB60-2B2A5B15319A}"/>
                                            </p:graphicEl>
                                          </p:spTgt>
                                        </p:tgtEl>
                                        <p:attrNameLst>
                                          <p:attrName>style.visibility</p:attrName>
                                        </p:attrNameLst>
                                      </p:cBhvr>
                                      <p:to>
                                        <p:strVal val="visible"/>
                                      </p:to>
                                    </p:set>
                                    <p:animEffect transition="in" filter="fade">
                                      <p:cBhvr>
                                        <p:cTn id="13" dur="500"/>
                                        <p:tgtEl>
                                          <p:spTgt spid="2">
                                            <p:graphicEl>
                                              <a:dgm id="{6D653551-B871-E24D-BB60-2B2A5B15319A}"/>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graphicEl>
                                              <a:dgm id="{68F06EAD-402A-5140-B22C-BC16127B3DC9}"/>
                                            </p:graphicEl>
                                          </p:spTgt>
                                        </p:tgtEl>
                                        <p:attrNameLst>
                                          <p:attrName>style.visibility</p:attrName>
                                        </p:attrNameLst>
                                      </p:cBhvr>
                                      <p:to>
                                        <p:strVal val="visible"/>
                                      </p:to>
                                    </p:set>
                                    <p:animEffect transition="in" filter="fade">
                                      <p:cBhvr>
                                        <p:cTn id="18" dur="500"/>
                                        <p:tgtEl>
                                          <p:spTgt spid="2">
                                            <p:graphicEl>
                                              <a:dgm id="{68F06EAD-402A-5140-B22C-BC16127B3DC9}"/>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graphicEl>
                                              <a:dgm id="{D08F489D-4AC2-5144-9F8E-2FC23FD9B821}"/>
                                            </p:graphicEl>
                                          </p:spTgt>
                                        </p:tgtEl>
                                        <p:attrNameLst>
                                          <p:attrName>style.visibility</p:attrName>
                                        </p:attrNameLst>
                                      </p:cBhvr>
                                      <p:to>
                                        <p:strVal val="visible"/>
                                      </p:to>
                                    </p:set>
                                    <p:animEffect transition="in" filter="fade">
                                      <p:cBhvr>
                                        <p:cTn id="21" dur="500"/>
                                        <p:tgtEl>
                                          <p:spTgt spid="2">
                                            <p:graphicEl>
                                              <a:dgm id="{D08F489D-4AC2-5144-9F8E-2FC23FD9B821}"/>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graphicEl>
                                              <a:dgm id="{CDE3A325-7004-A341-918E-437DF4D3066A}"/>
                                            </p:graphicEl>
                                          </p:spTgt>
                                        </p:tgtEl>
                                        <p:attrNameLst>
                                          <p:attrName>style.visibility</p:attrName>
                                        </p:attrNameLst>
                                      </p:cBhvr>
                                      <p:to>
                                        <p:strVal val="visible"/>
                                      </p:to>
                                    </p:set>
                                    <p:animEffect transition="in" filter="fade">
                                      <p:cBhvr>
                                        <p:cTn id="24" dur="500"/>
                                        <p:tgtEl>
                                          <p:spTgt spid="2">
                                            <p:graphicEl>
                                              <a:dgm id="{CDE3A325-7004-A341-918E-437DF4D3066A}"/>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AtOnc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Dynamic Loading</a:t>
            </a:r>
          </a:p>
        </p:txBody>
      </p:sp>
      <p:sp>
        <p:nvSpPr>
          <p:cNvPr id="60419" name="Rectangle 3"/>
          <p:cNvSpPr>
            <a:spLocks noGrp="1" noChangeArrowheads="1"/>
          </p:cNvSpPr>
          <p:nvPr>
            <p:ph sz="quarter" idx="10"/>
          </p:nvPr>
        </p:nvSpPr>
        <p:spPr/>
        <p:txBody>
          <a:bodyPr>
            <a:normAutofit/>
          </a:bodyPr>
          <a:lstStyle/>
          <a:p>
            <a:r>
              <a:rPr lang="en-US"/>
              <a:t>Routine is not loaded until it is called.</a:t>
            </a:r>
          </a:p>
          <a:p>
            <a:r>
              <a:rPr lang="en-US"/>
              <a:t>Better memory-space utilization.</a:t>
            </a:r>
          </a:p>
          <a:p>
            <a:pPr lvl="1"/>
            <a:r>
              <a:rPr lang="en-US"/>
              <a:t>Any unused routines are never loaded.</a:t>
            </a:r>
          </a:p>
          <a:p>
            <a:r>
              <a:rPr lang="en-US"/>
              <a:t>Useful when large amounts of code are needed to handle infrequently occurring cases.</a:t>
            </a:r>
          </a:p>
          <a:p>
            <a:r>
              <a:rPr lang="en-US"/>
              <a:t>No special support from the OS is required.</a:t>
            </a:r>
          </a:p>
          <a:p>
            <a:pPr lvl="1"/>
            <a:r>
              <a:rPr lang="en-US"/>
              <a:t>Implemented through program design.</a:t>
            </a:r>
          </a:p>
        </p:txBody>
      </p:sp>
      <p:sp>
        <p:nvSpPr>
          <p:cNvPr id="2" name="Text Placeholder 1"/>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0720010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fade">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fade">
                                      <p:cBhvr>
                                        <p:cTn id="12" dur="500"/>
                                        <p:tgtEl>
                                          <p:spTgt spid="604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animEffect transition="in" filter="fade">
                                      <p:cBhvr>
                                        <p:cTn id="15" dur="500"/>
                                        <p:tgtEl>
                                          <p:spTgt spid="6041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0419">
                                            <p:txEl>
                                              <p:pRg st="3" end="3"/>
                                            </p:txEl>
                                          </p:spTgt>
                                        </p:tgtEl>
                                        <p:attrNameLst>
                                          <p:attrName>style.visibility</p:attrName>
                                        </p:attrNameLst>
                                      </p:cBhvr>
                                      <p:to>
                                        <p:strVal val="visible"/>
                                      </p:to>
                                    </p:set>
                                    <p:animEffect transition="in" filter="fade">
                                      <p:cBhvr>
                                        <p:cTn id="20" dur="500"/>
                                        <p:tgtEl>
                                          <p:spTgt spid="6041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0419">
                                            <p:txEl>
                                              <p:pRg st="4" end="4"/>
                                            </p:txEl>
                                          </p:spTgt>
                                        </p:tgtEl>
                                        <p:attrNameLst>
                                          <p:attrName>style.visibility</p:attrName>
                                        </p:attrNameLst>
                                      </p:cBhvr>
                                      <p:to>
                                        <p:strVal val="visible"/>
                                      </p:to>
                                    </p:set>
                                    <p:animEffect transition="in" filter="fade">
                                      <p:cBhvr>
                                        <p:cTn id="25" dur="500"/>
                                        <p:tgtEl>
                                          <p:spTgt spid="60419">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0419">
                                            <p:txEl>
                                              <p:pRg st="5" end="5"/>
                                            </p:txEl>
                                          </p:spTgt>
                                        </p:tgtEl>
                                        <p:attrNameLst>
                                          <p:attrName>style.visibility</p:attrName>
                                        </p:attrNameLst>
                                      </p:cBhvr>
                                      <p:to>
                                        <p:strVal val="visible"/>
                                      </p:to>
                                    </p:set>
                                    <p:animEffect transition="in" filter="fade">
                                      <p:cBhvr>
                                        <p:cTn id="28" dur="500"/>
                                        <p:tgtEl>
                                          <p:spTgt spid="60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theme/theme1.xml><?xml version="1.0" encoding="utf-8"?>
<a:theme xmlns:a="http://schemas.openxmlformats.org/drawingml/2006/main" name="MC504-2017s2-V04">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Myriad Pro">
      <a:majorFont>
        <a:latin typeface="Myriad Pro SemiCondensed" panose="020F0502020204030204"/>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Myriad Pro Light SemiCondensed"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C504-2017s2-V04" id="{2635E357-D832-0141-A873-957D23E3EC4C}" vid="{52D416F4-9BBE-3642-AFC6-775CD120D2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4761</TotalTime>
  <Words>2778</Words>
  <Application>Microsoft Macintosh PowerPoint</Application>
  <PresentationFormat>On-screen Show (4:3)</PresentationFormat>
  <Paragraphs>541</Paragraphs>
  <Slides>54</Slides>
  <Notes>5</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54</vt:i4>
      </vt:variant>
    </vt:vector>
  </HeadingPairs>
  <TitlesOfParts>
    <vt:vector size="78" baseType="lpstr">
      <vt:lpstr>Arial</vt:lpstr>
      <vt:lpstr>Avenir Next Condensed</vt:lpstr>
      <vt:lpstr>Avenir Next Condensed Demi Bold</vt:lpstr>
      <vt:lpstr>Avenir Next Condensed Medium</vt:lpstr>
      <vt:lpstr>Calibri</vt:lpstr>
      <vt:lpstr>Cambria</vt:lpstr>
      <vt:lpstr>Cambria Math</vt:lpstr>
      <vt:lpstr>Courier Condensed</vt:lpstr>
      <vt:lpstr>Fira Code</vt:lpstr>
      <vt:lpstr>Fira Sans Condensed Book</vt:lpstr>
      <vt:lpstr>Fira Sans Condensed Light</vt:lpstr>
      <vt:lpstr>Latin Modern Mono Light Cond 10</vt:lpstr>
      <vt:lpstr>LM Mono Light Cond 10</vt:lpstr>
      <vt:lpstr>Myriad Pro Black</vt:lpstr>
      <vt:lpstr>Myriad Pro Condensed</vt:lpstr>
      <vt:lpstr>Myriad Pro Light Condensed</vt:lpstr>
      <vt:lpstr>Myriad Pro Light SemiCondensed</vt:lpstr>
      <vt:lpstr>Myriad Pro Semibold Condensed</vt:lpstr>
      <vt:lpstr>Myriad Pro Semibold SemiCondensed</vt:lpstr>
      <vt:lpstr>Myriad Pro SemiCondensed</vt:lpstr>
      <vt:lpstr>Roboto Condensed Light</vt:lpstr>
      <vt:lpstr>Wingdings</vt:lpstr>
      <vt:lpstr>Wingdings 3</vt:lpstr>
      <vt:lpstr>MC504-2017s2-V04</vt:lpstr>
      <vt:lpstr>Address Translation</vt:lpstr>
      <vt:lpstr>This module is intended to…</vt:lpstr>
      <vt:lpstr>Main Points</vt:lpstr>
      <vt:lpstr>Memory Management is …</vt:lpstr>
      <vt:lpstr>Background</vt:lpstr>
      <vt:lpstr>Background</vt:lpstr>
      <vt:lpstr>A user program has to go a long way before it runs…</vt:lpstr>
      <vt:lpstr>Binding of instructions and data to memory  can be performed at …</vt:lpstr>
      <vt:lpstr>Dynamic Loading</vt:lpstr>
      <vt:lpstr>Dynamic Linking</vt:lpstr>
      <vt:lpstr>About address translation…</vt:lpstr>
      <vt:lpstr>Virtual vs. Physical Address Spaces</vt:lpstr>
      <vt:lpstr>Virtual vs. Physical Address Spaces</vt:lpstr>
      <vt:lpstr>Mapping virtual to physical addresses  requires a dedicated device</vt:lpstr>
      <vt:lpstr>Address Translation Concept</vt:lpstr>
      <vt:lpstr>Address Translation Goals</vt:lpstr>
      <vt:lpstr>Protection</vt:lpstr>
      <vt:lpstr>Sharing</vt:lpstr>
      <vt:lpstr>Sparse addresses</vt:lpstr>
      <vt:lpstr>Efficiency</vt:lpstr>
      <vt:lpstr>Portability</vt:lpstr>
      <vt:lpstr>Bonus Features</vt:lpstr>
      <vt:lpstr>Basic Hardware Support</vt:lpstr>
      <vt:lpstr>Basic Hardware Support</vt:lpstr>
      <vt:lpstr>Virtually Addressed Base and Bounds</vt:lpstr>
      <vt:lpstr>Virtually Addressed Base and Bounds</vt:lpstr>
      <vt:lpstr>Question</vt:lpstr>
      <vt:lpstr>Virtually Addressed Base and Bounds</vt:lpstr>
      <vt:lpstr>Address translation schemes</vt:lpstr>
      <vt:lpstr>Overlays</vt:lpstr>
      <vt:lpstr>Overlays for a Two-Pass Assembler</vt:lpstr>
      <vt:lpstr>Swapping</vt:lpstr>
      <vt:lpstr>Swapping</vt:lpstr>
      <vt:lpstr>Contiguous Allocation</vt:lpstr>
      <vt:lpstr>Partitioning techniques in continuous allocation</vt:lpstr>
      <vt:lpstr>Examples of fixed partitioning</vt:lpstr>
      <vt:lpstr>Fixed Partitioning</vt:lpstr>
      <vt:lpstr>Fixed Partitioning</vt:lpstr>
      <vt:lpstr>Fixed Partitioning Placement Algorithms</vt:lpstr>
      <vt:lpstr>Memory Assigment in Unequal-size Fixed Partitioning</vt:lpstr>
      <vt:lpstr>Fixed Partitioning Issues</vt:lpstr>
      <vt:lpstr>Variable Partitioning</vt:lpstr>
      <vt:lpstr>The Effect of Variable Partitioning</vt:lpstr>
      <vt:lpstr>The Effect of Variable Partitioning</vt:lpstr>
      <vt:lpstr>The Effect of Variable Partitioning</vt:lpstr>
      <vt:lpstr>Variable Partitioning Placement Strategies</vt:lpstr>
      <vt:lpstr>Best-fit</vt:lpstr>
      <vt:lpstr>First-fit</vt:lpstr>
      <vt:lpstr>Next-fit</vt:lpstr>
      <vt:lpstr>Memory configuration before and after the allocation of a 16MB block</vt:lpstr>
      <vt:lpstr>Buddy System</vt:lpstr>
      <vt:lpstr>Buddy System: Example</vt:lpstr>
      <vt:lpstr>Tree Representation of a Buddy System</vt:lpstr>
      <vt:lpstr>Memory Fragmentation Issues and (Possible)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dc:creator>Arthur Catto</dc:creator>
  <cp:lastModifiedBy>Arthur Catto</cp:lastModifiedBy>
  <cp:revision>114</cp:revision>
  <dcterms:created xsi:type="dcterms:W3CDTF">2015-09-27T17:12:24Z</dcterms:created>
  <dcterms:modified xsi:type="dcterms:W3CDTF">2018-08-27T23:02:49Z</dcterms:modified>
</cp:coreProperties>
</file>