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1"/>
  </p:sldMasterIdLst>
  <p:sldIdLst>
    <p:sldId id="256" r:id="rId2"/>
    <p:sldId id="273" r:id="rId3"/>
    <p:sldId id="275" r:id="rId4"/>
    <p:sldId id="274" r:id="rId5"/>
    <p:sldId id="258" r:id="rId6"/>
    <p:sldId id="276" r:id="rId7"/>
    <p:sldId id="277" r:id="rId8"/>
    <p:sldId id="259" r:id="rId9"/>
    <p:sldId id="278" r:id="rId10"/>
    <p:sldId id="260" r:id="rId11"/>
    <p:sldId id="279" r:id="rId12"/>
    <p:sldId id="262" r:id="rId13"/>
    <p:sldId id="282" r:id="rId14"/>
    <p:sldId id="283" r:id="rId15"/>
    <p:sldId id="264" r:id="rId16"/>
    <p:sldId id="265" r:id="rId17"/>
    <p:sldId id="285" r:id="rId18"/>
    <p:sldId id="266" r:id="rId19"/>
    <p:sldId id="267" r:id="rId20"/>
    <p:sldId id="268" r:id="rId21"/>
    <p:sldId id="269" r:id="rId22"/>
    <p:sldId id="286" r:id="rId23"/>
    <p:sldId id="271"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35"/>
    <p:restoredTop sz="94025"/>
  </p:normalViewPr>
  <p:slideViewPr>
    <p:cSldViewPr snapToGrid="0" snapToObjects="1" showGuides="1">
      <p:cViewPr varScale="1">
        <p:scale>
          <a:sx n="103" d="100"/>
          <a:sy n="103" d="100"/>
        </p:scale>
        <p:origin x="184" y="2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 de título">
    <p:bg>
      <p:bgPr>
        <a:solidFill>
          <a:schemeClr val="bg1"/>
        </a:solidFill>
        <a:effectLst/>
      </p:bgPr>
    </p:bg>
    <p:spTree>
      <p:nvGrpSpPr>
        <p:cNvPr id="1" name=""/>
        <p:cNvGrpSpPr/>
        <p:nvPr/>
      </p:nvGrpSpPr>
      <p:grpSpPr>
        <a:xfrm>
          <a:off x="0" y="0"/>
          <a:ext cx="0" cy="0"/>
          <a:chOff x="0" y="0"/>
          <a:chExt cx="0" cy="0"/>
        </a:xfrm>
      </p:grpSpPr>
      <p:cxnSp>
        <p:nvCxnSpPr>
          <p:cNvPr id="7" name="Straight Connector 4"/>
          <p:cNvCxnSpPr/>
          <p:nvPr/>
        </p:nvCxnSpPr>
        <p:spPr>
          <a:xfrm>
            <a:off x="431800" y="3429000"/>
            <a:ext cx="8280400"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8" name="CaixaDeTexto 7"/>
          <p:cNvSpPr txBox="1"/>
          <p:nvPr/>
        </p:nvSpPr>
        <p:spPr>
          <a:xfrm>
            <a:off x="431800" y="6131027"/>
            <a:ext cx="8280400" cy="358673"/>
          </a:xfrm>
          <a:prstGeom prst="rect">
            <a:avLst/>
          </a:prstGeom>
        </p:spPr>
        <p:txBody>
          <a:bodyPr vert="horz" lIns="0" tIns="45720" rIns="0" bIns="45720" rtlCol="0" anchor="ctr">
            <a:noAutofit/>
          </a:bodyPr>
          <a:lstStyle>
            <a:lvl1pPr indent="0">
              <a:spcBef>
                <a:spcPts val="1800"/>
              </a:spcBef>
              <a:buClr>
                <a:srgbClr val="FF6600"/>
              </a:buClr>
              <a:buSzPct val="60000"/>
              <a:buFont typeface="Wingdings 3" panose="05040102010807070707" pitchFamily="18" charset="2"/>
              <a:buNone/>
              <a:defRPr sz="2400" baseline="0">
                <a:cs typeface="Calibri" pitchFamily="34" charset="0"/>
              </a:defRPr>
            </a:lvl1pPr>
            <a:lvl2pPr indent="0" algn="ctr">
              <a:spcBef>
                <a:spcPct val="20000"/>
              </a:spcBef>
              <a:buClr>
                <a:srgbClr val="FF6600"/>
              </a:buClr>
              <a:buSzPct val="100000"/>
              <a:buFont typeface="Wingdings" charset="2"/>
              <a:buNone/>
              <a:defRPr sz="2000" baseline="0">
                <a:cs typeface="Calibri" pitchFamily="34" charset="0"/>
              </a:defRPr>
            </a:lvl2pPr>
            <a:lvl3pPr indent="0" algn="ctr">
              <a:spcBef>
                <a:spcPct val="20000"/>
              </a:spcBef>
              <a:buClr>
                <a:srgbClr val="FF6600"/>
              </a:buClr>
              <a:buSzPct val="80000"/>
              <a:buFont typeface="Lucida Grande"/>
              <a:buNone/>
              <a:defRPr baseline="0">
                <a:cs typeface="Calibri" pitchFamily="34" charset="0"/>
              </a:defRPr>
            </a:lvl3pPr>
            <a:lvl4pPr indent="0" algn="ctr">
              <a:spcBef>
                <a:spcPct val="20000"/>
              </a:spcBef>
              <a:buClr>
                <a:srgbClr val="FF6600"/>
              </a:buClr>
              <a:buSzPct val="75000"/>
              <a:buFont typeface="Arial" pitchFamily="34" charset="0"/>
              <a:buNone/>
              <a:defRPr sz="1600" baseline="0">
                <a:cs typeface="Calibri" pitchFamily="34" charset="0"/>
              </a:defRPr>
            </a:lvl4pPr>
            <a:lvl5pPr indent="0" algn="ctr">
              <a:spcBef>
                <a:spcPct val="20000"/>
              </a:spcBef>
              <a:buClr>
                <a:srgbClr val="FF6600"/>
              </a:buClr>
              <a:buFont typeface="Arial" pitchFamily="34" charset="0"/>
              <a:buNone/>
              <a:defRPr sz="1600" baseline="0">
                <a:cs typeface="Calibri" pitchFamily="34" charset="0"/>
              </a:defRPr>
            </a:lvl5pPr>
            <a:lvl6pPr indent="0" algn="ctr">
              <a:spcBef>
                <a:spcPct val="20000"/>
              </a:spcBef>
              <a:buFont typeface="Arial" pitchFamily="34" charset="0"/>
              <a:buNone/>
              <a:defRPr sz="1600"/>
            </a:lvl6pPr>
            <a:lvl7pPr indent="0" algn="ctr">
              <a:spcBef>
                <a:spcPct val="20000"/>
              </a:spcBef>
              <a:buFont typeface="Arial" pitchFamily="34" charset="0"/>
              <a:buNone/>
              <a:defRPr sz="1600"/>
            </a:lvl7pPr>
            <a:lvl8pPr indent="0" algn="ctr">
              <a:spcBef>
                <a:spcPct val="20000"/>
              </a:spcBef>
              <a:buFont typeface="Arial" pitchFamily="34" charset="0"/>
              <a:buNone/>
              <a:defRPr sz="1600"/>
            </a:lvl8pPr>
            <a:lvl9pPr indent="0" algn="ctr">
              <a:spcBef>
                <a:spcPct val="20000"/>
              </a:spcBef>
              <a:buFont typeface="Arial" pitchFamily="34" charset="0"/>
              <a:buNone/>
              <a:defRPr sz="1600"/>
            </a:lvl9pPr>
          </a:lstStyle>
          <a:p>
            <a:pPr marL="0" lvl="0" indent="0">
              <a:tabLst>
                <a:tab pos="8256267" algn="r"/>
              </a:tabLst>
            </a:pPr>
            <a:r>
              <a:rPr lang="pt-BR" sz="1859" b="0" i="0" noProof="0" dirty="0">
                <a:solidFill>
                  <a:schemeClr val="tx1"/>
                </a:solidFill>
                <a:latin typeface="Myriad Pro Light SemiCondensed" charset="0"/>
                <a:ea typeface="Myriad Pro Light SemiCondensed" charset="0"/>
                <a:cs typeface="Myriad Pro Light SemiCondensed" charset="0"/>
              </a:rPr>
              <a:t>Arthur João Catto, PhD	2º semestre de 2018</a:t>
            </a:r>
          </a:p>
        </p:txBody>
      </p:sp>
      <p:sp>
        <p:nvSpPr>
          <p:cNvPr id="11" name="Título 1"/>
          <p:cNvSpPr>
            <a:spLocks noGrp="1"/>
          </p:cNvSpPr>
          <p:nvPr>
            <p:ph type="ctrTitle"/>
          </p:nvPr>
        </p:nvSpPr>
        <p:spPr>
          <a:xfrm>
            <a:off x="2974315" y="1994653"/>
            <a:ext cx="5737885" cy="1440714"/>
          </a:xfrm>
        </p:spPr>
        <p:txBody>
          <a:bodyPr lIns="90000" bIns="0" anchor="ctr"/>
          <a:lstStyle>
            <a:lvl1pPr algn="l">
              <a:lnSpc>
                <a:spcPct val="80000"/>
              </a:lnSpc>
              <a:defRPr sz="6000" b="0" i="0" spc="-100" baseline="0">
                <a:solidFill>
                  <a:schemeClr val="tx1"/>
                </a:solidFill>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stStyle>
          <a:p>
            <a:r>
              <a:rPr lang="en-US" noProof="0"/>
              <a:t>Click to edit Master title style</a:t>
            </a:r>
            <a:endParaRPr lang="pt-BR" noProof="0" dirty="0"/>
          </a:p>
        </p:txBody>
      </p:sp>
      <p:sp>
        <p:nvSpPr>
          <p:cNvPr id="9" name="CaixaDeTexto 8"/>
          <p:cNvSpPr txBox="1"/>
          <p:nvPr/>
        </p:nvSpPr>
        <p:spPr>
          <a:xfrm>
            <a:off x="431955" y="279400"/>
            <a:ext cx="8280246" cy="836255"/>
          </a:xfrm>
          <a:prstGeom prst="rect">
            <a:avLst/>
          </a:prstGeom>
          <a:noFill/>
        </p:spPr>
        <p:txBody>
          <a:bodyPr wrap="square" lIns="0" rtlCol="0">
            <a:spAutoFit/>
          </a:bodyPr>
          <a:lstStyle/>
          <a:p>
            <a:pPr algn="l">
              <a:lnSpc>
                <a:spcPct val="80000"/>
              </a:lnSpc>
            </a:pPr>
            <a:r>
              <a:rPr lang="pt-BR" sz="1859" b="0" i="0" noProof="0" dirty="0">
                <a:solidFill>
                  <a:schemeClr val="tx1"/>
                </a:solidFill>
                <a:latin typeface="+mn-lt"/>
                <a:ea typeface="Fira Sans Condensed Light" charset="0"/>
                <a:cs typeface="Fira Sans Condensed Light" charset="0"/>
              </a:rPr>
              <a:t>Universidade Estadual de Campinas</a:t>
            </a:r>
          </a:p>
          <a:p>
            <a:pPr algn="l">
              <a:lnSpc>
                <a:spcPct val="80000"/>
              </a:lnSpc>
            </a:pPr>
            <a:r>
              <a:rPr lang="pt-BR" sz="1859" b="0" i="0" noProof="0" dirty="0">
                <a:solidFill>
                  <a:schemeClr val="tx1"/>
                </a:solidFill>
                <a:latin typeface="+mn-lt"/>
                <a:ea typeface="Fira Sans Condensed Light" charset="0"/>
                <a:cs typeface="Fira Sans Condensed Light" charset="0"/>
              </a:rPr>
              <a:t>Instituto de Computação</a:t>
            </a:r>
          </a:p>
          <a:p>
            <a:pPr algn="l"/>
            <a:r>
              <a:rPr lang="pt-BR" sz="1859" b="0" i="0" noProof="0" dirty="0">
                <a:solidFill>
                  <a:schemeClr val="tx1"/>
                </a:solidFill>
                <a:latin typeface="+mj-lt"/>
                <a:ea typeface="Fira Sans Condensed Book" charset="0"/>
                <a:cs typeface="Fira Sans Condensed Book" charset="0"/>
              </a:rPr>
              <a:t>MC504 Sistemas Operacionais</a:t>
            </a:r>
          </a:p>
        </p:txBody>
      </p:sp>
      <p:sp>
        <p:nvSpPr>
          <p:cNvPr id="3" name="Espaço Reservado para Texto 2"/>
          <p:cNvSpPr>
            <a:spLocks noGrp="1"/>
          </p:cNvSpPr>
          <p:nvPr>
            <p:ph type="body" sz="quarter" idx="10"/>
          </p:nvPr>
        </p:nvSpPr>
        <p:spPr>
          <a:xfrm>
            <a:off x="431801" y="3618853"/>
            <a:ext cx="8280400" cy="1169757"/>
          </a:xfrm>
        </p:spPr>
        <p:txBody>
          <a:bodyPr>
            <a:normAutofit/>
          </a:bodyPr>
          <a:lstStyle>
            <a:lvl1pPr marL="0" indent="0">
              <a:buFontTx/>
              <a:buNone/>
              <a:defRPr sz="2324" b="0" i="0">
                <a:solidFill>
                  <a:schemeClr val="tx1"/>
                </a:solidFill>
                <a:latin typeface="Myriad Pro Light SemiCondensed" charset="0"/>
                <a:ea typeface="Myriad Pro Light SemiCondensed" charset="0"/>
                <a:cs typeface="Myriad Pro Light SemiCondensed" charset="0"/>
              </a:defRPr>
            </a:lvl1pPr>
            <a:lvl2pPr marL="274533" indent="0">
              <a:buFontTx/>
              <a:buNone/>
              <a:defRPr/>
            </a:lvl2pPr>
            <a:lvl3pPr marL="534782" indent="0">
              <a:buFontTx/>
              <a:buNone/>
              <a:defRPr/>
            </a:lvl3pPr>
            <a:lvl4pPr marL="809314" indent="0">
              <a:buFontTx/>
              <a:buNone/>
              <a:defRPr/>
            </a:lvl4pPr>
            <a:lvl5pPr marL="1071149" indent="0">
              <a:buFontTx/>
              <a:buNone/>
              <a:defRPr/>
            </a:lvl5pPr>
          </a:lstStyle>
          <a:p>
            <a:pPr lvl="0"/>
            <a:r>
              <a:rPr lang="en-US" noProof="0"/>
              <a:t>Edit Master text styles</a:t>
            </a:r>
          </a:p>
        </p:txBody>
      </p:sp>
      <p:sp>
        <p:nvSpPr>
          <p:cNvPr id="4" name="Espaço Reservado para Texto 3"/>
          <p:cNvSpPr>
            <a:spLocks noGrp="1"/>
          </p:cNvSpPr>
          <p:nvPr>
            <p:ph type="body" sz="quarter" idx="11" hasCustomPrompt="1"/>
          </p:nvPr>
        </p:nvSpPr>
        <p:spPr>
          <a:xfrm>
            <a:off x="431799" y="1995506"/>
            <a:ext cx="2319741" cy="1439862"/>
          </a:xfrm>
          <a:solidFill>
            <a:schemeClr val="tx1">
              <a:lumMod val="65000"/>
              <a:lumOff val="35000"/>
            </a:schemeClr>
          </a:solidFill>
        </p:spPr>
        <p:txBody>
          <a:bodyPr vert="horz" lIns="0" tIns="0" rIns="0" bIns="0" rtlCol="0" anchor="ctr">
            <a:noAutofit/>
          </a:bodyPr>
          <a:lstStyle>
            <a:lvl1pPr marL="266612" indent="-266612" algn="ctr">
              <a:buNone/>
              <a:defRPr lang="pt-BR" sz="10224" spc="-300" noProof="0" dirty="0">
                <a:solidFill>
                  <a:schemeClr val="bg1"/>
                </a:solidFill>
              </a:defRPr>
            </a:lvl1pPr>
          </a:lstStyle>
          <a:p>
            <a:pPr marL="0" lvl="0" indent="0" algn="ctr"/>
            <a:r>
              <a:rPr lang="pt-BR" noProof="0" dirty="0" err="1"/>
              <a:t>Txx</a:t>
            </a:r>
            <a:endParaRPr lang="pt-BR" noProof="0" dirty="0"/>
          </a:p>
        </p:txBody>
      </p:sp>
    </p:spTree>
    <p:extLst>
      <p:ext uri="{BB962C8B-B14F-4D97-AF65-F5344CB8AC3E}">
        <p14:creationId xmlns:p14="http://schemas.microsoft.com/office/powerpoint/2010/main" val="2168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1401">
          <p15:clr>
            <a:srgbClr val="FBAE40"/>
          </p15:clr>
        </p15:guide>
        <p15:guide id="14" pos="1993">
          <p15:clr>
            <a:srgbClr val="FBAE40"/>
          </p15:clr>
        </p15:guide>
        <p15:guide id="15" pos="1051" userDrawn="1">
          <p15:clr>
            <a:srgbClr val="FBAE40"/>
          </p15:clr>
        </p15:guide>
        <p15:guide id="16" pos="149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uas partes de conteúdo (sem títul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3869268" cy="6210300"/>
          </a:xfrm>
        </p:spPr>
        <p:txBody>
          <a:bodyPr vert="horz" lIns="0" tIns="0" rIns="0" bIns="0" rtlCol="0">
            <a:normAutofit/>
          </a:bodyPr>
          <a:lstStyle>
            <a:lvl1pPr marL="266612" indent="-266612">
              <a:lnSpc>
                <a:spcPct val="100000"/>
              </a:lnSpc>
              <a:spcBef>
                <a:spcPts val="1800"/>
              </a:spcBef>
              <a:buSzPct val="100000"/>
              <a:defRPr lang="en-US" sz="2400" noProof="0" smtClean="0"/>
            </a:lvl1pPr>
            <a:lvl2pPr marL="536397" indent="-269784">
              <a:lnSpc>
                <a:spcPct val="100000"/>
              </a:lnSpc>
              <a:spcBef>
                <a:spcPts val="300"/>
              </a:spcBef>
              <a:buSzPct val="100000"/>
              <a:defRPr lang="en-US" sz="2400" b="0" i="0" kern="1200" spc="0" baseline="0" noProof="0" dirty="0">
                <a:solidFill>
                  <a:schemeClr val="tx1"/>
                </a:solidFill>
                <a:latin typeface="+mn-lt"/>
                <a:ea typeface="Roboto Condensed Light" charset="0"/>
                <a:cs typeface="Roboto Condensed Light" charset="0"/>
              </a:defRPr>
            </a:lvl2pPr>
            <a:lvl3pPr marL="882650" indent="-342900">
              <a:lnSpc>
                <a:spcPct val="100000"/>
              </a:lnSpc>
              <a:spcBef>
                <a:spcPts val="300"/>
              </a:spcBef>
              <a:buSzPct val="100000"/>
              <a:defRPr lang="en-US" sz="2000" b="0" i="0" kern="1200" spc="0" baseline="0" noProof="0" dirty="0">
                <a:solidFill>
                  <a:schemeClr val="tx1"/>
                </a:solidFill>
                <a:latin typeface="+mn-lt"/>
                <a:ea typeface="Roboto Condensed Light" charset="0"/>
                <a:cs typeface="Roboto Condensed Light" charset="0"/>
              </a:defRPr>
            </a:lvl3pPr>
            <a:lvl4pPr marL="358710" indent="-358710">
              <a:buClr>
                <a:schemeClr val="bg1">
                  <a:lumMod val="50000"/>
                </a:schemeClr>
              </a:buClr>
              <a:buSzPct val="80000"/>
              <a:buFont typeface="+mj-lt"/>
              <a:buAutoNum type="arabicPeriod"/>
              <a:defRPr lang="en-US" sz="20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5" name="Content Placeholder 4"/>
          <p:cNvSpPr>
            <a:spLocks noGrp="1"/>
          </p:cNvSpPr>
          <p:nvPr>
            <p:ph sz="quarter" idx="12"/>
          </p:nvPr>
        </p:nvSpPr>
        <p:spPr>
          <a:xfrm>
            <a:off x="4859338" y="279400"/>
            <a:ext cx="3852862" cy="6210300"/>
          </a:xfrm>
        </p:spPr>
        <p:txBody>
          <a:bodyPr/>
          <a:lstStyle>
            <a:lvl3pPr marL="711200" indent="-171450">
              <a:tabLst/>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338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uas Partes de Conteúdo (dois títulos)">
    <p:spTree>
      <p:nvGrpSpPr>
        <p:cNvPr id="1" name=""/>
        <p:cNvGrpSpPr/>
        <p:nvPr/>
      </p:nvGrpSpPr>
      <p:grpSpPr>
        <a:xfrm>
          <a:off x="0" y="0"/>
          <a:ext cx="0" cy="0"/>
          <a:chOff x="0" y="0"/>
          <a:chExt cx="0" cy="0"/>
        </a:xfrm>
      </p:grpSpPr>
      <p:sp>
        <p:nvSpPr>
          <p:cNvPr id="2" name="Title 1"/>
          <p:cNvSpPr>
            <a:spLocks noGrp="1"/>
          </p:cNvSpPr>
          <p:nvPr>
            <p:ph type="title"/>
          </p:nvPr>
        </p:nvSpPr>
        <p:spPr>
          <a:xfrm>
            <a:off x="431800" y="500793"/>
            <a:ext cx="3721862" cy="836499"/>
          </a:xfrm>
        </p:spPr>
        <p:txBody>
          <a:bodyPr vert="horz" lIns="0" tIns="36000" rIns="0" bIns="0" rtlCol="0" anchor="t">
            <a:noAutofit/>
          </a:bodyPr>
          <a:lstStyle>
            <a:lvl1pPr>
              <a:defRPr lang="pt-BR" sz="3600" b="0" i="0" noProof="0" dirty="0">
                <a:latin typeface="Myriad Pro Light Condensed" panose="020B0406030403020204" pitchFamily="34"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650863"/>
            <a:ext cx="3721862" cy="4838837"/>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625427" indent="-358748">
              <a:spcBef>
                <a:spcPts val="0"/>
              </a:spcBef>
              <a:buClr>
                <a:schemeClr val="bg1">
                  <a:lumMod val="50000"/>
                </a:schemeClr>
              </a:buClr>
              <a:buSzPct val="80000"/>
              <a:buFont typeface="+mj-lt"/>
              <a:buAutoNum type="arabicPeriod"/>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800" y="188913"/>
            <a:ext cx="3721862" cy="311880"/>
          </a:xfrm>
        </p:spPr>
        <p:txBody>
          <a:bodyPr vert="horz" lIns="0" tIns="0" rIns="0" bIns="0" rtlCol="0" anchor="b">
            <a:noAutofit/>
          </a:bodyPr>
          <a:lstStyle>
            <a:lvl1pPr>
              <a:defRPr lang="en-US" sz="1859" noProof="0" smtClean="0"/>
            </a:lvl1pPr>
          </a:lstStyle>
          <a:p>
            <a:pPr marL="0" lvl="0" indent="0">
              <a:buNone/>
            </a:pPr>
            <a:r>
              <a:rPr lang="en-US" noProof="0"/>
              <a:t>Edit Master text styles</a:t>
            </a:r>
          </a:p>
        </p:txBody>
      </p:sp>
      <p:sp>
        <p:nvSpPr>
          <p:cNvPr id="5" name="Title 1"/>
          <p:cNvSpPr txBox="1">
            <a:spLocks/>
          </p:cNvSpPr>
          <p:nvPr/>
        </p:nvSpPr>
        <p:spPr>
          <a:xfrm>
            <a:off x="4990337" y="499101"/>
            <a:ext cx="3721863" cy="836499"/>
          </a:xfrm>
          <a:prstGeom prst="rect">
            <a:avLst/>
          </a:prstGeom>
        </p:spPr>
        <p:txBody>
          <a:bodyPr vert="horz" lIns="0" tIns="36000" rIns="0" bIns="0" rtlCol="0" anchor="t">
            <a:noAutofit/>
          </a:bodyPr>
          <a:lstStyle>
            <a:lvl1pPr lvl="0" defTabSz="914047">
              <a:lnSpc>
                <a:spcPct val="80000"/>
              </a:lnSpc>
              <a:spcBef>
                <a:spcPct val="0"/>
              </a:spcBef>
              <a:buNone/>
              <a:defRPr sz="4800" b="0" i="0" spc="-50" baseline="0">
                <a:solidFill>
                  <a:schemeClr val="tx1">
                    <a:lumMod val="75000"/>
                    <a:lumOff val="25000"/>
                  </a:schemeClr>
                </a:solidFill>
                <a:latin typeface="Myriad Pro Condensed" charset="0"/>
                <a:ea typeface="Myriad Pro Condensed" charset="0"/>
                <a:cs typeface="Myriad Pro Condensed" charset="0"/>
              </a:defRPr>
            </a:lvl1pPr>
          </a:lstStyle>
          <a:p>
            <a:pPr lvl="0"/>
            <a:r>
              <a:rPr lang="en-US" sz="3600" b="0" i="0" dirty="0">
                <a:latin typeface="Myriad Pro Light Condensed" panose="020B0406030403020204" pitchFamily="34" charset="0"/>
              </a:rPr>
              <a:t>Click to edit Master title style</a:t>
            </a:r>
          </a:p>
        </p:txBody>
      </p:sp>
      <p:sp>
        <p:nvSpPr>
          <p:cNvPr id="7" name="Content Placeholder 3"/>
          <p:cNvSpPr>
            <a:spLocks noGrp="1"/>
          </p:cNvSpPr>
          <p:nvPr>
            <p:ph sz="quarter" idx="12"/>
          </p:nvPr>
        </p:nvSpPr>
        <p:spPr>
          <a:xfrm>
            <a:off x="4990337" y="1649172"/>
            <a:ext cx="3721863" cy="4840528"/>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625427" indent="-358748">
              <a:spcBef>
                <a:spcPts val="0"/>
              </a:spcBef>
              <a:buClr>
                <a:schemeClr val="bg1">
                  <a:lumMod val="50000"/>
                </a:schemeClr>
              </a:buClr>
              <a:buSzPct val="80000"/>
              <a:buFont typeface="+mj-lt"/>
              <a:buAutoNum type="arabicPeriod"/>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8" name="Text Placeholder 5"/>
          <p:cNvSpPr>
            <a:spLocks noGrp="1"/>
          </p:cNvSpPr>
          <p:nvPr>
            <p:ph type="body" sz="quarter" idx="13"/>
          </p:nvPr>
        </p:nvSpPr>
        <p:spPr>
          <a:xfrm>
            <a:off x="4990337" y="187221"/>
            <a:ext cx="3721863" cy="311880"/>
          </a:xfrm>
        </p:spPr>
        <p:txBody>
          <a:bodyPr vert="horz" lIns="0" tIns="0" rIns="0" bIns="0" rtlCol="0" anchor="b">
            <a:noAutofit/>
          </a:bodyPr>
          <a:lstStyle>
            <a:lvl1pPr>
              <a:defRPr lang="en-US" sz="1859"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315369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uas Partes de Conteúdo (três títulos)">
    <p:spTree>
      <p:nvGrpSpPr>
        <p:cNvPr id="1" name=""/>
        <p:cNvGrpSpPr/>
        <p:nvPr/>
      </p:nvGrpSpPr>
      <p:grpSpPr>
        <a:xfrm>
          <a:off x="0" y="0"/>
          <a:ext cx="0" cy="0"/>
          <a:chOff x="0" y="0"/>
          <a:chExt cx="0" cy="0"/>
        </a:xfrm>
      </p:grpSpPr>
      <p:sp>
        <p:nvSpPr>
          <p:cNvPr id="5" name="Título 4"/>
          <p:cNvSpPr>
            <a:spLocks noGrp="1"/>
          </p:cNvSpPr>
          <p:nvPr>
            <p:ph type="title"/>
          </p:nvPr>
        </p:nvSpPr>
        <p:spPr>
          <a:xfrm>
            <a:off x="431800" y="639763"/>
            <a:ext cx="8280400"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7" name="Content Placeholder 6"/>
          <p:cNvSpPr>
            <a:spLocks noGrp="1"/>
          </p:cNvSpPr>
          <p:nvPr>
            <p:ph sz="quarter" idx="12"/>
          </p:nvPr>
        </p:nvSpPr>
        <p:spPr>
          <a:xfrm>
            <a:off x="431800" y="2349500"/>
            <a:ext cx="3780000" cy="4140200"/>
          </a:xfrm>
        </p:spPr>
        <p:txBody>
          <a:bodyPr>
            <a:normAutofit/>
          </a:bodyPr>
          <a:lstStyle>
            <a:lvl1pPr>
              <a:defRPr sz="2000"/>
            </a:lvl1pPr>
            <a:lvl2pPr>
              <a:defRPr sz="1800"/>
            </a:lvl2pPr>
            <a:lvl3pPr marL="711200" indent="-171450">
              <a:tabLst/>
              <a:defRPr sz="1800"/>
            </a:lvl3pPr>
            <a:lvl4pPr>
              <a:defRPr sz="1800"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a:defRPr sz="1800"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932200" y="2349500"/>
            <a:ext cx="3780000" cy="4140200"/>
          </a:xfrm>
        </p:spPr>
        <p:txBody>
          <a:bodyPr>
            <a:normAutofit/>
          </a:bodyPr>
          <a:lstStyle>
            <a:lvl1pPr>
              <a:defRPr sz="2000"/>
            </a:lvl1pPr>
            <a:lvl2pPr>
              <a:defRPr sz="1800"/>
            </a:lvl2pPr>
            <a:lvl3pPr marL="711200" indent="-171450">
              <a:tabLst/>
              <a:defRPr sz="1800"/>
            </a:lvl3pPr>
            <a:lvl4pPr>
              <a:defRPr sz="1800"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a:defRPr sz="1800"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4"/>
          </p:nvPr>
        </p:nvSpPr>
        <p:spPr>
          <a:xfrm>
            <a:off x="431800" y="1809750"/>
            <a:ext cx="3780000" cy="539750"/>
          </a:xfrm>
        </p:spPr>
        <p:txBody>
          <a:bodyPr>
            <a:noAutofit/>
          </a:bodyPr>
          <a:lstStyle>
            <a:lvl1pPr marL="0" indent="0">
              <a:buFontTx/>
              <a:buNone/>
              <a:defRPr sz="2800" b="0" i="0">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vl2pPr marL="266613" indent="0">
              <a:buFontTx/>
              <a:buNone/>
              <a:defRPr/>
            </a:lvl2pPr>
            <a:lvl3pPr marL="536396" indent="0">
              <a:buFontTx/>
              <a:buNone/>
              <a:defRPr/>
            </a:lvl3pPr>
            <a:lvl4pPr marL="3175" indent="0">
              <a:buFontTx/>
              <a:buNone/>
              <a:defRPr/>
            </a:lvl4pPr>
            <a:lvl5pPr marL="358710" indent="0">
              <a:buFontTx/>
              <a:buNone/>
              <a:defRPr/>
            </a:lvl5pPr>
          </a:lstStyle>
          <a:p>
            <a:pPr lvl="0"/>
            <a:r>
              <a:rPr lang="en-US"/>
              <a:t>Edit Master text styles</a:t>
            </a:r>
          </a:p>
        </p:txBody>
      </p:sp>
      <p:sp>
        <p:nvSpPr>
          <p:cNvPr id="14" name="Text Placeholder 13"/>
          <p:cNvSpPr>
            <a:spLocks noGrp="1"/>
          </p:cNvSpPr>
          <p:nvPr>
            <p:ph type="body" sz="quarter" idx="15"/>
          </p:nvPr>
        </p:nvSpPr>
        <p:spPr>
          <a:xfrm>
            <a:off x="4932200" y="1809750"/>
            <a:ext cx="3780000" cy="539750"/>
          </a:xfrm>
        </p:spPr>
        <p:txBody>
          <a:bodyPr vert="horz" lIns="0" tIns="0" rIns="0" bIns="0" rtlCol="0">
            <a:noAutofit/>
          </a:bodyPr>
          <a:lstStyle>
            <a:lvl1pPr>
              <a:defRPr lang="en-US" sz="2800">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stStyle>
          <a:p>
            <a:pPr marL="0" lvl="0" indent="0">
              <a:buFontTx/>
              <a:buNone/>
            </a:pPr>
            <a:r>
              <a:rPr lang="en-US"/>
              <a:t>Edit Master text styles</a:t>
            </a:r>
          </a:p>
        </p:txBody>
      </p:sp>
      <p:sp>
        <p:nvSpPr>
          <p:cNvPr id="16" name="Text Placeholder 15"/>
          <p:cNvSpPr>
            <a:spLocks noGrp="1"/>
          </p:cNvSpPr>
          <p:nvPr>
            <p:ph type="body" sz="quarter" idx="16"/>
          </p:nvPr>
        </p:nvSpPr>
        <p:spPr>
          <a:xfrm>
            <a:off x="431800" y="279400"/>
            <a:ext cx="8280400" cy="360363"/>
          </a:xfrm>
        </p:spPr>
        <p:txBody>
          <a:bodyPr>
            <a:normAutofit/>
          </a:bodyPr>
          <a:lstStyle>
            <a:lvl1pPr marL="0" indent="0">
              <a:buNone/>
              <a:defRPr sz="2000"/>
            </a:lvl1pPr>
          </a:lstStyle>
          <a:p>
            <a:pPr lvl="0"/>
            <a:r>
              <a:rPr lang="en-US"/>
              <a:t>Edit Master text styles</a:t>
            </a:r>
          </a:p>
        </p:txBody>
      </p:sp>
    </p:spTree>
    <p:extLst>
      <p:ext uri="{BB962C8B-B14F-4D97-AF65-F5344CB8AC3E}">
        <p14:creationId xmlns:p14="http://schemas.microsoft.com/office/powerpoint/2010/main" val="243340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uas Partes de Conteúdo (vertical)">
    <p:spTree>
      <p:nvGrpSpPr>
        <p:cNvPr id="1" name=""/>
        <p:cNvGrpSpPr/>
        <p:nvPr/>
      </p:nvGrpSpPr>
      <p:grpSpPr>
        <a:xfrm>
          <a:off x="0" y="0"/>
          <a:ext cx="0" cy="0"/>
          <a:chOff x="0" y="0"/>
          <a:chExt cx="0" cy="0"/>
        </a:xfrm>
      </p:grpSpPr>
      <p:sp>
        <p:nvSpPr>
          <p:cNvPr id="3" name="Content Placeholder 3"/>
          <p:cNvSpPr>
            <a:spLocks noGrp="1"/>
          </p:cNvSpPr>
          <p:nvPr/>
        </p:nvSpPr>
        <p:spPr>
          <a:xfrm>
            <a:off x="431800" y="279400"/>
            <a:ext cx="8323014" cy="283663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lvl="3"/>
            <a:r>
              <a:rPr lang="en-US" sz="2800" noProof="0" dirty="0"/>
              <a:t>Fourth level</a:t>
            </a:r>
          </a:p>
          <a:p>
            <a:pPr lvl="4"/>
            <a:r>
              <a:rPr lang="en-US" sz="2800" noProof="0" dirty="0"/>
              <a:t>Fifth level</a:t>
            </a:r>
            <a:endParaRPr lang="pt-BR" sz="2800" noProof="0" dirty="0"/>
          </a:p>
        </p:txBody>
      </p:sp>
      <p:sp>
        <p:nvSpPr>
          <p:cNvPr id="4" name="Content Placeholder 3"/>
          <p:cNvSpPr>
            <a:spLocks noGrp="1"/>
          </p:cNvSpPr>
          <p:nvPr/>
        </p:nvSpPr>
        <p:spPr>
          <a:xfrm>
            <a:off x="389185" y="3743465"/>
            <a:ext cx="8365630" cy="271888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lvl="3"/>
            <a:r>
              <a:rPr lang="en-US" sz="2800" noProof="0" dirty="0"/>
              <a:t>Fourth level</a:t>
            </a:r>
          </a:p>
          <a:p>
            <a:pPr lvl="4"/>
            <a:r>
              <a:rPr lang="en-US" sz="2800" noProof="0" dirty="0"/>
              <a:t>Fifth level</a:t>
            </a:r>
            <a:endParaRPr lang="pt-BR" sz="2800" noProof="0" dirty="0"/>
          </a:p>
        </p:txBody>
      </p:sp>
    </p:spTree>
    <p:extLst>
      <p:ext uri="{BB962C8B-B14F-4D97-AF65-F5344CB8AC3E}">
        <p14:creationId xmlns:p14="http://schemas.microsoft.com/office/powerpoint/2010/main" val="70792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uas Partes de Conteúdo (vertical com títul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1800" y="1809749"/>
            <a:ext cx="8280400" cy="216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marL="711200" indent="-171450">
              <a:buSzPct val="80000"/>
              <a:tabLst/>
              <a:defRPr sz="2000">
                <a:latin typeface="+mn-lt"/>
                <a:ea typeface="Avenir Next Condensed" charset="0"/>
                <a:cs typeface="Avenir Next Condensed" charset="0"/>
              </a:defRPr>
            </a:lvl3pPr>
            <a:lvl4pPr marL="460291" indent="-457118">
              <a:spcBef>
                <a:spcPts val="0"/>
              </a:spcBef>
              <a:defRPr lang="en-US" sz="2000" b="0" i="0" kern="1200" spc="0" baseline="0" noProof="0" smtClean="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a:spcBef>
                <a:spcPts val="0"/>
              </a:spcBef>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4" name="Content Placeholder 3"/>
          <p:cNvSpPr>
            <a:spLocks noGrp="1"/>
          </p:cNvSpPr>
          <p:nvPr>
            <p:ph sz="half" idx="2"/>
          </p:nvPr>
        </p:nvSpPr>
        <p:spPr>
          <a:xfrm>
            <a:off x="431800" y="4329700"/>
            <a:ext cx="8280400" cy="216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marL="711200" indent="-171450">
              <a:buSzPct val="80000"/>
              <a:tabLst/>
              <a:defRPr sz="2000">
                <a:latin typeface="+mn-lt"/>
                <a:ea typeface="Avenir Next Condensed" charset="0"/>
                <a:cs typeface="Avenir Next Condensed" charset="0"/>
              </a:defRPr>
            </a:lvl3pPr>
            <a:lvl4pPr marL="460291" indent="-457118">
              <a:spcBef>
                <a:spcPts val="0"/>
              </a:spcBef>
              <a:defRPr lang="en-US" sz="2000" b="0" i="0" kern="1200" spc="0" baseline="0" noProof="0" smtClean="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a:spcBef>
                <a:spcPts val="0"/>
              </a:spcBef>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2" name="Título 1"/>
          <p:cNvSpPr>
            <a:spLocks noGrp="1"/>
          </p:cNvSpPr>
          <p:nvPr>
            <p:ph type="title"/>
          </p:nvPr>
        </p:nvSpPr>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5" name="Text Placeholder 5"/>
          <p:cNvSpPr>
            <a:spLocks noGrp="1"/>
          </p:cNvSpPr>
          <p:nvPr>
            <p:ph type="body" sz="quarter" idx="11"/>
          </p:nvPr>
        </p:nvSpPr>
        <p:spPr>
          <a:xfrm>
            <a:off x="431800" y="260351"/>
            <a:ext cx="8280400" cy="360362"/>
          </a:xfrm>
        </p:spPr>
        <p:txBody>
          <a:bodyPr vert="horz" lIns="0" tIns="0" rIns="0" bIns="0" rtlCol="0" anchor="b">
            <a:noAutofit/>
          </a:bodyPr>
          <a:lstStyle>
            <a:lvl1pPr>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201663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431800" y="646171"/>
            <a:ext cx="8280402" cy="809625"/>
          </a:xfrm>
        </p:spPr>
        <p:txBody>
          <a:bodyPr vert="horz" lIns="0" tIns="36000" rIns="0" bIns="0" rtlCol="0" anchor="t">
            <a:noAutofit/>
          </a:bodyPr>
          <a:lstStyle>
            <a:lvl1pPr>
              <a:defRPr lang="pt-BR" noProof="0" dirty="0">
                <a:latin typeface="+mn-lt"/>
              </a:defRPr>
            </a:lvl1pPr>
          </a:lstStyle>
          <a:p>
            <a:pPr lvl="0"/>
            <a:r>
              <a:rPr lang="en-US" noProof="0"/>
              <a:t>Click to edit Master title style</a:t>
            </a:r>
            <a:endParaRPr lang="pt-BR" noProof="0" dirty="0"/>
          </a:p>
        </p:txBody>
      </p:sp>
      <p:sp>
        <p:nvSpPr>
          <p:cNvPr id="3"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261244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Default - 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2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ítulo e Conteúdo (esquerda)">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1801" y="1628777"/>
            <a:ext cx="3784599" cy="4824413"/>
          </a:xfrm>
        </p:spPr>
        <p:txBody>
          <a:bodyPr vert="horz" lIns="0" tIns="0" rIns="0" bIns="0" rtlCol="0">
            <a:normAutofit/>
          </a:bodyPr>
          <a:lstStyle>
            <a:lvl1pPr>
              <a:buSzPct val="80000"/>
              <a:defRPr lang="x-none" smtClean="0"/>
            </a:lvl1pPr>
            <a:lvl2pPr marL="536438" indent="-269805">
              <a:buSzPct val="80000"/>
              <a:defRPr lang="en-US" sz="2000" kern="1200" spc="0" baseline="0" noProof="0" dirty="0" smtClean="0">
                <a:solidFill>
                  <a:schemeClr val="tx1"/>
                </a:solidFill>
                <a:latin typeface="+mn-lt"/>
                <a:ea typeface="Avenir Next Condensed" charset="0"/>
                <a:cs typeface="Avenir Next Condensed" charset="0"/>
              </a:defRPr>
            </a:lvl2pPr>
            <a:lvl3pPr>
              <a:buSzPct val="80000"/>
              <a:defRPr lang="x-none" smtClean="0"/>
            </a:lvl3pPr>
            <a:lvl4pPr marL="460327" indent="-457154">
              <a:spcBef>
                <a:spcPts val="0"/>
              </a:spcBef>
              <a:defRPr lang="en-US" sz="2400" kern="1200" spc="0" baseline="0" noProof="0" smtClean="0">
                <a:solidFill>
                  <a:schemeClr val="tx1"/>
                </a:solidFill>
                <a:latin typeface="Latin Modern Mono Light Cond 10" charset="0"/>
                <a:ea typeface="+mn-ea"/>
                <a:cs typeface="Calibri" pitchFamily="34" charset="0"/>
              </a:defRPr>
            </a:lvl4pPr>
            <a:lvl5pPr marL="873035" indent="-514298">
              <a:spcBef>
                <a:spcPts val="0"/>
              </a:spcBef>
              <a:defRPr lang="pt-BR" sz="2400" kern="1200" spc="0" baseline="0" noProof="0" dirty="0">
                <a:solidFill>
                  <a:schemeClr val="tx1"/>
                </a:solidFill>
                <a:latin typeface="Latin Modern Mono Light Cond 10" charset="0"/>
                <a:ea typeface="+mn-ea"/>
                <a:cs typeface="Calibri"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5" name="Title 1"/>
          <p:cNvSpPr>
            <a:spLocks noGrp="1"/>
          </p:cNvSpPr>
          <p:nvPr>
            <p:ph type="title"/>
          </p:nvPr>
        </p:nvSpPr>
        <p:spPr>
          <a:xfrm>
            <a:off x="431801" y="549277"/>
            <a:ext cx="8280400" cy="863598"/>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6" name="Text Placeholder 5"/>
          <p:cNvSpPr>
            <a:spLocks noGrp="1"/>
          </p:cNvSpPr>
          <p:nvPr>
            <p:ph type="body" sz="quarter" idx="11"/>
          </p:nvPr>
        </p:nvSpPr>
        <p:spPr>
          <a:xfrm>
            <a:off x="431801" y="188914"/>
            <a:ext cx="8280400" cy="360362"/>
          </a:xfrm>
        </p:spPr>
        <p:txBody>
          <a:bodyPr vert="horz" lIns="0" tIns="0" rIns="0" bIns="0" rtlCol="0" anchor="b">
            <a:noAutofit/>
          </a:bodyPr>
          <a:lstStyle>
            <a:lvl1pPr>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401923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ítulo e Conteúdo (direita)">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932041" y="1628776"/>
            <a:ext cx="3780159" cy="4824412"/>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a:buSzPct val="80000"/>
              <a:defRPr sz="2000">
                <a:latin typeface="+mn-lt"/>
                <a:ea typeface="Avenir Next Condensed" charset="0"/>
                <a:cs typeface="Avenir Next Condensed" charset="0"/>
              </a:defRPr>
            </a:lvl3pPr>
            <a:lvl4pPr marL="460327" indent="-457154">
              <a:spcBef>
                <a:spcPts val="0"/>
              </a:spcBef>
              <a:defRPr lang="en-US" sz="2400" kern="1200" spc="0" baseline="0" noProof="0" dirty="0" smtClean="0">
                <a:solidFill>
                  <a:schemeClr val="tx1"/>
                </a:solidFill>
                <a:latin typeface="Latin Modern Mono Light Cond 10" charset="0"/>
                <a:ea typeface="+mn-ea"/>
                <a:cs typeface="Calibri" pitchFamily="34" charset="0"/>
              </a:defRPr>
            </a:lvl4pPr>
            <a:lvl5pPr marL="873035" indent="-514298">
              <a:spcBef>
                <a:spcPts val="0"/>
              </a:spcBef>
              <a:defRPr lang="pt-BR" sz="2400" kern="1200" spc="0" baseline="0" noProof="0" dirty="0">
                <a:solidFill>
                  <a:schemeClr val="tx1"/>
                </a:solidFill>
                <a:latin typeface="Latin Modern Mono Light Cond 10" charset="0"/>
                <a:ea typeface="+mn-ea"/>
                <a:cs typeface="Calibri" pitchFamily="34" charset="0"/>
              </a:defRPr>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5" name="Title 1"/>
          <p:cNvSpPr>
            <a:spLocks noGrp="1"/>
          </p:cNvSpPr>
          <p:nvPr>
            <p:ph type="title"/>
          </p:nvPr>
        </p:nvSpPr>
        <p:spPr>
          <a:xfrm>
            <a:off x="431801" y="549277"/>
            <a:ext cx="8280400" cy="863598"/>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6" name="Text Placeholder 5"/>
          <p:cNvSpPr>
            <a:spLocks noGrp="1"/>
          </p:cNvSpPr>
          <p:nvPr>
            <p:ph type="body" sz="quarter" idx="11"/>
          </p:nvPr>
        </p:nvSpPr>
        <p:spPr>
          <a:xfrm>
            <a:off x="431801" y="188914"/>
            <a:ext cx="8280399" cy="360362"/>
          </a:xfrm>
        </p:spPr>
        <p:txBody>
          <a:bodyPr vert="horz" lIns="0" tIns="0" rIns="0" bIns="0" rtlCol="0" anchor="b">
            <a:noAutofit/>
          </a:bodyPr>
          <a:lstStyle>
            <a:lvl1pPr>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298692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beçalho da Seção">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1801" y="1449387"/>
            <a:ext cx="8280400" cy="1093665"/>
          </a:xfrm>
        </p:spPr>
        <p:txBody>
          <a:bodyPr anchor="t"/>
          <a:lstStyle>
            <a:lvl1pPr algn="l" defTabSz="914118" rtl="0" eaLnBrk="1" latinLnBrk="0" hangingPunct="1">
              <a:lnSpc>
                <a:spcPct val="80000"/>
              </a:lnSpc>
              <a:spcBef>
                <a:spcPct val="0"/>
              </a:spcBef>
              <a:buNone/>
              <a:defRPr lang="pt-BR" sz="5400" b="0" i="0" kern="1200" spc="-100" baseline="0" noProof="0" dirty="0">
                <a:solidFill>
                  <a:schemeClr val="tx1"/>
                </a:solidFill>
                <a:latin typeface="+mn-lt"/>
                <a:ea typeface="Avenir Next Condensed" charset="0"/>
                <a:cs typeface="Avenir Next Condensed" charset="0"/>
              </a:defRPr>
            </a:lvl1pPr>
          </a:lstStyle>
          <a:p>
            <a:r>
              <a:rPr lang="pt-BR" noProof="0" dirty="0"/>
              <a:t>Título do exemplo</a:t>
            </a:r>
          </a:p>
        </p:txBody>
      </p:sp>
      <p:sp>
        <p:nvSpPr>
          <p:cNvPr id="3" name="Espaço Reservado para Texto 2"/>
          <p:cNvSpPr>
            <a:spLocks noGrp="1"/>
          </p:cNvSpPr>
          <p:nvPr>
            <p:ph type="body" idx="1" hasCustomPrompt="1"/>
          </p:nvPr>
        </p:nvSpPr>
        <p:spPr>
          <a:xfrm>
            <a:off x="431800" y="2543053"/>
            <a:ext cx="8280401" cy="1606672"/>
          </a:xfrm>
        </p:spPr>
        <p:txBody>
          <a:bodyPr anchor="t"/>
          <a:lstStyle>
            <a:lvl1pPr marL="0" indent="0">
              <a:buNone/>
              <a:defRPr sz="2400">
                <a:solidFill>
                  <a:schemeClr val="tx1"/>
                </a:solidFill>
                <a:latin typeface="+mn-lt"/>
                <a:ea typeface="Avenir Next Condensed" charset="0"/>
                <a:cs typeface="Avenir Next Condensed" charset="0"/>
              </a:defRPr>
            </a:lvl1pPr>
            <a:lvl2pPr marL="457059" indent="0">
              <a:buNone/>
              <a:defRPr sz="1800">
                <a:solidFill>
                  <a:schemeClr val="tx1">
                    <a:tint val="75000"/>
                  </a:schemeClr>
                </a:solidFill>
              </a:defRPr>
            </a:lvl2pPr>
            <a:lvl3pPr marL="914118" indent="0">
              <a:buNone/>
              <a:defRPr sz="1600">
                <a:solidFill>
                  <a:schemeClr val="tx1">
                    <a:tint val="75000"/>
                  </a:schemeClr>
                </a:solidFill>
              </a:defRPr>
            </a:lvl3pPr>
            <a:lvl4pPr marL="1371180" indent="0">
              <a:buNone/>
              <a:defRPr sz="1400">
                <a:solidFill>
                  <a:schemeClr val="tx1">
                    <a:tint val="75000"/>
                  </a:schemeClr>
                </a:solidFill>
              </a:defRPr>
            </a:lvl4pPr>
            <a:lvl5pPr marL="1828239" indent="0">
              <a:buNone/>
              <a:defRPr sz="1400">
                <a:solidFill>
                  <a:schemeClr val="tx1">
                    <a:tint val="75000"/>
                  </a:schemeClr>
                </a:solidFill>
              </a:defRPr>
            </a:lvl5pPr>
            <a:lvl6pPr marL="2285298" indent="0">
              <a:buNone/>
              <a:defRPr sz="1400">
                <a:solidFill>
                  <a:schemeClr val="tx1">
                    <a:tint val="75000"/>
                  </a:schemeClr>
                </a:solidFill>
              </a:defRPr>
            </a:lvl6pPr>
            <a:lvl7pPr marL="2742360" indent="0">
              <a:buNone/>
              <a:defRPr sz="1400">
                <a:solidFill>
                  <a:schemeClr val="tx1">
                    <a:tint val="75000"/>
                  </a:schemeClr>
                </a:solidFill>
              </a:defRPr>
            </a:lvl7pPr>
            <a:lvl8pPr marL="3199416" indent="0">
              <a:buNone/>
              <a:defRPr sz="1400">
                <a:solidFill>
                  <a:schemeClr val="tx1">
                    <a:tint val="75000"/>
                  </a:schemeClr>
                </a:solidFill>
              </a:defRPr>
            </a:lvl8pPr>
            <a:lvl9pPr marL="3656478" indent="0">
              <a:buNone/>
              <a:defRPr sz="1400">
                <a:solidFill>
                  <a:schemeClr val="tx1">
                    <a:tint val="75000"/>
                  </a:schemeClr>
                </a:solidFill>
              </a:defRPr>
            </a:lvl9pPr>
          </a:lstStyle>
          <a:p>
            <a:pPr lvl="0"/>
            <a:r>
              <a:rPr lang="pt-BR" noProof="0" dirty="0"/>
              <a:t>Algum detalhe sobre o exemplo</a:t>
            </a:r>
          </a:p>
        </p:txBody>
      </p:sp>
      <p:sp>
        <p:nvSpPr>
          <p:cNvPr id="6" name="Text Placeholder 5"/>
          <p:cNvSpPr>
            <a:spLocks noGrp="1"/>
          </p:cNvSpPr>
          <p:nvPr>
            <p:ph type="body" sz="quarter" idx="10" hasCustomPrompt="1"/>
          </p:nvPr>
        </p:nvSpPr>
        <p:spPr>
          <a:xfrm>
            <a:off x="431801" y="865540"/>
            <a:ext cx="8280399" cy="569787"/>
          </a:xfrm>
        </p:spPr>
        <p:txBody>
          <a:bodyPr anchor="b">
            <a:normAutofit/>
          </a:bodyPr>
          <a:lstStyle>
            <a:lvl1pPr marL="0" indent="0">
              <a:buNone/>
              <a:defRPr sz="2800"/>
            </a:lvl1pPr>
            <a:lvl2pPr marL="269791" indent="0">
              <a:buNone/>
              <a:defRPr/>
            </a:lvl2pPr>
            <a:lvl3pPr marL="544345" indent="0">
              <a:buNone/>
              <a:defRPr/>
            </a:lvl3pPr>
            <a:lvl4pPr marL="801442" indent="0">
              <a:buNone/>
              <a:defRPr/>
            </a:lvl4pPr>
            <a:lvl5pPr marL="1082342" indent="0">
              <a:buNone/>
              <a:defRPr/>
            </a:lvl5pPr>
          </a:lstStyle>
          <a:p>
            <a:pPr lvl="0"/>
            <a:r>
              <a:rPr lang="pt-BR" noProof="0" dirty="0"/>
              <a:t>Número do exemplo</a:t>
            </a:r>
          </a:p>
        </p:txBody>
      </p:sp>
    </p:spTree>
    <p:extLst>
      <p:ext uri="{BB962C8B-B14F-4D97-AF65-F5344CB8AC3E}">
        <p14:creationId xmlns:p14="http://schemas.microsoft.com/office/powerpoint/2010/main" val="291797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0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449388"/>
            <a:ext cx="8280401" cy="5040312"/>
          </a:xfrm>
        </p:spPr>
        <p:txBody>
          <a:bodyPr vert="horz" lIns="0" tIns="0" rIns="0" bIns="0" rtlCol="0">
            <a:normAutofit/>
          </a:bodyPr>
          <a:lstStyle>
            <a:lvl1pPr marL="266612" indent="-266612">
              <a:lnSpc>
                <a:spcPct val="100000"/>
              </a:lnSpc>
              <a:spcBef>
                <a:spcPts val="1800"/>
              </a:spcBef>
              <a:spcAft>
                <a:spcPts val="0"/>
              </a:spcAft>
              <a:buSzPct val="100000"/>
              <a:defRPr lang="en-US" sz="2400" noProof="0" smtClean="0"/>
            </a:lvl1pPr>
            <a:lvl2pPr>
              <a:lnSpc>
                <a:spcPct val="100000"/>
              </a:lnSpc>
              <a:spcBef>
                <a:spcPts val="600"/>
              </a:spcBef>
              <a:buSzPct val="100000"/>
              <a:defRPr lang="en-US" sz="2400" noProof="0" smtClean="0"/>
            </a:lvl2pPr>
            <a:lvl3pPr marL="715725" indent="-179329">
              <a:lnSpc>
                <a:spcPct val="100000"/>
              </a:lnSpc>
              <a:spcBef>
                <a:spcPts val="300"/>
              </a:spcBef>
              <a:buSzPct val="100000"/>
              <a:defRPr lang="en-US" sz="2000" noProof="0" smtClean="0"/>
            </a:lvl3pPr>
            <a:lvl4pPr marL="454025" indent="-454025">
              <a:lnSpc>
                <a:spcPct val="90000"/>
              </a:lnSpc>
              <a:buClr>
                <a:schemeClr val="bg1">
                  <a:lumMod val="50000"/>
                </a:schemeClr>
              </a:buClr>
              <a:buSzPct val="75000"/>
              <a:buFont typeface="+mj-lt"/>
              <a:buAutoNum type="arabicPeriod"/>
              <a:tabLst/>
              <a:defRPr lang="en-US" sz="20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711200" indent="-442913">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889000" indent="-352425"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8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348787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xemplo (spec)">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000" b="0" i="0" noProof="0" dirty="0">
                <a:solidFill>
                  <a:srgbClr val="EBEBEB"/>
                </a:solidFill>
                <a:latin typeface="+mj-lt"/>
                <a:ea typeface="Myriad Pro Condensed" charset="0"/>
                <a:cs typeface="Myriad Pro Condensed"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809750"/>
            <a:ext cx="8280401" cy="4679950"/>
          </a:xfrm>
        </p:spPr>
        <p:txBody>
          <a:bodyPr vert="horz" lIns="0" tIns="0" rIns="0" bIns="0" rtlCol="0">
            <a:normAutofit/>
          </a:bodyPr>
          <a:lstStyle>
            <a:lvl1pPr>
              <a:spcBef>
                <a:spcPts val="1200"/>
              </a:spcBef>
              <a:spcAft>
                <a:spcPts val="600"/>
              </a:spcAft>
              <a:defRPr lang="en-US" sz="2400" b="0" i="0" noProof="0" smtClean="0">
                <a:solidFill>
                  <a:srgbClr val="EBEBEB"/>
                </a:solidFill>
                <a:latin typeface="+mn-lt"/>
                <a:ea typeface="Myriad Pro SemiCondensed" charset="0"/>
                <a:cs typeface="Myriad Pro SemiCondensed" charset="0"/>
              </a:defRPr>
            </a:lvl1pPr>
            <a:lvl2pPr>
              <a:defRPr lang="en-US" sz="2400" noProof="0" smtClean="0">
                <a:solidFill>
                  <a:srgbClr val="EBEBEB"/>
                </a:solidFill>
                <a:latin typeface="+mn-lt"/>
              </a:defRPr>
            </a:lvl2pPr>
            <a:lvl3pPr>
              <a:defRPr lang="en-US" sz="2000" noProof="0" smtClean="0">
                <a:solidFill>
                  <a:srgbClr val="EBEBEB"/>
                </a:solidFill>
                <a:latin typeface="+mn-lt"/>
              </a:defRPr>
            </a:lvl3pPr>
            <a:lvl4pPr>
              <a:defRPr lang="en-US" noProof="0" smtClean="0">
                <a:solidFill>
                  <a:srgbClr val="EBEBEB"/>
                </a:solidFill>
              </a:defRPr>
            </a:lvl4pPr>
            <a:lvl5pPr>
              <a:defRPr lang="pt-BR" noProof="0" dirty="0">
                <a:solidFill>
                  <a:srgbClr val="EBEBEB"/>
                </a:solidFill>
              </a:defRPr>
            </a:lvl5pPr>
          </a:lstStyle>
          <a:p>
            <a:pPr lvl="0">
              <a:lnSpc>
                <a:spcPct val="100000"/>
              </a:lnSpc>
            </a:pPr>
            <a:r>
              <a:rPr lang="en-US" noProof="0"/>
              <a:t>Edit Master text styles</a:t>
            </a:r>
          </a:p>
          <a:p>
            <a:pPr lvl="1">
              <a:lnSpc>
                <a:spcPct val="100000"/>
              </a:lnSpc>
            </a:pPr>
            <a:r>
              <a:rPr lang="en-US" noProof="0"/>
              <a:t>Second level</a:t>
            </a:r>
          </a:p>
          <a:p>
            <a:pPr lvl="2">
              <a:lnSpc>
                <a:spcPct val="100000"/>
              </a:lnSpc>
            </a:pPr>
            <a:r>
              <a:rPr lang="en-US" noProof="0"/>
              <a:t>Third level</a:t>
            </a:r>
          </a:p>
          <a:p>
            <a:pPr lvl="3">
              <a:lnSpc>
                <a:spcPct val="100000"/>
              </a:lnSpc>
            </a:pPr>
            <a:r>
              <a:rPr lang="en-US" noProof="0"/>
              <a:t>Fourth level</a:t>
            </a:r>
          </a:p>
          <a:p>
            <a:pPr lvl="4">
              <a:lnSpc>
                <a:spcPct val="100000"/>
              </a:lnSpc>
            </a:pPr>
            <a:r>
              <a:rPr lang="en-US" noProof="0"/>
              <a:t>Fifth level</a:t>
            </a:r>
            <a:endParaRPr lang="pt-BR" noProof="0" dirty="0"/>
          </a:p>
        </p:txBody>
      </p:sp>
      <p:sp>
        <p:nvSpPr>
          <p:cNvPr id="6" name="Text Placeholder 5"/>
          <p:cNvSpPr>
            <a:spLocks noGrp="1"/>
          </p:cNvSpPr>
          <p:nvPr>
            <p:ph type="body" sz="quarter" idx="11"/>
          </p:nvPr>
        </p:nvSpPr>
        <p:spPr>
          <a:xfrm>
            <a:off x="431800" y="279400"/>
            <a:ext cx="8280400" cy="360363"/>
          </a:xfrm>
        </p:spPr>
        <p:txBody>
          <a:bodyPr vert="horz" lIns="0" tIns="0" rIns="0" bIns="0" rtlCol="0" anchor="b">
            <a:noAutofit/>
          </a:bodyPr>
          <a:lstStyle>
            <a:lvl1pPr marL="266612" indent="-266612">
              <a:buFontTx/>
              <a:buNone/>
              <a:defRPr lang="en-US" sz="2000" smtClean="0">
                <a:solidFill>
                  <a:srgbClr val="EBEBEB"/>
                </a:solidFill>
              </a:defRPr>
            </a:lvl1pPr>
          </a:lstStyle>
          <a:p>
            <a:pPr marL="0" lvl="0" indent="0"/>
            <a:r>
              <a:rPr lang="en-US" noProof="0"/>
              <a:t>Edit Master text styles</a:t>
            </a:r>
          </a:p>
        </p:txBody>
      </p:sp>
    </p:spTree>
    <p:extLst>
      <p:ext uri="{BB962C8B-B14F-4D97-AF65-F5344CB8AC3E}">
        <p14:creationId xmlns:p14="http://schemas.microsoft.com/office/powerpoint/2010/main" val="196764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xemplo (desenvolviment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8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449388"/>
            <a:ext cx="8280401" cy="5040312"/>
          </a:xfrm>
        </p:spPr>
        <p:txBody>
          <a:bodyPr vert="horz" lIns="0" tIns="0" rIns="0" bIns="0" rtlCol="0">
            <a:normAutofit/>
          </a:bodyPr>
          <a:lstStyle>
            <a:lvl1pPr marL="266612" indent="-266612">
              <a:lnSpc>
                <a:spcPct val="100000"/>
              </a:lnSpc>
              <a:spcBef>
                <a:spcPts val="1200"/>
              </a:spcBef>
              <a:spcAft>
                <a:spcPts val="600"/>
              </a:spcAft>
              <a:buSzPct val="100000"/>
              <a:defRPr lang="en-US" sz="2400" noProof="0" smtClean="0"/>
            </a:lvl1pPr>
            <a:lvl2pPr>
              <a:lnSpc>
                <a:spcPct val="100000"/>
              </a:lnSpc>
              <a:spcBef>
                <a:spcPts val="600"/>
              </a:spcBef>
              <a:buSzPct val="100000"/>
              <a:defRPr lang="en-US" sz="2400" noProof="0" smtClean="0"/>
            </a:lvl2pPr>
            <a:lvl3pPr marL="715725" indent="-179329">
              <a:lnSpc>
                <a:spcPct val="100000"/>
              </a:lnSpc>
              <a:spcBef>
                <a:spcPts val="300"/>
              </a:spcBef>
              <a:buSzPct val="100000"/>
              <a:defRPr lang="en-US" sz="2000" noProof="0" smtClean="0"/>
            </a:lvl3pPr>
            <a:lvl4pPr marL="358710" indent="-358710">
              <a:lnSpc>
                <a:spcPct val="90000"/>
              </a:lnSpc>
              <a:buClr>
                <a:schemeClr val="bg1">
                  <a:lumMod val="50000"/>
                </a:schemeClr>
              </a:buClr>
              <a:buSzPct val="75000"/>
              <a:buFont typeface="+mj-lt"/>
              <a:buAutoNum type="arabicPeriod"/>
              <a:defRPr lang="en-US" sz="18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628650" indent="-355600">
              <a:lnSpc>
                <a:spcPct val="90000"/>
              </a:lnSpc>
              <a:spcBef>
                <a:spcPts val="0"/>
              </a:spcBef>
              <a:buClr>
                <a:schemeClr val="bg1">
                  <a:lumMod val="50000"/>
                </a:schemeClr>
              </a:buClr>
              <a:buSzPct val="75000"/>
              <a:buFont typeface="+mj-lt"/>
              <a:buAutoNum type="arabicPeriod"/>
              <a:tabLst>
                <a:tab pos="990000" algn="l"/>
                <a:tab pos="1350000" algn="l"/>
                <a:tab pos="1710000" algn="l"/>
                <a:tab pos="2070000" algn="l"/>
              </a:tabLst>
              <a:defRPr lang="pt-BR" sz="18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889000" indent="-352425"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8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a:solidFill>
            <a:schemeClr val="tx1">
              <a:lumMod val="65000"/>
              <a:lumOff val="35000"/>
            </a:schemeClr>
          </a:solidFill>
        </p:spPr>
        <p:txBody>
          <a:bodyPr vert="horz" lIns="0" tIns="0" rIns="0" bIns="0" rtlCol="0" anchor="b">
            <a:noAutofit/>
          </a:bodyPr>
          <a:lstStyle>
            <a:lvl1pPr>
              <a:buFontTx/>
              <a:buNone/>
              <a:defRPr lang="en-US" sz="2000" noProof="0" smtClean="0">
                <a:solidFill>
                  <a:schemeClr val="bg1">
                    <a:lumMod val="85000"/>
                  </a:schemeClr>
                </a:solidFill>
              </a:defRPr>
            </a:lvl1pPr>
          </a:lstStyle>
          <a:p>
            <a:pPr marL="0" lvl="0" indent="0">
              <a:buNone/>
            </a:pPr>
            <a:r>
              <a:rPr lang="en-US" noProof="0"/>
              <a:t>Edit Master text styles</a:t>
            </a:r>
          </a:p>
        </p:txBody>
      </p:sp>
    </p:spTree>
    <p:extLst>
      <p:ext uri="{BB962C8B-B14F-4D97-AF65-F5344CB8AC3E}">
        <p14:creationId xmlns:p14="http://schemas.microsoft.com/office/powerpoint/2010/main" val="123230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12">
          <p15:clr>
            <a:srgbClr val="FBAE40"/>
          </p15:clr>
        </p15:guide>
        <p15:guide id="2" pos="45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mente conteúd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8280400" cy="6210300"/>
          </a:xfrm>
        </p:spPr>
        <p:txBody>
          <a:bodyPr/>
          <a:lstStyle>
            <a:lvl4pPr marL="454025" indent="-450850">
              <a:buFont typeface="+mj-lt"/>
              <a:buAutoNum type="arabicPeriod"/>
              <a:defRPr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711200" indent="-442913">
              <a:buFont typeface="+mj-lt"/>
              <a:buAutoNum type="arabicPeriod"/>
              <a:defRPr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09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
        <p:nvSpPr>
          <p:cNvPr id="5" name="Content Placeholder 4"/>
          <p:cNvSpPr>
            <a:spLocks noGrp="1"/>
          </p:cNvSpPr>
          <p:nvPr>
            <p:ph sz="quarter" idx="12"/>
          </p:nvPr>
        </p:nvSpPr>
        <p:spPr>
          <a:xfrm>
            <a:off x="4859338" y="1809750"/>
            <a:ext cx="3852862" cy="4679950"/>
          </a:xfrm>
        </p:spPr>
        <p:txBody>
          <a:bodyPr/>
          <a:lstStyle>
            <a:lvl4pPr>
              <a:defRPr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a:defRPr b="0" i="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19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e conteúdo (esq)">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MU Typewriter Text Light" panose="02000309000000000000" pitchFamily="49" charset="0"/>
                <a:ea typeface="CMU Typewriter Text Light" panose="02000309000000000000" pitchFamily="49" charset="0"/>
                <a:cs typeface="CMU Typewriter Text Light" panose="02000309000000000000" pitchFamily="49"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37964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ítulo e conteúdo (dir)">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
        <p:nvSpPr>
          <p:cNvPr id="5" name="Content Placeholder 4"/>
          <p:cNvSpPr>
            <a:spLocks noGrp="1"/>
          </p:cNvSpPr>
          <p:nvPr>
            <p:ph sz="quarter" idx="12"/>
          </p:nvPr>
        </p:nvSpPr>
        <p:spPr>
          <a:xfrm>
            <a:off x="4859338" y="1809750"/>
            <a:ext cx="3852862" cy="4679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592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800" y="620713"/>
            <a:ext cx="8280400" cy="1189037"/>
          </a:xfrm>
          <a:prstGeom prst="rect">
            <a:avLst/>
          </a:prstGeom>
        </p:spPr>
        <p:txBody>
          <a:bodyPr vert="horz" lIns="0" tIns="36000" rIns="0" bIns="0" rtlCol="0" anchor="t">
            <a:noAutofit/>
          </a:bodyPr>
          <a:lstStyle/>
          <a:p>
            <a:r>
              <a:rPr lang="pt-BR" noProof="0" dirty="0"/>
              <a:t>Clique para editar </a:t>
            </a:r>
            <a:br>
              <a:rPr lang="pt-BR" noProof="0" dirty="0"/>
            </a:br>
            <a:r>
              <a:rPr lang="pt-BR" noProof="0" dirty="0"/>
              <a:t>o título mestre</a:t>
            </a:r>
          </a:p>
        </p:txBody>
      </p:sp>
      <p:sp>
        <p:nvSpPr>
          <p:cNvPr id="3" name="Text Placeholder 2"/>
          <p:cNvSpPr>
            <a:spLocks noGrp="1"/>
          </p:cNvSpPr>
          <p:nvPr>
            <p:ph type="body" idx="1"/>
          </p:nvPr>
        </p:nvSpPr>
        <p:spPr>
          <a:xfrm>
            <a:off x="431800" y="1809750"/>
            <a:ext cx="8280400" cy="4679950"/>
          </a:xfrm>
          <a:prstGeom prst="rect">
            <a:avLst/>
          </a:prstGeom>
        </p:spPr>
        <p:txBody>
          <a:bodyPr vert="horz" lIns="0" tIns="0" rIns="0" bIns="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1781896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4" r:id="rId17"/>
    <p:sldLayoutId id="2147483735"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047" rtl="0" eaLnBrk="1" latinLnBrk="0" hangingPunct="1">
        <a:lnSpc>
          <a:spcPct val="80000"/>
        </a:lnSpc>
        <a:spcBef>
          <a:spcPct val="0"/>
        </a:spcBef>
        <a:buNone/>
        <a:defRPr sz="4000" b="0" i="0" kern="1200" spc="-50" baseline="0">
          <a:solidFill>
            <a:schemeClr val="tx1">
              <a:lumMod val="75000"/>
              <a:lumOff val="25000"/>
            </a:schemeClr>
          </a:solidFill>
          <a:latin typeface="+mn-lt"/>
          <a:ea typeface="Roboto Condensed Light" charset="0"/>
          <a:cs typeface="Roboto Condensed Light" charset="0"/>
        </a:defRPr>
      </a:lvl1pPr>
    </p:titleStyle>
    <p:bodyStyle>
      <a:lvl1pPr marL="266612" indent="-266612" algn="l" defTabSz="914047" rtl="0" eaLnBrk="1" latinLnBrk="0" hangingPunct="1">
        <a:spcBef>
          <a:spcPts val="1800"/>
        </a:spcBef>
        <a:buClr>
          <a:schemeClr val="accent2"/>
        </a:buClr>
        <a:buSzPct val="100000"/>
        <a:buFont typeface="Wingdings" panose="05000000000000000000" pitchFamily="2" charset="2"/>
        <a:buChar char="§"/>
        <a:tabLst/>
        <a:defRPr sz="2400" b="0" i="0" kern="1200" spc="0" baseline="0">
          <a:solidFill>
            <a:schemeClr val="tx1"/>
          </a:solidFill>
          <a:latin typeface="+mn-lt"/>
          <a:ea typeface="Roboto Condensed Light" charset="0"/>
          <a:cs typeface="Roboto Condensed Light" charset="0"/>
        </a:defRPr>
      </a:lvl1pPr>
      <a:lvl2pPr marL="536397" indent="-269784" algn="l" defTabSz="914047" rtl="0" eaLnBrk="1" latinLnBrk="0" hangingPunct="1">
        <a:spcBef>
          <a:spcPts val="600"/>
        </a:spcBef>
        <a:spcAft>
          <a:spcPts val="0"/>
        </a:spcAft>
        <a:buClr>
          <a:schemeClr val="bg1">
            <a:lumMod val="65000"/>
          </a:schemeClr>
        </a:buClr>
        <a:buSzPct val="100000"/>
        <a:buFont typeface="Wingdings" panose="05000000000000000000" pitchFamily="2" charset="2"/>
        <a:buChar char="§"/>
        <a:tabLst/>
        <a:defRPr sz="2400" b="0" i="0" kern="1200" spc="0" baseline="0">
          <a:solidFill>
            <a:schemeClr val="tx1"/>
          </a:solidFill>
          <a:latin typeface="+mn-lt"/>
          <a:ea typeface="Roboto Condensed Light" charset="0"/>
          <a:cs typeface="Roboto Condensed Light" charset="0"/>
        </a:defRPr>
      </a:lvl2pPr>
      <a:lvl3pPr marL="803275" indent="-268288" algn="l" defTabSz="914047" rtl="0" eaLnBrk="1" latinLnBrk="0" hangingPunct="1">
        <a:spcBef>
          <a:spcPts val="300"/>
        </a:spcBef>
        <a:spcAft>
          <a:spcPts val="0"/>
        </a:spcAft>
        <a:buClr>
          <a:schemeClr val="bg1">
            <a:lumMod val="85000"/>
          </a:schemeClr>
        </a:buClr>
        <a:buSzPct val="100000"/>
        <a:buFont typeface="Wingdings" panose="05000000000000000000" pitchFamily="2" charset="2"/>
        <a:buChar char="§"/>
        <a:tabLst/>
        <a:defRPr sz="2000" b="0" i="0" kern="1200" spc="0" baseline="0">
          <a:solidFill>
            <a:schemeClr val="tx1"/>
          </a:solidFill>
          <a:latin typeface="+mn-lt"/>
          <a:ea typeface="Roboto Condensed Light" charset="0"/>
          <a:cs typeface="Roboto Condensed Light" charset="0"/>
        </a:defRPr>
      </a:lvl3pPr>
      <a:lvl4pPr marL="454025" indent="-450850" algn="l" defTabSz="2516807" rtl="0" eaLnBrk="1" latinLnBrk="0" hangingPunct="1">
        <a:spcBef>
          <a:spcPts val="0"/>
        </a:spcBef>
        <a:buClr>
          <a:schemeClr val="bg1">
            <a:lumMod val="50000"/>
          </a:schemeClr>
        </a:buClr>
        <a:buSzPct val="80000"/>
        <a:buFont typeface="+mj-lt"/>
        <a:buAutoNum type="arabicPeriod"/>
        <a:tabLst/>
        <a:defRPr lang="en-US" sz="2400" b="0" i="0" kern="1200" spc="0" baseline="0" noProof="0" dirty="0" smtClean="0">
          <a:solidFill>
            <a:schemeClr val="tx1"/>
          </a:solidFill>
          <a:latin typeface="Latin Modern Mono Light Cond 10" pitchFamily="49" charset="77"/>
          <a:ea typeface="CMU Typewriter Text Light" panose="02000309000000000000" pitchFamily="49" charset="0"/>
          <a:cs typeface="CMU Typewriter Text Light" panose="02000309000000000000" pitchFamily="49" charset="0"/>
        </a:defRPr>
      </a:lvl4pPr>
      <a:lvl5pPr marL="711200" indent="-442913" algn="l" defTabSz="914047" rtl="0" eaLnBrk="1" latinLnBrk="0" hangingPunct="1">
        <a:spcBef>
          <a:spcPts val="0"/>
        </a:spcBef>
        <a:buClr>
          <a:schemeClr val="bg1">
            <a:lumMod val="50000"/>
          </a:schemeClr>
        </a:buClr>
        <a:buSzPct val="80000"/>
        <a:buFont typeface="+mj-lt"/>
        <a:buAutoNum type="arabicPeriod"/>
        <a:tabLst/>
        <a:defRPr lang="pt-BR" sz="2400" b="0" i="0" kern="1200" spc="0" baseline="0" noProof="0" dirty="0">
          <a:solidFill>
            <a:schemeClr val="tx1"/>
          </a:solidFill>
          <a:latin typeface="Latin Modern Mono Light Cond 10" pitchFamily="49" charset="77"/>
          <a:ea typeface="CMU Typewriter Text Light" panose="02000309000000000000" pitchFamily="49" charset="0"/>
          <a:cs typeface="CMU Typewriter Text Light" panose="02000309000000000000" pitchFamily="49" charset="0"/>
        </a:defRPr>
      </a:lvl5pPr>
      <a:lvl6pPr marL="990000" indent="-540000" algn="l" defTabSz="914047" rtl="0" eaLnBrk="1" latinLnBrk="0" hangingPunct="1">
        <a:spcBef>
          <a:spcPct val="20000"/>
        </a:spcBef>
        <a:buClr>
          <a:schemeClr val="bg1">
            <a:lumMod val="50000"/>
          </a:schemeClr>
        </a:buClr>
        <a:buSzPct val="80000"/>
        <a:buFont typeface="+mj-lt"/>
        <a:buAutoNum type="arabicPeriod"/>
        <a:tabLst/>
        <a:defRPr sz="2000" b="0" i="0" kern="1200">
          <a:solidFill>
            <a:schemeClr val="tx1"/>
          </a:solidFill>
          <a:latin typeface="Fira Code" charset="0"/>
          <a:ea typeface="Fira Code" charset="0"/>
          <a:cs typeface="Fira Code" charset="0"/>
        </a:defRPr>
      </a:lvl6pPr>
      <a:lvl7pPr marL="2970658"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7" rtl="0" eaLnBrk="1" latinLnBrk="0" hangingPunct="1">
        <a:defRPr sz="1800" kern="1200">
          <a:solidFill>
            <a:schemeClr val="tx1"/>
          </a:solidFill>
          <a:latin typeface="+mn-lt"/>
          <a:ea typeface="+mn-ea"/>
          <a:cs typeface="+mn-cs"/>
        </a:defRPr>
      </a:lvl1pPr>
      <a:lvl2pPr marL="457024" algn="l" defTabSz="914047" rtl="0" eaLnBrk="1" latinLnBrk="0" hangingPunct="1">
        <a:defRPr sz="1800" kern="1200">
          <a:solidFill>
            <a:schemeClr val="tx1"/>
          </a:solidFill>
          <a:latin typeface="+mn-lt"/>
          <a:ea typeface="+mn-ea"/>
          <a:cs typeface="+mn-cs"/>
        </a:defRPr>
      </a:lvl2pPr>
      <a:lvl3pPr marL="914047" algn="l" defTabSz="914047" rtl="0" eaLnBrk="1" latinLnBrk="0" hangingPunct="1">
        <a:defRPr sz="1800" kern="1200">
          <a:solidFill>
            <a:schemeClr val="tx1"/>
          </a:solidFill>
          <a:latin typeface="+mn-lt"/>
          <a:ea typeface="+mn-ea"/>
          <a:cs typeface="+mn-cs"/>
        </a:defRPr>
      </a:lvl3pPr>
      <a:lvl4pPr marL="1371074" algn="l" defTabSz="914047" rtl="0" eaLnBrk="1" latinLnBrk="0" hangingPunct="1">
        <a:defRPr sz="1800" kern="1200">
          <a:solidFill>
            <a:schemeClr val="tx1"/>
          </a:solidFill>
          <a:latin typeface="+mn-lt"/>
          <a:ea typeface="+mn-ea"/>
          <a:cs typeface="+mn-cs"/>
        </a:defRPr>
      </a:lvl4pPr>
      <a:lvl5pPr marL="1828098" algn="l" defTabSz="914047" rtl="0" eaLnBrk="1" latinLnBrk="0" hangingPunct="1">
        <a:defRPr sz="1800" kern="1200">
          <a:solidFill>
            <a:schemeClr val="tx1"/>
          </a:solidFill>
          <a:latin typeface="+mn-lt"/>
          <a:ea typeface="+mn-ea"/>
          <a:cs typeface="+mn-cs"/>
        </a:defRPr>
      </a:lvl5pPr>
      <a:lvl6pPr marL="2285121" algn="l" defTabSz="914047" rtl="0" eaLnBrk="1" latinLnBrk="0" hangingPunct="1">
        <a:defRPr sz="1800" kern="1200">
          <a:solidFill>
            <a:schemeClr val="tx1"/>
          </a:solidFill>
          <a:latin typeface="+mn-lt"/>
          <a:ea typeface="+mn-ea"/>
          <a:cs typeface="+mn-cs"/>
        </a:defRPr>
      </a:lvl6pPr>
      <a:lvl7pPr marL="2742148" algn="l" defTabSz="914047" rtl="0" eaLnBrk="1" latinLnBrk="0" hangingPunct="1">
        <a:defRPr sz="1800" kern="1200">
          <a:solidFill>
            <a:schemeClr val="tx1"/>
          </a:solidFill>
          <a:latin typeface="+mn-lt"/>
          <a:ea typeface="+mn-ea"/>
          <a:cs typeface="+mn-cs"/>
        </a:defRPr>
      </a:lvl7pPr>
      <a:lvl8pPr marL="3199169" algn="l" defTabSz="914047" rtl="0" eaLnBrk="1" latinLnBrk="0" hangingPunct="1">
        <a:defRPr sz="1800" kern="1200">
          <a:solidFill>
            <a:schemeClr val="tx1"/>
          </a:solidFill>
          <a:latin typeface="+mn-lt"/>
          <a:ea typeface="+mn-ea"/>
          <a:cs typeface="+mn-cs"/>
        </a:defRPr>
      </a:lvl8pPr>
      <a:lvl9pPr marL="3656196" algn="l" defTabSz="91404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1" pos="9493">
          <p15:clr>
            <a:srgbClr val="F26B43"/>
          </p15:clr>
        </p15:guide>
        <p15:guide id="42" pos="2880">
          <p15:clr>
            <a:srgbClr val="F26B43"/>
          </p15:clr>
        </p15:guide>
        <p15:guide id="54" pos="5488">
          <p15:clr>
            <a:srgbClr val="F26B43"/>
          </p15:clr>
        </p15:guide>
        <p15:guide id="55" pos="272">
          <p15:clr>
            <a:srgbClr val="F26B43"/>
          </p15:clr>
        </p15:guide>
        <p15:guide id="56" orient="horz" pos="4088" userDrawn="1">
          <p15:clr>
            <a:srgbClr val="F26B43"/>
          </p15:clr>
        </p15:guide>
        <p15:guide id="57" orient="horz" pos="7007" userDrawn="1">
          <p15:clr>
            <a:srgbClr val="F26B43"/>
          </p15:clr>
        </p15:guide>
        <p15:guide id="58" orient="horz" pos="1140" userDrawn="1">
          <p15:clr>
            <a:srgbClr val="F26B43"/>
          </p15:clr>
        </p15:guide>
        <p15:guide id="59" pos="7120" userDrawn="1">
          <p15:clr>
            <a:srgbClr val="F26B43"/>
          </p15:clr>
        </p15:guide>
        <p15:guide id="61" orient="horz" pos="2614" userDrawn="1">
          <p15:clr>
            <a:srgbClr val="F26B43"/>
          </p15:clr>
        </p15:guide>
        <p15:guide id="62" orient="horz" pos="176" userDrawn="1">
          <p15:clr>
            <a:srgbClr val="F26B43"/>
          </p15:clr>
        </p15:guide>
        <p15:guide id="63" orient="horz" pos="391" userDrawn="1">
          <p15:clr>
            <a:srgbClr val="F26B43"/>
          </p15:clr>
        </p15:guide>
        <p15:guide id="64" orient="horz" pos="91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6244CE-0E89-704D-82FF-7CDF5CFB221E}"/>
              </a:ext>
            </a:extLst>
          </p:cNvPr>
          <p:cNvSpPr>
            <a:spLocks noGrp="1"/>
          </p:cNvSpPr>
          <p:nvPr>
            <p:ph type="ctrTitle"/>
          </p:nvPr>
        </p:nvSpPr>
        <p:spPr/>
        <p:txBody>
          <a:bodyPr/>
          <a:lstStyle/>
          <a:p>
            <a:r>
              <a:rPr lang="en-US" sz="4000" spc="-50" dirty="0">
                <a:solidFill>
                  <a:srgbClr val="000000"/>
                </a:solidFill>
                <a:latin typeface="Myriad Pro Light Condensed" charset="0"/>
                <a:ea typeface="Myriad Pro Light Condensed" charset="0"/>
                <a:cs typeface="Myriad Pro Light Condensed" charset="0"/>
              </a:rPr>
              <a:t>CPU Virtualization</a:t>
            </a:r>
            <a:br>
              <a:rPr lang="en-US" spc="-150" dirty="0">
                <a:solidFill>
                  <a:srgbClr val="000000"/>
                </a:solidFill>
              </a:rPr>
            </a:br>
            <a:r>
              <a:rPr lang="en-US" dirty="0">
                <a:solidFill>
                  <a:srgbClr val="000000"/>
                </a:solidFill>
              </a:rPr>
              <a:t>Limited Direct Execution</a:t>
            </a:r>
            <a:endParaRPr lang="en-US" dirty="0"/>
          </a:p>
        </p:txBody>
      </p:sp>
      <p:sp>
        <p:nvSpPr>
          <p:cNvPr id="5" name="Text Placeholder 4">
            <a:extLst>
              <a:ext uri="{FF2B5EF4-FFF2-40B4-BE49-F238E27FC236}">
                <a16:creationId xmlns:a16="http://schemas.microsoft.com/office/drawing/2014/main" id="{0480B0CE-3087-9A44-8E11-6D21260EEAC7}"/>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9ADE0BB2-4B01-4148-AC85-03E072EEB483}"/>
              </a:ext>
            </a:extLst>
          </p:cNvPr>
          <p:cNvSpPr>
            <a:spLocks noGrp="1"/>
          </p:cNvSpPr>
          <p:nvPr>
            <p:ph type="body" sz="quarter" idx="11"/>
          </p:nvPr>
        </p:nvSpPr>
        <p:spPr/>
        <p:txBody>
          <a:bodyPr/>
          <a:lstStyle/>
          <a:p>
            <a:r>
              <a:rPr lang="en-US" dirty="0"/>
              <a:t>T03</a:t>
            </a:r>
          </a:p>
        </p:txBody>
      </p:sp>
    </p:spTree>
    <p:extLst>
      <p:ext uri="{BB962C8B-B14F-4D97-AF65-F5344CB8AC3E}">
        <p14:creationId xmlns:p14="http://schemas.microsoft.com/office/powerpoint/2010/main" val="245685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System Calls</a:t>
            </a:r>
            <a:endParaRPr lang="ko-KR" altLang="en-US" dirty="0"/>
          </a:p>
        </p:txBody>
      </p:sp>
      <p:sp>
        <p:nvSpPr>
          <p:cNvPr id="3" name="내용 개체 틀 2"/>
          <p:cNvSpPr>
            <a:spLocks noGrp="1"/>
          </p:cNvSpPr>
          <p:nvPr>
            <p:ph sz="quarter" idx="10"/>
          </p:nvPr>
        </p:nvSpPr>
        <p:spPr/>
        <p:txBody>
          <a:bodyPr/>
          <a:lstStyle/>
          <a:p>
            <a:r>
              <a:rPr lang="en-US" altLang="ko-KR" dirty="0"/>
              <a:t>System calls allow the kernel to </a:t>
            </a:r>
            <a:r>
              <a:rPr lang="en-US" altLang="ko-KR" i="1" dirty="0"/>
              <a:t>carefully expose certain key pieces of functionality </a:t>
            </a:r>
            <a:r>
              <a:rPr lang="en-US" altLang="ko-KR" dirty="0"/>
              <a:t>to a user program, such as …</a:t>
            </a:r>
          </a:p>
          <a:p>
            <a:pPr lvl="1"/>
            <a:r>
              <a:rPr lang="en-US" altLang="ko-KR" dirty="0"/>
              <a:t>Accessing the file system</a:t>
            </a:r>
          </a:p>
          <a:p>
            <a:pPr lvl="1"/>
            <a:r>
              <a:rPr lang="en-US" altLang="ko-KR" dirty="0"/>
              <a:t>Creating and destroying processes</a:t>
            </a:r>
          </a:p>
          <a:p>
            <a:pPr lvl="1"/>
            <a:r>
              <a:rPr lang="en-US" altLang="ko-KR" dirty="0"/>
              <a:t>Communicating with other processes</a:t>
            </a:r>
          </a:p>
          <a:p>
            <a:pPr lvl="1"/>
            <a:r>
              <a:rPr lang="en-US" altLang="ko-KR" dirty="0"/>
              <a:t>Allocating more memory</a:t>
            </a:r>
          </a:p>
          <a:p>
            <a:r>
              <a:rPr lang="en-US" altLang="ko-KR" dirty="0"/>
              <a:t>A system call looks like a normal function call, but hidden inside that function call lies a </a:t>
            </a:r>
            <a:r>
              <a:rPr lang="en-US" altLang="ko-KR" b="1" dirty="0"/>
              <a:t>trap</a:t>
            </a:r>
            <a:r>
              <a:rPr lang="en-US" altLang="ko-KR" dirty="0"/>
              <a:t> instruction.</a:t>
            </a:r>
          </a:p>
        </p:txBody>
      </p:sp>
      <p:sp>
        <p:nvSpPr>
          <p:cNvPr id="6" name="Text Placeholder 5">
            <a:extLst>
              <a:ext uri="{FF2B5EF4-FFF2-40B4-BE49-F238E27FC236}">
                <a16:creationId xmlns:a16="http://schemas.microsoft.com/office/drawing/2014/main" id="{C3BF1C44-A11B-B240-BE1E-0CAC32CA9D0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5526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E656-ED11-E642-809F-56D59AAD898A}"/>
              </a:ext>
            </a:extLst>
          </p:cNvPr>
          <p:cNvSpPr>
            <a:spLocks noGrp="1"/>
          </p:cNvSpPr>
          <p:nvPr>
            <p:ph type="title"/>
          </p:nvPr>
        </p:nvSpPr>
        <p:spPr/>
        <p:txBody>
          <a:bodyPr/>
          <a:lstStyle/>
          <a:p>
            <a:r>
              <a:rPr lang="en-US" dirty="0"/>
              <a:t>Implementing system calls</a:t>
            </a:r>
          </a:p>
        </p:txBody>
      </p:sp>
      <p:sp>
        <p:nvSpPr>
          <p:cNvPr id="3" name="Content Placeholder 2">
            <a:extLst>
              <a:ext uri="{FF2B5EF4-FFF2-40B4-BE49-F238E27FC236}">
                <a16:creationId xmlns:a16="http://schemas.microsoft.com/office/drawing/2014/main" id="{E60602F0-914C-D048-97B8-5E0D9BAF51D5}"/>
              </a:ext>
            </a:extLst>
          </p:cNvPr>
          <p:cNvSpPr>
            <a:spLocks noGrp="1"/>
          </p:cNvSpPr>
          <p:nvPr>
            <p:ph sz="quarter" idx="10"/>
          </p:nvPr>
        </p:nvSpPr>
        <p:spPr/>
        <p:txBody>
          <a:bodyPr/>
          <a:lstStyle/>
          <a:p>
            <a:r>
              <a:rPr lang="en-US" dirty="0"/>
              <a:t>During a system call, a program eventually executes a special </a:t>
            </a:r>
            <a:r>
              <a:rPr lang="en-US" b="1" dirty="0"/>
              <a:t>trap</a:t>
            </a:r>
            <a:r>
              <a:rPr lang="en-US" dirty="0"/>
              <a:t> instruction. </a:t>
            </a:r>
          </a:p>
          <a:p>
            <a:pPr lvl="1"/>
            <a:r>
              <a:rPr lang="en-US" dirty="0"/>
              <a:t>A </a:t>
            </a:r>
            <a:r>
              <a:rPr lang="en-US" b="1" dirty="0"/>
              <a:t>trap</a:t>
            </a:r>
            <a:r>
              <a:rPr lang="en-US" dirty="0"/>
              <a:t> instruction simultaneously jumps into the kernel and raises the privilege level to kernel mode.</a:t>
            </a:r>
          </a:p>
          <a:p>
            <a:r>
              <a:rPr lang="en-US" dirty="0"/>
              <a:t>Once in the kernel, the OS can perform any required privileged operation (if allowed), and thus do the required work on behalf of the calling process. </a:t>
            </a:r>
          </a:p>
          <a:p>
            <a:r>
              <a:rPr lang="en-US" dirty="0"/>
              <a:t>When finished, the OS calls a special </a:t>
            </a:r>
            <a:r>
              <a:rPr lang="en-US" b="1" dirty="0"/>
              <a:t>return-from-trap</a:t>
            </a:r>
            <a:r>
              <a:rPr lang="en-US" dirty="0"/>
              <a:t> instruction, which returns to the calling process while simultaneously reducing the privilege level back to user mode.</a:t>
            </a:r>
          </a:p>
          <a:p>
            <a:r>
              <a:rPr lang="en-US" dirty="0"/>
              <a:t>This creates a Limited Direct Execution Protocol, which is discussed next.</a:t>
            </a:r>
          </a:p>
        </p:txBody>
      </p:sp>
      <p:sp>
        <p:nvSpPr>
          <p:cNvPr id="4" name="Text Placeholder 3">
            <a:extLst>
              <a:ext uri="{FF2B5EF4-FFF2-40B4-BE49-F238E27FC236}">
                <a16:creationId xmlns:a16="http://schemas.microsoft.com/office/drawing/2014/main" id="{F62C5EF1-C81A-2647-8865-AB70534C2DA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2679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Limited Direct Execution Protocol</a:t>
            </a:r>
            <a:endParaRPr lang="ko-KR" altLang="en-US" dirty="0"/>
          </a:p>
        </p:txBody>
      </p:sp>
      <p:graphicFrame>
        <p:nvGraphicFramePr>
          <p:cNvPr id="19" name="Content Placeholder 18">
            <a:extLst>
              <a:ext uri="{FF2B5EF4-FFF2-40B4-BE49-F238E27FC236}">
                <a16:creationId xmlns:a16="http://schemas.microsoft.com/office/drawing/2014/main" id="{2CA9111B-422A-4C44-AA34-99E01832173D}"/>
              </a:ext>
            </a:extLst>
          </p:cNvPr>
          <p:cNvGraphicFramePr>
            <a:graphicFrameLocks noGrp="1"/>
          </p:cNvGraphicFramePr>
          <p:nvPr>
            <p:ph sz="quarter" idx="10"/>
            <p:extLst>
              <p:ext uri="{D42A27DB-BD31-4B8C-83A1-F6EECF244321}">
                <p14:modId xmlns:p14="http://schemas.microsoft.com/office/powerpoint/2010/main" val="2451196143"/>
              </p:ext>
            </p:extLst>
          </p:nvPr>
        </p:nvGraphicFramePr>
        <p:xfrm>
          <a:off x="431800" y="1449388"/>
          <a:ext cx="8280399" cy="138176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1936420128"/>
                    </a:ext>
                  </a:extLst>
                </a:gridCol>
                <a:gridCol w="2760133">
                  <a:extLst>
                    <a:ext uri="{9D8B030D-6E8A-4147-A177-3AD203B41FA5}">
                      <a16:colId xmlns:a16="http://schemas.microsoft.com/office/drawing/2014/main" val="1025215131"/>
                    </a:ext>
                  </a:extLst>
                </a:gridCol>
                <a:gridCol w="2760133">
                  <a:extLst>
                    <a:ext uri="{9D8B030D-6E8A-4147-A177-3AD203B41FA5}">
                      <a16:colId xmlns:a16="http://schemas.microsoft.com/office/drawing/2014/main" val="1494778923"/>
                    </a:ext>
                  </a:extLst>
                </a:gridCol>
              </a:tblGrid>
              <a:tr h="370840">
                <a:tc>
                  <a:txBody>
                    <a:bodyPr/>
                    <a:lstStyle/>
                    <a:p>
                      <a:r>
                        <a:rPr lang="en-US" dirty="0"/>
                        <a:t>OS @ boot (kernel mode)</a:t>
                      </a:r>
                    </a:p>
                  </a:txBody>
                  <a:tcPr/>
                </a:tc>
                <a:tc>
                  <a:txBody>
                    <a:bodyPr/>
                    <a:lstStyle/>
                    <a:p>
                      <a:r>
                        <a:rPr lang="en-US" dirty="0"/>
                        <a:t>Hardware</a:t>
                      </a:r>
                    </a:p>
                  </a:txBody>
                  <a:tcPr/>
                </a:tc>
                <a:tc>
                  <a:txBody>
                    <a:bodyPr/>
                    <a:lstStyle/>
                    <a:p>
                      <a:endParaRPr lang="en-US" dirty="0"/>
                    </a:p>
                  </a:txBody>
                  <a:tcPr/>
                </a:tc>
                <a:extLst>
                  <a:ext uri="{0D108BD9-81ED-4DB2-BD59-A6C34878D82A}">
                    <a16:rowId xmlns:a16="http://schemas.microsoft.com/office/drawing/2014/main" val="731867430"/>
                  </a:ext>
                </a:extLst>
              </a:tr>
              <a:tr h="370840">
                <a:tc>
                  <a:txBody>
                    <a:bodyPr/>
                    <a:lstStyle/>
                    <a:p>
                      <a:pPr marL="184150" indent="-184150">
                        <a:buFont typeface="Arial" panose="020B0604020202020204" pitchFamily="34" charset="0"/>
                        <a:buChar char="•"/>
                        <a:tabLst/>
                      </a:pPr>
                      <a:r>
                        <a:rPr lang="en-US" dirty="0"/>
                        <a:t>Initialize trap table</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94858120"/>
                  </a:ext>
                </a:extLst>
              </a:tr>
              <a:tr h="370840">
                <a:tc>
                  <a:txBody>
                    <a:bodyPr/>
                    <a:lstStyle/>
                    <a:p>
                      <a:endParaRPr lang="en-US" dirty="0"/>
                    </a:p>
                  </a:txBody>
                  <a:tcPr/>
                </a:tc>
                <a:tc>
                  <a:txBody>
                    <a:bodyPr/>
                    <a:lstStyle/>
                    <a:p>
                      <a:pPr marL="184150" indent="-184150">
                        <a:buFont typeface="Arial" panose="020B0604020202020204" pitchFamily="34" charset="0"/>
                        <a:buChar char="•"/>
                        <a:tabLst/>
                      </a:pPr>
                      <a:r>
                        <a:rPr lang="en-US" dirty="0"/>
                        <a:t>Remember address of </a:t>
                      </a:r>
                      <a:r>
                        <a:rPr lang="en-US" dirty="0" err="1"/>
                        <a:t>syscall</a:t>
                      </a:r>
                      <a:r>
                        <a:rPr lang="en-US" dirty="0"/>
                        <a:t> handler</a:t>
                      </a:r>
                    </a:p>
                  </a:txBody>
                  <a:tcPr/>
                </a:tc>
                <a:tc>
                  <a:txBody>
                    <a:bodyPr/>
                    <a:lstStyle/>
                    <a:p>
                      <a:endParaRPr lang="en-US" dirty="0"/>
                    </a:p>
                  </a:txBody>
                  <a:tcPr/>
                </a:tc>
                <a:extLst>
                  <a:ext uri="{0D108BD9-81ED-4DB2-BD59-A6C34878D82A}">
                    <a16:rowId xmlns:a16="http://schemas.microsoft.com/office/drawing/2014/main" val="3628546794"/>
                  </a:ext>
                </a:extLst>
              </a:tr>
            </a:tbl>
          </a:graphicData>
        </a:graphic>
      </p:graphicFrame>
      <p:sp>
        <p:nvSpPr>
          <p:cNvPr id="8" name="Text Placeholder 7">
            <a:extLst>
              <a:ext uri="{FF2B5EF4-FFF2-40B4-BE49-F238E27FC236}">
                <a16:creationId xmlns:a16="http://schemas.microsoft.com/office/drawing/2014/main" id="{5F4AC7B1-3123-2043-8E1A-2D6B738F4D4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4868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Limited Direct Execution Protocol (</a:t>
            </a:r>
            <a:r>
              <a:rPr lang="en-US" altLang="ko-KR" dirty="0" err="1"/>
              <a:t>ctd</a:t>
            </a:r>
            <a:r>
              <a:rPr lang="en-US" altLang="ko-KR" dirty="0"/>
              <a:t>.)</a:t>
            </a:r>
            <a:endParaRPr lang="ko-KR" altLang="en-US" dirty="0"/>
          </a:p>
        </p:txBody>
      </p:sp>
      <p:graphicFrame>
        <p:nvGraphicFramePr>
          <p:cNvPr id="19" name="Content Placeholder 18">
            <a:extLst>
              <a:ext uri="{FF2B5EF4-FFF2-40B4-BE49-F238E27FC236}">
                <a16:creationId xmlns:a16="http://schemas.microsoft.com/office/drawing/2014/main" id="{2CA9111B-422A-4C44-AA34-99E01832173D}"/>
              </a:ext>
            </a:extLst>
          </p:cNvPr>
          <p:cNvGraphicFramePr>
            <a:graphicFrameLocks noGrp="1"/>
          </p:cNvGraphicFramePr>
          <p:nvPr>
            <p:ph sz="quarter" idx="10"/>
            <p:extLst>
              <p:ext uri="{D42A27DB-BD31-4B8C-83A1-F6EECF244321}">
                <p14:modId xmlns:p14="http://schemas.microsoft.com/office/powerpoint/2010/main" val="629357940"/>
              </p:ext>
            </p:extLst>
          </p:nvPr>
        </p:nvGraphicFramePr>
        <p:xfrm>
          <a:off x="431800" y="1449388"/>
          <a:ext cx="8280399" cy="475996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1936420128"/>
                    </a:ext>
                  </a:extLst>
                </a:gridCol>
                <a:gridCol w="2760133">
                  <a:extLst>
                    <a:ext uri="{9D8B030D-6E8A-4147-A177-3AD203B41FA5}">
                      <a16:colId xmlns:a16="http://schemas.microsoft.com/office/drawing/2014/main" val="1025215131"/>
                    </a:ext>
                  </a:extLst>
                </a:gridCol>
                <a:gridCol w="2760133">
                  <a:extLst>
                    <a:ext uri="{9D8B030D-6E8A-4147-A177-3AD203B41FA5}">
                      <a16:colId xmlns:a16="http://schemas.microsoft.com/office/drawing/2014/main" val="1494778923"/>
                    </a:ext>
                  </a:extLst>
                </a:gridCol>
              </a:tblGrid>
              <a:tr h="370840">
                <a:tc>
                  <a:txBody>
                    <a:bodyPr/>
                    <a:lstStyle/>
                    <a:p>
                      <a:r>
                        <a:rPr lang="en-US" dirty="0"/>
                        <a:t>OS @ run (kernel mode)</a:t>
                      </a:r>
                    </a:p>
                  </a:txBody>
                  <a:tcPr/>
                </a:tc>
                <a:tc>
                  <a:txBody>
                    <a:bodyPr/>
                    <a:lstStyle/>
                    <a:p>
                      <a:r>
                        <a:rPr lang="en-US" dirty="0"/>
                        <a:t>Hardware</a:t>
                      </a:r>
                    </a:p>
                  </a:txBody>
                  <a:tcPr/>
                </a:tc>
                <a:tc>
                  <a:txBody>
                    <a:bodyPr/>
                    <a:lstStyle/>
                    <a:p>
                      <a:r>
                        <a:rPr lang="en-US" dirty="0"/>
                        <a:t>Program (user mode)</a:t>
                      </a:r>
                    </a:p>
                  </a:txBody>
                  <a:tcPr/>
                </a:tc>
                <a:extLst>
                  <a:ext uri="{0D108BD9-81ED-4DB2-BD59-A6C34878D82A}">
                    <a16:rowId xmlns:a16="http://schemas.microsoft.com/office/drawing/2014/main" val="731867430"/>
                  </a:ext>
                </a:extLst>
              </a:tr>
              <a:tr h="370840">
                <a:tc>
                  <a:txBody>
                    <a:bodyPr/>
                    <a:lstStyle/>
                    <a:p>
                      <a:pPr marL="184150" indent="-184150">
                        <a:buFont typeface="Arial" panose="020B0604020202020204" pitchFamily="34" charset="0"/>
                        <a:buChar char="•"/>
                        <a:tabLst/>
                      </a:pPr>
                      <a:r>
                        <a:rPr lang="en-US" dirty="0"/>
                        <a:t>Create entry for process list</a:t>
                      </a:r>
                    </a:p>
                    <a:p>
                      <a:pPr marL="184150" indent="-184150">
                        <a:buFont typeface="Arial" panose="020B0604020202020204" pitchFamily="34" charset="0"/>
                        <a:buChar char="•"/>
                        <a:tabLst/>
                      </a:pPr>
                      <a:r>
                        <a:rPr lang="en-US" dirty="0"/>
                        <a:t>Allocate memory for program</a:t>
                      </a:r>
                    </a:p>
                    <a:p>
                      <a:pPr marL="184150" indent="-184150">
                        <a:buFont typeface="Arial" panose="020B0604020202020204" pitchFamily="34" charset="0"/>
                        <a:buChar char="•"/>
                        <a:tabLst/>
                      </a:pPr>
                      <a:r>
                        <a:rPr lang="en-US" dirty="0"/>
                        <a:t>Load program into memory</a:t>
                      </a:r>
                    </a:p>
                    <a:p>
                      <a:pPr marL="184150" indent="-184150">
                        <a:buFont typeface="Arial" panose="020B0604020202020204" pitchFamily="34" charset="0"/>
                        <a:buChar char="•"/>
                        <a:tabLst/>
                      </a:pPr>
                      <a:r>
                        <a:rPr lang="en-US" dirty="0"/>
                        <a:t>Setup user stack with </a:t>
                      </a:r>
                      <a:r>
                        <a:rPr lang="en-US" dirty="0" err="1"/>
                        <a:t>argv</a:t>
                      </a:r>
                      <a:endParaRPr lang="en-US" dirty="0"/>
                    </a:p>
                    <a:p>
                      <a:pPr marL="184150" indent="-184150">
                        <a:buFont typeface="Arial" panose="020B0604020202020204" pitchFamily="34" charset="0"/>
                        <a:buChar char="•"/>
                        <a:tabLst/>
                      </a:pPr>
                      <a:r>
                        <a:rPr lang="en-US" dirty="0"/>
                        <a:t>Fill kernel stack with </a:t>
                      </a:r>
                      <a:r>
                        <a:rPr lang="en-US" dirty="0" err="1"/>
                        <a:t>reg</a:t>
                      </a:r>
                      <a:r>
                        <a:rPr lang="en-US" dirty="0"/>
                        <a:t>/PC </a:t>
                      </a:r>
                      <a:r>
                        <a:rPr lang="en-US" b="1" dirty="0"/>
                        <a:t>return-from-trap</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94858120"/>
                  </a:ext>
                </a:extLst>
              </a:tr>
              <a:tr h="370840">
                <a:tc>
                  <a:txBody>
                    <a:bodyPr/>
                    <a:lstStyle/>
                    <a:p>
                      <a:endParaRPr lang="en-US"/>
                    </a:p>
                  </a:txBody>
                  <a:tcPr/>
                </a:tc>
                <a:tc>
                  <a:txBody>
                    <a:bodyPr/>
                    <a:lstStyle/>
                    <a:p>
                      <a:pPr marL="184150" indent="-184150">
                        <a:buFont typeface="Arial" panose="020B0604020202020204" pitchFamily="34" charset="0"/>
                        <a:buChar char="•"/>
                        <a:tabLst/>
                      </a:pPr>
                      <a:r>
                        <a:rPr lang="en-US" dirty="0"/>
                        <a:t>Restore </a:t>
                      </a:r>
                      <a:r>
                        <a:rPr lang="en-US" dirty="0" err="1"/>
                        <a:t>regs</a:t>
                      </a:r>
                      <a:r>
                        <a:rPr lang="en-US" dirty="0"/>
                        <a:t> from kernel stack</a:t>
                      </a:r>
                    </a:p>
                    <a:p>
                      <a:pPr marL="184150" indent="-184150">
                        <a:buFont typeface="Arial" panose="020B0604020202020204" pitchFamily="34" charset="0"/>
                        <a:buChar char="•"/>
                        <a:tabLst/>
                      </a:pPr>
                      <a:r>
                        <a:rPr lang="en-US" dirty="0"/>
                        <a:t>Move to user mode</a:t>
                      </a:r>
                    </a:p>
                    <a:p>
                      <a:pPr marL="184150" indent="-184150">
                        <a:buFont typeface="Arial" panose="020B0604020202020204" pitchFamily="34" charset="0"/>
                        <a:buChar char="•"/>
                        <a:tabLst/>
                      </a:pPr>
                      <a:r>
                        <a:rPr lang="en-US" dirty="0"/>
                        <a:t>Jump to main</a:t>
                      </a:r>
                    </a:p>
                  </a:txBody>
                  <a:tcPr/>
                </a:tc>
                <a:tc>
                  <a:txBody>
                    <a:bodyPr/>
                    <a:lstStyle/>
                    <a:p>
                      <a:endParaRPr lang="en-US" dirty="0"/>
                    </a:p>
                  </a:txBody>
                  <a:tcPr/>
                </a:tc>
                <a:extLst>
                  <a:ext uri="{0D108BD9-81ED-4DB2-BD59-A6C34878D82A}">
                    <a16:rowId xmlns:a16="http://schemas.microsoft.com/office/drawing/2014/main" val="3628546794"/>
                  </a:ext>
                </a:extLst>
              </a:tr>
              <a:tr h="370840">
                <a:tc>
                  <a:txBody>
                    <a:bodyPr/>
                    <a:lstStyle/>
                    <a:p>
                      <a:endParaRPr lang="en-US" dirty="0"/>
                    </a:p>
                  </a:txBody>
                  <a:tcPr/>
                </a:tc>
                <a:tc>
                  <a:txBody>
                    <a:bodyPr/>
                    <a:lstStyle/>
                    <a:p>
                      <a:endParaRPr lang="en-US" dirty="0"/>
                    </a:p>
                  </a:txBody>
                  <a:tcPr/>
                </a:tc>
                <a:tc>
                  <a:txBody>
                    <a:bodyPr/>
                    <a:lstStyle/>
                    <a:p>
                      <a:pPr marL="184150" indent="-184150">
                        <a:buFont typeface="Arial" panose="020B0604020202020204" pitchFamily="34" charset="0"/>
                        <a:buChar char="•"/>
                        <a:tabLst/>
                      </a:pPr>
                      <a:r>
                        <a:rPr lang="en-US" dirty="0"/>
                        <a:t>Run main()</a:t>
                      </a:r>
                    </a:p>
                    <a:p>
                      <a:pPr marL="184150" indent="-184150">
                        <a:buFont typeface="Arial" panose="020B0604020202020204" pitchFamily="34" charset="0"/>
                        <a:buChar char="•"/>
                        <a:tabLst/>
                      </a:pPr>
                      <a:r>
                        <a:rPr lang="en-US" dirty="0"/>
                        <a:t>…</a:t>
                      </a:r>
                    </a:p>
                    <a:p>
                      <a:pPr marL="184150" indent="-184150">
                        <a:buFont typeface="Arial" panose="020B0604020202020204" pitchFamily="34" charset="0"/>
                        <a:buChar char="•"/>
                        <a:tabLst/>
                      </a:pPr>
                      <a:r>
                        <a:rPr lang="en-US" dirty="0"/>
                        <a:t>Make system call</a:t>
                      </a:r>
                    </a:p>
                    <a:p>
                      <a:pPr marL="184150" indent="-184150">
                        <a:buFont typeface="Arial" panose="020B0604020202020204" pitchFamily="34" charset="0"/>
                        <a:buChar char="•"/>
                        <a:tabLst/>
                      </a:pPr>
                      <a:r>
                        <a:rPr lang="en-US" dirty="0"/>
                        <a:t>Trap into OS</a:t>
                      </a:r>
                    </a:p>
                  </a:txBody>
                  <a:tcPr/>
                </a:tc>
                <a:extLst>
                  <a:ext uri="{0D108BD9-81ED-4DB2-BD59-A6C34878D82A}">
                    <a16:rowId xmlns:a16="http://schemas.microsoft.com/office/drawing/2014/main" val="3209433116"/>
                  </a:ext>
                </a:extLst>
              </a:tr>
            </a:tbl>
          </a:graphicData>
        </a:graphic>
      </p:graphicFrame>
      <p:sp>
        <p:nvSpPr>
          <p:cNvPr id="8" name="Text Placeholder 7">
            <a:extLst>
              <a:ext uri="{FF2B5EF4-FFF2-40B4-BE49-F238E27FC236}">
                <a16:creationId xmlns:a16="http://schemas.microsoft.com/office/drawing/2014/main" id="{5F4AC7B1-3123-2043-8E1A-2D6B738F4D4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8569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Limited Direct Execution Protocol (</a:t>
            </a:r>
            <a:r>
              <a:rPr lang="en-US" altLang="ko-KR" dirty="0" err="1"/>
              <a:t>ctd</a:t>
            </a:r>
            <a:r>
              <a:rPr lang="en-US" altLang="ko-KR" dirty="0"/>
              <a:t>.)</a:t>
            </a:r>
            <a:endParaRPr lang="ko-KR" altLang="en-US" dirty="0"/>
          </a:p>
        </p:txBody>
      </p:sp>
      <p:graphicFrame>
        <p:nvGraphicFramePr>
          <p:cNvPr id="19" name="Content Placeholder 18">
            <a:extLst>
              <a:ext uri="{FF2B5EF4-FFF2-40B4-BE49-F238E27FC236}">
                <a16:creationId xmlns:a16="http://schemas.microsoft.com/office/drawing/2014/main" id="{2CA9111B-422A-4C44-AA34-99E01832173D}"/>
              </a:ext>
            </a:extLst>
          </p:cNvPr>
          <p:cNvGraphicFramePr>
            <a:graphicFrameLocks noGrp="1"/>
          </p:cNvGraphicFramePr>
          <p:nvPr>
            <p:ph sz="quarter" idx="10"/>
            <p:extLst>
              <p:ext uri="{D42A27DB-BD31-4B8C-83A1-F6EECF244321}">
                <p14:modId xmlns:p14="http://schemas.microsoft.com/office/powerpoint/2010/main" val="1332558286"/>
              </p:ext>
            </p:extLst>
          </p:nvPr>
        </p:nvGraphicFramePr>
        <p:xfrm>
          <a:off x="431800" y="1449388"/>
          <a:ext cx="8280399" cy="494284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1936420128"/>
                    </a:ext>
                  </a:extLst>
                </a:gridCol>
                <a:gridCol w="2760133">
                  <a:extLst>
                    <a:ext uri="{9D8B030D-6E8A-4147-A177-3AD203B41FA5}">
                      <a16:colId xmlns:a16="http://schemas.microsoft.com/office/drawing/2014/main" val="1025215131"/>
                    </a:ext>
                  </a:extLst>
                </a:gridCol>
                <a:gridCol w="2760133">
                  <a:extLst>
                    <a:ext uri="{9D8B030D-6E8A-4147-A177-3AD203B41FA5}">
                      <a16:colId xmlns:a16="http://schemas.microsoft.com/office/drawing/2014/main" val="1494778923"/>
                    </a:ext>
                  </a:extLst>
                </a:gridCol>
              </a:tblGrid>
              <a:tr h="370840">
                <a:tc>
                  <a:txBody>
                    <a:bodyPr/>
                    <a:lstStyle/>
                    <a:p>
                      <a:r>
                        <a:rPr lang="en-US" dirty="0"/>
                        <a:t>OS @ run (kernel mode)</a:t>
                      </a:r>
                    </a:p>
                  </a:txBody>
                  <a:tcPr/>
                </a:tc>
                <a:tc>
                  <a:txBody>
                    <a:bodyPr/>
                    <a:lstStyle/>
                    <a:p>
                      <a:r>
                        <a:rPr lang="en-US" dirty="0"/>
                        <a:t>Hardware</a:t>
                      </a:r>
                    </a:p>
                  </a:txBody>
                  <a:tcPr/>
                </a:tc>
                <a:tc>
                  <a:txBody>
                    <a:bodyPr/>
                    <a:lstStyle/>
                    <a:p>
                      <a:r>
                        <a:rPr lang="en-US" dirty="0"/>
                        <a:t>Program (user mode)</a:t>
                      </a:r>
                    </a:p>
                  </a:txBody>
                  <a:tcPr/>
                </a:tc>
                <a:extLst>
                  <a:ext uri="{0D108BD9-81ED-4DB2-BD59-A6C34878D82A}">
                    <a16:rowId xmlns:a16="http://schemas.microsoft.com/office/drawing/2014/main" val="731867430"/>
                  </a:ext>
                </a:extLst>
              </a:tr>
              <a:tr h="370840">
                <a:tc>
                  <a:txBody>
                    <a:bodyPr/>
                    <a:lstStyle/>
                    <a:p>
                      <a:pPr marL="184150" indent="-184150">
                        <a:buFont typeface="Arial" panose="020B0604020202020204" pitchFamily="34" charset="0"/>
                        <a:buChar char="•"/>
                        <a:tabLst/>
                      </a:pPr>
                      <a:endParaRPr lang="en-US" b="1" dirty="0"/>
                    </a:p>
                  </a:txBody>
                  <a:tcPr/>
                </a:tc>
                <a:tc>
                  <a:txBody>
                    <a:bodyPr/>
                    <a:lstStyle/>
                    <a:p>
                      <a:pPr marL="184150" indent="-184150">
                        <a:buFont typeface="Arial" panose="020B0604020202020204" pitchFamily="34" charset="0"/>
                        <a:buChar char="•"/>
                        <a:tabLst/>
                      </a:pPr>
                      <a:r>
                        <a:rPr lang="en-US" dirty="0"/>
                        <a:t>save </a:t>
                      </a:r>
                      <a:r>
                        <a:rPr lang="en-US" dirty="0" err="1"/>
                        <a:t>regs</a:t>
                      </a:r>
                      <a:r>
                        <a:rPr lang="en-US" dirty="0"/>
                        <a:t> to kernel stack</a:t>
                      </a:r>
                    </a:p>
                    <a:p>
                      <a:pPr marL="184150" indent="-184150">
                        <a:buFont typeface="Arial" panose="020B0604020202020204" pitchFamily="34" charset="0"/>
                        <a:buChar char="•"/>
                        <a:tabLst/>
                      </a:pPr>
                      <a:r>
                        <a:rPr lang="en-US" dirty="0"/>
                        <a:t>move to kernel mode</a:t>
                      </a:r>
                    </a:p>
                    <a:p>
                      <a:pPr marL="184150" indent="-184150">
                        <a:buFont typeface="Arial" panose="020B0604020202020204" pitchFamily="34" charset="0"/>
                        <a:buChar char="•"/>
                        <a:tabLst/>
                      </a:pPr>
                      <a:r>
                        <a:rPr lang="en-US" dirty="0"/>
                        <a:t>jump to trap handler</a:t>
                      </a:r>
                    </a:p>
                  </a:txBody>
                  <a:tcPr/>
                </a:tc>
                <a:tc>
                  <a:txBody>
                    <a:bodyPr/>
                    <a:lstStyle/>
                    <a:p>
                      <a:endParaRPr lang="en-US" dirty="0"/>
                    </a:p>
                  </a:txBody>
                  <a:tcPr/>
                </a:tc>
                <a:extLst>
                  <a:ext uri="{0D108BD9-81ED-4DB2-BD59-A6C34878D82A}">
                    <a16:rowId xmlns:a16="http://schemas.microsoft.com/office/drawing/2014/main" val="2793673147"/>
                  </a:ext>
                </a:extLst>
              </a:tr>
              <a:tr h="370840">
                <a:tc>
                  <a:txBody>
                    <a:bodyPr/>
                    <a:lstStyle/>
                    <a:p>
                      <a:pPr marL="184150" indent="-184150">
                        <a:buFont typeface="Arial" panose="020B0604020202020204" pitchFamily="34" charset="0"/>
                        <a:buChar char="•"/>
                        <a:tabLst/>
                      </a:pPr>
                      <a:r>
                        <a:rPr lang="en-US" dirty="0"/>
                        <a:t>Handle trap</a:t>
                      </a:r>
                    </a:p>
                    <a:p>
                      <a:pPr marL="184150" indent="-184150">
                        <a:buFont typeface="Arial" panose="020B0604020202020204" pitchFamily="34" charset="0"/>
                        <a:buChar char="•"/>
                        <a:tabLst/>
                      </a:pPr>
                      <a:r>
                        <a:rPr lang="en-US" b="0" dirty="0"/>
                        <a:t>Do work of </a:t>
                      </a:r>
                      <a:r>
                        <a:rPr lang="en-US" b="0" dirty="0" err="1"/>
                        <a:t>syscall</a:t>
                      </a:r>
                      <a:endParaRPr lang="en-US" b="0" dirty="0"/>
                    </a:p>
                    <a:p>
                      <a:pPr marL="184150" indent="-184150">
                        <a:buFont typeface="Arial" panose="020B0604020202020204" pitchFamily="34" charset="0"/>
                        <a:buChar char="•"/>
                        <a:tabLst/>
                      </a:pPr>
                      <a:r>
                        <a:rPr lang="en-US" b="1" dirty="0"/>
                        <a:t>return-from-trap</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94858120"/>
                  </a:ext>
                </a:extLst>
              </a:tr>
              <a:tr h="370840">
                <a:tc>
                  <a:txBody>
                    <a:bodyPr/>
                    <a:lstStyle/>
                    <a:p>
                      <a:endParaRPr lang="en-US"/>
                    </a:p>
                  </a:txBody>
                  <a:tcPr/>
                </a:tc>
                <a:tc>
                  <a:txBody>
                    <a:bodyPr/>
                    <a:lstStyle/>
                    <a:p>
                      <a:pPr marL="184150" indent="-184150">
                        <a:buFont typeface="Arial" panose="020B0604020202020204" pitchFamily="34" charset="0"/>
                        <a:buChar char="•"/>
                        <a:tabLst/>
                      </a:pPr>
                      <a:r>
                        <a:rPr lang="en-US" dirty="0"/>
                        <a:t>Restore </a:t>
                      </a:r>
                      <a:r>
                        <a:rPr lang="en-US" dirty="0" err="1"/>
                        <a:t>regs</a:t>
                      </a:r>
                      <a:r>
                        <a:rPr lang="en-US" dirty="0"/>
                        <a:t> from kernel stack</a:t>
                      </a:r>
                    </a:p>
                    <a:p>
                      <a:pPr marL="184150" indent="-184150">
                        <a:buFont typeface="Arial" panose="020B0604020202020204" pitchFamily="34" charset="0"/>
                        <a:buChar char="•"/>
                        <a:tabLst/>
                      </a:pPr>
                      <a:r>
                        <a:rPr lang="en-US" dirty="0"/>
                        <a:t>Move to user mode</a:t>
                      </a:r>
                    </a:p>
                    <a:p>
                      <a:pPr marL="184150" indent="-184150">
                        <a:buFont typeface="Arial" panose="020B0604020202020204" pitchFamily="34" charset="0"/>
                        <a:buChar char="•"/>
                        <a:tabLst/>
                      </a:pPr>
                      <a:r>
                        <a:rPr lang="en-US" dirty="0"/>
                        <a:t>Jump to PC after trap</a:t>
                      </a:r>
                    </a:p>
                  </a:txBody>
                  <a:tcPr/>
                </a:tc>
                <a:tc>
                  <a:txBody>
                    <a:bodyPr/>
                    <a:lstStyle/>
                    <a:p>
                      <a:endParaRPr lang="en-US" dirty="0"/>
                    </a:p>
                  </a:txBody>
                  <a:tcPr/>
                </a:tc>
                <a:extLst>
                  <a:ext uri="{0D108BD9-81ED-4DB2-BD59-A6C34878D82A}">
                    <a16:rowId xmlns:a16="http://schemas.microsoft.com/office/drawing/2014/main" val="3628546794"/>
                  </a:ext>
                </a:extLst>
              </a:tr>
              <a:tr h="370840">
                <a:tc>
                  <a:txBody>
                    <a:bodyPr/>
                    <a:lstStyle/>
                    <a:p>
                      <a:endParaRPr lang="en-US" dirty="0"/>
                    </a:p>
                  </a:txBody>
                  <a:tcPr/>
                </a:tc>
                <a:tc>
                  <a:txBody>
                    <a:bodyPr/>
                    <a:lstStyle/>
                    <a:p>
                      <a:endParaRPr lang="en-US" dirty="0"/>
                    </a:p>
                  </a:txBody>
                  <a:tcPr/>
                </a:tc>
                <a:tc>
                  <a:txBody>
                    <a:bodyPr/>
                    <a:lstStyle/>
                    <a:p>
                      <a:pPr marL="184150" indent="-184150">
                        <a:buFont typeface="Arial" panose="020B0604020202020204" pitchFamily="34" charset="0"/>
                        <a:buChar char="•"/>
                        <a:tabLst/>
                      </a:pPr>
                      <a:r>
                        <a:rPr lang="en-US" dirty="0"/>
                        <a:t>…</a:t>
                      </a:r>
                    </a:p>
                    <a:p>
                      <a:pPr marL="184150" indent="-184150">
                        <a:buFont typeface="Arial" panose="020B0604020202020204" pitchFamily="34" charset="0"/>
                        <a:buChar char="•"/>
                        <a:tabLst/>
                      </a:pPr>
                      <a:r>
                        <a:rPr lang="en-US" dirty="0"/>
                        <a:t>Return from main</a:t>
                      </a:r>
                    </a:p>
                    <a:p>
                      <a:pPr marL="184150" indent="-184150">
                        <a:buFont typeface="Arial" panose="020B0604020202020204" pitchFamily="34" charset="0"/>
                        <a:buChar char="•"/>
                        <a:tabLst/>
                      </a:pPr>
                      <a:r>
                        <a:rPr lang="en-US" b="1" dirty="0"/>
                        <a:t>trap</a:t>
                      </a:r>
                      <a:r>
                        <a:rPr lang="en-US" dirty="0"/>
                        <a:t> (via exit())</a:t>
                      </a:r>
                    </a:p>
                  </a:txBody>
                  <a:tcPr/>
                </a:tc>
                <a:extLst>
                  <a:ext uri="{0D108BD9-81ED-4DB2-BD59-A6C34878D82A}">
                    <a16:rowId xmlns:a16="http://schemas.microsoft.com/office/drawing/2014/main" val="3209433116"/>
                  </a:ext>
                </a:extLst>
              </a:tr>
              <a:tr h="370840">
                <a:tc>
                  <a:txBody>
                    <a:bodyPr/>
                    <a:lstStyle/>
                    <a:p>
                      <a:pPr marL="184150" indent="-184150">
                        <a:buFont typeface="Arial" panose="020B0604020202020204" pitchFamily="34" charset="0"/>
                        <a:buChar char="•"/>
                        <a:tabLst/>
                      </a:pPr>
                      <a:r>
                        <a:rPr lang="en-US" dirty="0"/>
                        <a:t>Free memory of process</a:t>
                      </a:r>
                    </a:p>
                    <a:p>
                      <a:pPr marL="184150" indent="-184150">
                        <a:buFont typeface="Arial" panose="020B0604020202020204" pitchFamily="34" charset="0"/>
                        <a:buChar char="•"/>
                        <a:tabLst/>
                      </a:pPr>
                      <a:r>
                        <a:rPr lang="en-US" dirty="0"/>
                        <a:t>Remove from process list</a:t>
                      </a:r>
                    </a:p>
                  </a:txBody>
                  <a:tcPr/>
                </a:tc>
                <a:tc>
                  <a:txBody>
                    <a:bodyPr/>
                    <a:lstStyle/>
                    <a:p>
                      <a:endParaRPr lang="en-US" dirty="0"/>
                    </a:p>
                  </a:txBody>
                  <a:tcPr/>
                </a:tc>
                <a:tc>
                  <a:txBody>
                    <a:bodyPr/>
                    <a:lstStyle/>
                    <a:p>
                      <a:pPr marL="184150" indent="-184150">
                        <a:buFont typeface="Arial" panose="020B0604020202020204" pitchFamily="34" charset="0"/>
                        <a:buChar char="•"/>
                        <a:tabLst/>
                      </a:pPr>
                      <a:endParaRPr lang="en-US" dirty="0"/>
                    </a:p>
                  </a:txBody>
                  <a:tcPr/>
                </a:tc>
                <a:extLst>
                  <a:ext uri="{0D108BD9-81ED-4DB2-BD59-A6C34878D82A}">
                    <a16:rowId xmlns:a16="http://schemas.microsoft.com/office/drawing/2014/main" val="3585169252"/>
                  </a:ext>
                </a:extLst>
              </a:tr>
            </a:tbl>
          </a:graphicData>
        </a:graphic>
      </p:graphicFrame>
      <p:sp>
        <p:nvSpPr>
          <p:cNvPr id="8" name="Text Placeholder 7">
            <a:extLst>
              <a:ext uri="{FF2B5EF4-FFF2-40B4-BE49-F238E27FC236}">
                <a16:creationId xmlns:a16="http://schemas.microsoft.com/office/drawing/2014/main" id="{5F4AC7B1-3123-2043-8E1A-2D6B738F4D4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0977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Problem #2: Switching Between Processes</a:t>
            </a:r>
            <a:endParaRPr lang="ko-KR" altLang="en-US" dirty="0"/>
          </a:p>
        </p:txBody>
      </p:sp>
      <p:sp>
        <p:nvSpPr>
          <p:cNvPr id="7" name="Rectangle 6">
            <a:extLst>
              <a:ext uri="{FF2B5EF4-FFF2-40B4-BE49-F238E27FC236}">
                <a16:creationId xmlns:a16="http://schemas.microsoft.com/office/drawing/2014/main" id="{3B3336ED-7116-BD4A-9282-8A74F934690D}"/>
              </a:ext>
            </a:extLst>
          </p:cNvPr>
          <p:cNvSpPr/>
          <p:nvPr/>
        </p:nvSpPr>
        <p:spPr>
          <a:xfrm>
            <a:off x="431799" y="2286000"/>
            <a:ext cx="8280401" cy="1334530"/>
          </a:xfrm>
          <a:prstGeom prst="rect">
            <a:avLst/>
          </a:prstGeom>
          <a:solidFill>
            <a:schemeClr val="accent3">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내용 개체 틀 2"/>
          <p:cNvSpPr>
            <a:spLocks noGrp="1"/>
          </p:cNvSpPr>
          <p:nvPr>
            <p:ph sz="quarter" idx="10"/>
          </p:nvPr>
        </p:nvSpPr>
        <p:spPr/>
        <p:txBody>
          <a:bodyPr/>
          <a:lstStyle/>
          <a:p>
            <a:r>
              <a:rPr lang="en-US" altLang="ko-KR" dirty="0"/>
              <a:t>In order to being able to use the CPU while a process is doing an I/O operation, for instance, the OS must switch to another process.</a:t>
            </a:r>
          </a:p>
          <a:p>
            <a:pPr marL="269875" indent="0">
              <a:buNone/>
            </a:pPr>
            <a:r>
              <a:rPr lang="en-US" altLang="ko-KR" dirty="0"/>
              <a:t>Since the OS is not executing at the time the I/O operation is initiated, how can it </a:t>
            </a:r>
            <a:r>
              <a:rPr lang="en-US" altLang="ko-KR" i="1" dirty="0"/>
              <a:t>regain control </a:t>
            </a:r>
            <a:r>
              <a:rPr lang="en-US" altLang="ko-KR" dirty="0"/>
              <a:t>of the CPU so that it can switch between processes?</a:t>
            </a:r>
          </a:p>
          <a:p>
            <a:r>
              <a:rPr lang="en-US" altLang="ko-KR" dirty="0"/>
              <a:t>We will study two possible approaches:</a:t>
            </a:r>
          </a:p>
          <a:p>
            <a:pPr lvl="1"/>
            <a:r>
              <a:rPr lang="en-US" altLang="ko-KR" dirty="0"/>
              <a:t>A cooperative approach: </a:t>
            </a:r>
            <a:r>
              <a:rPr lang="en-US" altLang="ko-KR" b="1" dirty="0"/>
              <a:t>Wait for system calls</a:t>
            </a:r>
          </a:p>
          <a:p>
            <a:pPr lvl="1"/>
            <a:r>
              <a:rPr lang="en-US" altLang="ko-KR" dirty="0"/>
              <a:t>A non-cooperative approach: </a:t>
            </a:r>
            <a:r>
              <a:rPr lang="en-US" altLang="ko-KR" b="1" dirty="0"/>
              <a:t>The OS takes control</a:t>
            </a:r>
            <a:endParaRPr lang="ko-KR" altLang="en-US" b="1" dirty="0"/>
          </a:p>
        </p:txBody>
      </p:sp>
      <p:sp>
        <p:nvSpPr>
          <p:cNvPr id="6" name="Text Placeholder 5">
            <a:extLst>
              <a:ext uri="{FF2B5EF4-FFF2-40B4-BE49-F238E27FC236}">
                <a16:creationId xmlns:a16="http://schemas.microsoft.com/office/drawing/2014/main" id="{B38B62B3-6141-0C4D-8A55-7C47A1C18F4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0823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pc="-70" dirty="0"/>
              <a:t>A cooperative Approach: </a:t>
            </a:r>
            <a:r>
              <a:rPr lang="en-US" altLang="ko-KR" spc="-70" dirty="0">
                <a:latin typeface="+mj-lt"/>
              </a:rPr>
              <a:t>Wait for system calls</a:t>
            </a:r>
            <a:endParaRPr lang="ko-KR" altLang="en-US" spc="-70" dirty="0">
              <a:latin typeface="+mj-lt"/>
            </a:endParaRPr>
          </a:p>
        </p:txBody>
      </p:sp>
      <p:sp>
        <p:nvSpPr>
          <p:cNvPr id="3" name="내용 개체 틀 2"/>
          <p:cNvSpPr>
            <a:spLocks noGrp="1"/>
          </p:cNvSpPr>
          <p:nvPr>
            <p:ph sz="quarter" idx="10"/>
          </p:nvPr>
        </p:nvSpPr>
        <p:spPr/>
        <p:txBody>
          <a:bodyPr/>
          <a:lstStyle/>
          <a:p>
            <a:r>
              <a:rPr lang="en-US" altLang="ko-KR" dirty="0"/>
              <a:t>This approach was adopted in early versions of the Macintosh OS and in the old Xerox Alto system.</a:t>
            </a:r>
          </a:p>
          <a:p>
            <a:r>
              <a:rPr lang="en-US" altLang="ko-KR" dirty="0"/>
              <a:t>In this approach, the OS </a:t>
            </a:r>
            <a:r>
              <a:rPr lang="en-US" altLang="ko-KR" i="1" dirty="0"/>
              <a:t>trusts </a:t>
            </a:r>
            <a:r>
              <a:rPr lang="en-US" altLang="ko-KR" dirty="0"/>
              <a:t>processes to behave reasonably.</a:t>
            </a:r>
          </a:p>
          <a:p>
            <a:r>
              <a:rPr lang="en-US" altLang="ko-KR" dirty="0"/>
              <a:t>Reasonable processes </a:t>
            </a:r>
            <a:r>
              <a:rPr lang="en-US" altLang="ko-KR" dirty="0">
                <a:solidFill>
                  <a:schemeClr val="accent6">
                    <a:lumMod val="75000"/>
                  </a:schemeClr>
                </a:solidFill>
              </a:rPr>
              <a:t>periodically give up the CPU </a:t>
            </a:r>
            <a:r>
              <a:rPr lang="en-US" altLang="ko-KR" dirty="0"/>
              <a:t>by making </a:t>
            </a:r>
            <a:r>
              <a:rPr lang="en-US" altLang="ko-KR" b="1" dirty="0"/>
              <a:t>system calls </a:t>
            </a:r>
            <a:r>
              <a:rPr lang="en-US" altLang="ko-KR" dirty="0"/>
              <a:t>such as an I/O operation or even </a:t>
            </a:r>
            <a:r>
              <a:rPr lang="en-US" altLang="ko-KR" dirty="0">
                <a:latin typeface="Latin Modern Mono 10" pitchFamily="49" charset="77"/>
              </a:rPr>
              <a:t>yield</a:t>
            </a:r>
            <a:r>
              <a:rPr lang="en-US" altLang="ko-KR" dirty="0"/>
              <a:t>.</a:t>
            </a:r>
          </a:p>
          <a:p>
            <a:r>
              <a:rPr lang="en-US" altLang="ko-KR" dirty="0"/>
              <a:t>Application also transfer control to the OS when they attempt to do something illegal, such as dividing by zero or try to access memory that it shouldn’t be able to access.</a:t>
            </a:r>
          </a:p>
          <a:p>
            <a:r>
              <a:rPr lang="en-US" altLang="ko-KR" dirty="0"/>
              <a:t>Once the OS regains control of the CPU, it may decide to run some other task.</a:t>
            </a:r>
          </a:p>
          <a:p>
            <a:pPr lvl="1"/>
            <a:endParaRPr lang="en-US" altLang="ko-KR" dirty="0"/>
          </a:p>
        </p:txBody>
      </p:sp>
      <p:sp>
        <p:nvSpPr>
          <p:cNvPr id="6" name="Text Placeholder 5">
            <a:extLst>
              <a:ext uri="{FF2B5EF4-FFF2-40B4-BE49-F238E27FC236}">
                <a16:creationId xmlns:a16="http://schemas.microsoft.com/office/drawing/2014/main" id="{E7DEC597-43DF-5B49-B5BB-EF930DFF5754}"/>
              </a:ext>
            </a:extLst>
          </p:cNvPr>
          <p:cNvSpPr>
            <a:spLocks noGrp="1"/>
          </p:cNvSpPr>
          <p:nvPr>
            <p:ph type="body" sz="quarter" idx="11"/>
          </p:nvPr>
        </p:nvSpPr>
        <p:spPr/>
        <p:txBody>
          <a:bodyPr/>
          <a:lstStyle/>
          <a:p>
            <a:r>
              <a:rPr lang="en-US" dirty="0"/>
              <a:t>First solution to Problem #2</a:t>
            </a:r>
          </a:p>
        </p:txBody>
      </p:sp>
    </p:spTree>
    <p:extLst>
      <p:ext uri="{BB962C8B-B14F-4D97-AF65-F5344CB8AC3E}">
        <p14:creationId xmlns:p14="http://schemas.microsoft.com/office/powerpoint/2010/main" val="12230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ADF37D-1586-7645-80B3-11E787FA3D29}"/>
              </a:ext>
            </a:extLst>
          </p:cNvPr>
          <p:cNvSpPr>
            <a:spLocks noGrp="1"/>
          </p:cNvSpPr>
          <p:nvPr>
            <p:ph sz="quarter" idx="10"/>
          </p:nvPr>
        </p:nvSpPr>
        <p:spPr>
          <a:xfrm>
            <a:off x="951470" y="620712"/>
            <a:ext cx="7228703" cy="5868987"/>
          </a:xfrm>
        </p:spPr>
        <p:txBody>
          <a:bodyPr>
            <a:normAutofit/>
          </a:bodyPr>
          <a:lstStyle/>
          <a:p>
            <a:pPr marL="0" indent="0">
              <a:lnSpc>
                <a:spcPct val="85000"/>
              </a:lnSpc>
              <a:spcBef>
                <a:spcPts val="2400"/>
              </a:spcBef>
              <a:buNone/>
            </a:pPr>
            <a:r>
              <a:rPr lang="en-US" sz="4000" dirty="0">
                <a:solidFill>
                  <a:schemeClr val="bg1"/>
                </a:solidFill>
              </a:rPr>
              <a:t>Isn’t this passive approach less than ideal?</a:t>
            </a:r>
          </a:p>
          <a:p>
            <a:pPr marL="0" indent="0">
              <a:lnSpc>
                <a:spcPct val="85000"/>
              </a:lnSpc>
              <a:spcBef>
                <a:spcPts val="2400"/>
              </a:spcBef>
              <a:buNone/>
            </a:pPr>
            <a:r>
              <a:rPr lang="en-US" sz="4000" dirty="0">
                <a:solidFill>
                  <a:schemeClr val="bg1"/>
                </a:solidFill>
              </a:rPr>
              <a:t>What happens, for example, if a process (whether malicious, or just full of bugs) ends up in an infinite loop, and never makes a system call?</a:t>
            </a:r>
          </a:p>
          <a:p>
            <a:pPr marL="0" indent="0">
              <a:lnSpc>
                <a:spcPct val="85000"/>
              </a:lnSpc>
              <a:spcBef>
                <a:spcPts val="2400"/>
              </a:spcBef>
              <a:buNone/>
            </a:pPr>
            <a:r>
              <a:rPr lang="en-US" sz="4000" dirty="0">
                <a:solidFill>
                  <a:schemeClr val="bg1"/>
                </a:solidFill>
              </a:rPr>
              <a:t>What can the OS do then?</a:t>
            </a:r>
          </a:p>
          <a:p>
            <a:pPr marL="0" indent="0">
              <a:lnSpc>
                <a:spcPct val="85000"/>
              </a:lnSpc>
              <a:spcBef>
                <a:spcPts val="0"/>
              </a:spcBef>
              <a:buNone/>
            </a:pPr>
            <a:r>
              <a:rPr lang="en-US" sz="4000" dirty="0">
                <a:solidFill>
                  <a:schemeClr val="accent3"/>
                </a:solidFill>
              </a:rPr>
              <a:t>Without additional help from the HW, nothing, really. The system must be rebooted.</a:t>
            </a:r>
          </a:p>
        </p:txBody>
      </p:sp>
    </p:spTree>
    <p:extLst>
      <p:ext uri="{BB962C8B-B14F-4D97-AF65-F5344CB8AC3E}">
        <p14:creationId xmlns:p14="http://schemas.microsoft.com/office/powerpoint/2010/main" val="280137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pc="-100" dirty="0"/>
              <a:t>A non-cooperative approach: </a:t>
            </a:r>
            <a:r>
              <a:rPr lang="en-US" altLang="ko-KR" spc="-100" dirty="0">
                <a:latin typeface="+mj-lt"/>
              </a:rPr>
              <a:t>OS Takes Control</a:t>
            </a:r>
            <a:endParaRPr lang="ko-KR" altLang="en-US" spc="-100" dirty="0">
              <a:latin typeface="+mj-lt"/>
            </a:endParaRPr>
          </a:p>
        </p:txBody>
      </p:sp>
      <p:sp>
        <p:nvSpPr>
          <p:cNvPr id="3" name="내용 개체 틀 2"/>
          <p:cNvSpPr>
            <a:spLocks noGrp="1"/>
          </p:cNvSpPr>
          <p:nvPr>
            <p:ph sz="quarter" idx="10"/>
          </p:nvPr>
        </p:nvSpPr>
        <p:spPr/>
        <p:txBody>
          <a:bodyPr/>
          <a:lstStyle/>
          <a:p>
            <a:r>
              <a:rPr lang="en-US" altLang="ko-KR" dirty="0"/>
              <a:t>Providing a timer interrupt</a:t>
            </a:r>
          </a:p>
          <a:p>
            <a:pPr lvl="1"/>
            <a:r>
              <a:rPr lang="en-US" altLang="ko-KR" dirty="0"/>
              <a:t>During the boot sequence, the OS starts the timer.</a:t>
            </a:r>
          </a:p>
          <a:p>
            <a:pPr lvl="1"/>
            <a:r>
              <a:rPr lang="en-US" altLang="ko-KR" dirty="0"/>
              <a:t>The timer raises an interrupt every so many milliseconds.</a:t>
            </a:r>
          </a:p>
          <a:p>
            <a:pPr lvl="1"/>
            <a:r>
              <a:rPr lang="en-US" altLang="ko-KR" dirty="0"/>
              <a:t>When the interrupt is raised a pre-configured </a:t>
            </a:r>
            <a:r>
              <a:rPr lang="en-US" altLang="ko-KR" dirty="0">
                <a:latin typeface="+mj-lt"/>
              </a:rPr>
              <a:t>interrupt handler </a:t>
            </a:r>
            <a:r>
              <a:rPr lang="en-US" altLang="ko-KR" dirty="0"/>
              <a:t>runs.</a:t>
            </a:r>
          </a:p>
          <a:p>
            <a:pPr lvl="1"/>
            <a:r>
              <a:rPr lang="en-US" altLang="ko-KR" dirty="0"/>
              <a:t>At this point, the OS has regained control of the CPU, and thus can do what it pleases.</a:t>
            </a:r>
          </a:p>
          <a:p>
            <a:pPr lvl="2"/>
            <a:r>
              <a:rPr lang="en-US" altLang="ko-KR" dirty="0"/>
              <a:t>E.g. stop the current process and start a different one.</a:t>
            </a:r>
          </a:p>
        </p:txBody>
      </p:sp>
      <p:sp>
        <p:nvSpPr>
          <p:cNvPr id="10" name="Text Placeholder 9">
            <a:extLst>
              <a:ext uri="{FF2B5EF4-FFF2-40B4-BE49-F238E27FC236}">
                <a16:creationId xmlns:a16="http://schemas.microsoft.com/office/drawing/2014/main" id="{822006BE-ECE0-9A43-9DCD-073C5FC877F0}"/>
              </a:ext>
            </a:extLst>
          </p:cNvPr>
          <p:cNvSpPr>
            <a:spLocks noGrp="1"/>
          </p:cNvSpPr>
          <p:nvPr>
            <p:ph type="body" sz="quarter" idx="11"/>
          </p:nvPr>
        </p:nvSpPr>
        <p:spPr/>
        <p:txBody>
          <a:bodyPr/>
          <a:lstStyle/>
          <a:p>
            <a:r>
              <a:rPr lang="en-US" dirty="0"/>
              <a:t>Second Solution to Problem #2</a:t>
            </a:r>
          </a:p>
        </p:txBody>
      </p:sp>
    </p:spTree>
    <p:extLst>
      <p:ext uri="{BB962C8B-B14F-4D97-AF65-F5344CB8AC3E}">
        <p14:creationId xmlns:p14="http://schemas.microsoft.com/office/powerpoint/2010/main" val="201721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Saving and Restoring Context</a:t>
            </a:r>
            <a:endParaRPr lang="ko-KR" altLang="en-US" dirty="0"/>
          </a:p>
        </p:txBody>
      </p:sp>
      <p:sp>
        <p:nvSpPr>
          <p:cNvPr id="3" name="내용 개체 틀 2"/>
          <p:cNvSpPr>
            <a:spLocks noGrp="1"/>
          </p:cNvSpPr>
          <p:nvPr>
            <p:ph sz="quarter" idx="10"/>
          </p:nvPr>
        </p:nvSpPr>
        <p:spPr/>
        <p:txBody>
          <a:bodyPr>
            <a:normAutofit/>
          </a:bodyPr>
          <a:lstStyle/>
          <a:p>
            <a:r>
              <a:rPr lang="en-US" altLang="ko-KR" dirty="0"/>
              <a:t>When the OS regains the control of the CPU, whether cooperatively via a system call, or more forcefully via a timer interrupt, a decision has to be made: </a:t>
            </a:r>
          </a:p>
          <a:p>
            <a:pPr lvl="1"/>
            <a:r>
              <a:rPr lang="en-US" altLang="ko-KR" dirty="0"/>
              <a:t>Whether to continue running the currently-running process, or switch to a different one. </a:t>
            </a:r>
          </a:p>
          <a:p>
            <a:r>
              <a:rPr lang="en-US" altLang="ko-KR" dirty="0"/>
              <a:t>This decision is made by the </a:t>
            </a:r>
            <a:r>
              <a:rPr lang="en-US" altLang="ko-KR" dirty="0">
                <a:latin typeface="+mj-lt"/>
              </a:rPr>
              <a:t>scheduler</a:t>
            </a:r>
            <a:r>
              <a:rPr lang="en-US" altLang="ko-KR" dirty="0"/>
              <a:t>, a critical part of the OS.</a:t>
            </a:r>
          </a:p>
          <a:p>
            <a:pPr lvl="1"/>
            <a:r>
              <a:rPr lang="en-US" altLang="ko-KR" dirty="0"/>
              <a:t>If the decision is made to switch, the OS executes a low-level piece of code which we refer to as a </a:t>
            </a:r>
            <a:r>
              <a:rPr lang="en-US" altLang="ko-KR" dirty="0">
                <a:latin typeface="+mj-lt"/>
              </a:rPr>
              <a:t>context switch</a:t>
            </a:r>
            <a:r>
              <a:rPr lang="en-US" altLang="ko-KR" dirty="0"/>
              <a:t>.</a:t>
            </a:r>
          </a:p>
        </p:txBody>
      </p:sp>
      <p:sp>
        <p:nvSpPr>
          <p:cNvPr id="9" name="Text Placeholder 8">
            <a:extLst>
              <a:ext uri="{FF2B5EF4-FFF2-40B4-BE49-F238E27FC236}">
                <a16:creationId xmlns:a16="http://schemas.microsoft.com/office/drawing/2014/main" id="{56064C24-E578-8F4D-9600-C05B8D478C1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75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6E96F11-8BF5-C64F-A139-9D5ED09A56F5}"/>
              </a:ext>
            </a:extLst>
          </p:cNvPr>
          <p:cNvSpPr>
            <a:spLocks noGrp="1"/>
          </p:cNvSpPr>
          <p:nvPr>
            <p:ph sz="quarter" idx="10"/>
          </p:nvPr>
        </p:nvSpPr>
        <p:spPr>
          <a:xfrm>
            <a:off x="431800" y="620712"/>
            <a:ext cx="8280400" cy="5868987"/>
          </a:xfrm>
        </p:spPr>
        <p:txBody>
          <a:bodyPr>
            <a:normAutofit/>
          </a:bodyPr>
          <a:lstStyle/>
          <a:p>
            <a:pPr marL="0" indent="0">
              <a:buNone/>
            </a:pPr>
            <a:r>
              <a:rPr lang="en-US" sz="3600" dirty="0"/>
              <a:t>To virtualize the CPU, the OS needs to share the physical CPU among many jobs running seemingly at the same time. </a:t>
            </a:r>
          </a:p>
          <a:p>
            <a:r>
              <a:rPr lang="en-US" sz="2800" dirty="0"/>
              <a:t>Virtualization is achieved by time sharing the CPU:</a:t>
            </a:r>
          </a:p>
          <a:p>
            <a:pPr lvl="1"/>
            <a:r>
              <a:rPr lang="en-US" sz="2800" dirty="0"/>
              <a:t>Run one process for a little while;</a:t>
            </a:r>
          </a:p>
          <a:p>
            <a:pPr lvl="1"/>
            <a:r>
              <a:rPr lang="en-US" sz="2800" dirty="0"/>
              <a:t>Then run another one, and so forth.</a:t>
            </a:r>
          </a:p>
        </p:txBody>
      </p:sp>
    </p:spTree>
    <p:extLst>
      <p:ext uri="{BB962C8B-B14F-4D97-AF65-F5344CB8AC3E}">
        <p14:creationId xmlns:p14="http://schemas.microsoft.com/office/powerpoint/2010/main" val="189391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Context Switch</a:t>
            </a:r>
            <a:endParaRPr lang="ko-KR" altLang="en-US" dirty="0"/>
          </a:p>
        </p:txBody>
      </p:sp>
      <p:sp>
        <p:nvSpPr>
          <p:cNvPr id="3" name="내용 개체 틀 2"/>
          <p:cNvSpPr>
            <a:spLocks noGrp="1"/>
          </p:cNvSpPr>
          <p:nvPr>
            <p:ph sz="quarter" idx="10"/>
          </p:nvPr>
        </p:nvSpPr>
        <p:spPr/>
        <p:txBody>
          <a:bodyPr/>
          <a:lstStyle/>
          <a:p>
            <a:r>
              <a:rPr lang="en-US" altLang="ko-KR" dirty="0"/>
              <a:t>Operation done by a low-level (assembly) piece of code</a:t>
            </a:r>
          </a:p>
          <a:p>
            <a:pPr lvl="1"/>
            <a:r>
              <a:rPr lang="en-US" altLang="ko-KR" dirty="0">
                <a:latin typeface="+mj-lt"/>
              </a:rPr>
              <a:t>Save a few register values </a:t>
            </a:r>
            <a:r>
              <a:rPr lang="en-US" altLang="ko-KR" dirty="0"/>
              <a:t>for the currently-executing-process onto its kernel stack</a:t>
            </a:r>
          </a:p>
          <a:p>
            <a:pPr lvl="2"/>
            <a:r>
              <a:rPr lang="en-US" altLang="ko-KR" dirty="0"/>
              <a:t>General purpose registers</a:t>
            </a:r>
          </a:p>
          <a:p>
            <a:pPr lvl="2"/>
            <a:r>
              <a:rPr lang="en-US" altLang="ko-KR" dirty="0"/>
              <a:t>PC</a:t>
            </a:r>
          </a:p>
          <a:p>
            <a:pPr lvl="2"/>
            <a:r>
              <a:rPr lang="en-US" altLang="ko-KR" dirty="0"/>
              <a:t>Kernel stack pointer</a:t>
            </a:r>
          </a:p>
          <a:p>
            <a:pPr lvl="1"/>
            <a:r>
              <a:rPr lang="en-US" altLang="ko-KR" dirty="0">
                <a:latin typeface="+mj-lt"/>
              </a:rPr>
              <a:t>Restore a few register values </a:t>
            </a:r>
            <a:r>
              <a:rPr lang="en-US" altLang="ko-KR" dirty="0"/>
              <a:t>for the soon-to-be-executing process from its kernel stack.</a:t>
            </a:r>
          </a:p>
          <a:p>
            <a:pPr lvl="1"/>
            <a:r>
              <a:rPr lang="en-US" altLang="ko-KR" dirty="0">
                <a:latin typeface="+mj-lt"/>
              </a:rPr>
              <a:t>Switch to the kernel stack </a:t>
            </a:r>
            <a:r>
              <a:rPr lang="en-US" altLang="ko-KR" dirty="0"/>
              <a:t>for the soon-to-be-executing process </a:t>
            </a:r>
          </a:p>
        </p:txBody>
      </p:sp>
      <p:sp>
        <p:nvSpPr>
          <p:cNvPr id="6" name="Text Placeholder 5">
            <a:extLst>
              <a:ext uri="{FF2B5EF4-FFF2-40B4-BE49-F238E27FC236}">
                <a16:creationId xmlns:a16="http://schemas.microsoft.com/office/drawing/2014/main" id="{BCDC9B77-3398-E34E-B987-D4DACDBBC09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115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spc="-100" dirty="0"/>
              <a:t>Limited Direct Execution Protocol (timer interrupt)</a:t>
            </a:r>
            <a:endParaRPr lang="ko-KR" altLang="en-US" sz="3600" spc="-100" dirty="0"/>
          </a:p>
        </p:txBody>
      </p:sp>
      <p:graphicFrame>
        <p:nvGraphicFramePr>
          <p:cNvPr id="21" name="Content Placeholder 20">
            <a:extLst>
              <a:ext uri="{FF2B5EF4-FFF2-40B4-BE49-F238E27FC236}">
                <a16:creationId xmlns:a16="http://schemas.microsoft.com/office/drawing/2014/main" id="{49A85122-B158-B643-94FE-50D00D164083}"/>
              </a:ext>
            </a:extLst>
          </p:cNvPr>
          <p:cNvGraphicFramePr>
            <a:graphicFrameLocks noGrp="1"/>
          </p:cNvGraphicFramePr>
          <p:nvPr>
            <p:ph sz="quarter" idx="10"/>
            <p:extLst>
              <p:ext uri="{D42A27DB-BD31-4B8C-83A1-F6EECF244321}">
                <p14:modId xmlns:p14="http://schemas.microsoft.com/office/powerpoint/2010/main" val="553241690"/>
              </p:ext>
            </p:extLst>
          </p:nvPr>
        </p:nvGraphicFramePr>
        <p:xfrm>
          <a:off x="431800" y="1449388"/>
          <a:ext cx="8280399" cy="266700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797143505"/>
                    </a:ext>
                  </a:extLst>
                </a:gridCol>
                <a:gridCol w="2760133">
                  <a:extLst>
                    <a:ext uri="{9D8B030D-6E8A-4147-A177-3AD203B41FA5}">
                      <a16:colId xmlns:a16="http://schemas.microsoft.com/office/drawing/2014/main" val="2606037964"/>
                    </a:ext>
                  </a:extLst>
                </a:gridCol>
                <a:gridCol w="2760133">
                  <a:extLst>
                    <a:ext uri="{9D8B030D-6E8A-4147-A177-3AD203B41FA5}">
                      <a16:colId xmlns:a16="http://schemas.microsoft.com/office/drawing/2014/main" val="3429026704"/>
                    </a:ext>
                  </a:extLst>
                </a:gridCol>
              </a:tblGrid>
              <a:tr h="370840">
                <a:tc>
                  <a:txBody>
                    <a:bodyPr/>
                    <a:lstStyle/>
                    <a:p>
                      <a:r>
                        <a:rPr lang="en-US" dirty="0"/>
                        <a:t>OS @ boot (kernel mode)</a:t>
                      </a:r>
                    </a:p>
                  </a:txBody>
                  <a:tcPr/>
                </a:tc>
                <a:tc>
                  <a:txBody>
                    <a:bodyPr/>
                    <a:lstStyle/>
                    <a:p>
                      <a:r>
                        <a:rPr lang="en-US" dirty="0"/>
                        <a:t>Hardware</a:t>
                      </a:r>
                    </a:p>
                  </a:txBody>
                  <a:tcPr/>
                </a:tc>
                <a:tc>
                  <a:txBody>
                    <a:bodyPr/>
                    <a:lstStyle/>
                    <a:p>
                      <a:endParaRPr lang="en-US" dirty="0"/>
                    </a:p>
                  </a:txBody>
                  <a:tcPr/>
                </a:tc>
                <a:extLst>
                  <a:ext uri="{0D108BD9-81ED-4DB2-BD59-A6C34878D82A}">
                    <a16:rowId xmlns:a16="http://schemas.microsoft.com/office/drawing/2014/main" val="1202238791"/>
                  </a:ext>
                </a:extLst>
              </a:tr>
              <a:tr h="370840">
                <a:tc>
                  <a:txBody>
                    <a:bodyPr/>
                    <a:lstStyle/>
                    <a:p>
                      <a:r>
                        <a:rPr lang="en-US" dirty="0"/>
                        <a:t>initialize trap table</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80248507"/>
                  </a:ext>
                </a:extLst>
              </a:tr>
              <a:tr h="370840">
                <a:tc>
                  <a:txBody>
                    <a:bodyPr/>
                    <a:lstStyle/>
                    <a:p>
                      <a:endParaRPr lang="en-US"/>
                    </a:p>
                  </a:txBody>
                  <a:tcPr/>
                </a:tc>
                <a:tc>
                  <a:txBody>
                    <a:bodyPr/>
                    <a:lstStyle/>
                    <a:p>
                      <a:r>
                        <a:rPr lang="en-US" dirty="0"/>
                        <a:t>remember addresses of…</a:t>
                      </a:r>
                    </a:p>
                    <a:p>
                      <a:pPr lvl="1"/>
                      <a:r>
                        <a:rPr lang="en-US" dirty="0" err="1"/>
                        <a:t>syscall</a:t>
                      </a:r>
                      <a:r>
                        <a:rPr lang="en-US" dirty="0"/>
                        <a:t> handler</a:t>
                      </a:r>
                    </a:p>
                    <a:p>
                      <a:pPr lvl="1"/>
                      <a:r>
                        <a:rPr lang="en-US" dirty="0"/>
                        <a:t>timer handler</a:t>
                      </a:r>
                    </a:p>
                  </a:txBody>
                  <a:tcPr/>
                </a:tc>
                <a:tc>
                  <a:txBody>
                    <a:bodyPr/>
                    <a:lstStyle/>
                    <a:p>
                      <a:endParaRPr lang="en-US" dirty="0"/>
                    </a:p>
                  </a:txBody>
                  <a:tcPr/>
                </a:tc>
                <a:extLst>
                  <a:ext uri="{0D108BD9-81ED-4DB2-BD59-A6C34878D82A}">
                    <a16:rowId xmlns:a16="http://schemas.microsoft.com/office/drawing/2014/main" val="1896554379"/>
                  </a:ext>
                </a:extLst>
              </a:tr>
              <a:tr h="370840">
                <a:tc>
                  <a:txBody>
                    <a:bodyPr/>
                    <a:lstStyle/>
                    <a:p>
                      <a:r>
                        <a:rPr lang="en-US" dirty="0"/>
                        <a:t>start interrupt timer</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40371871"/>
                  </a:ext>
                </a:extLst>
              </a:tr>
              <a:tr h="370840">
                <a:tc>
                  <a:txBody>
                    <a:bodyPr/>
                    <a:lstStyle/>
                    <a:p>
                      <a:endParaRPr lang="en-US"/>
                    </a:p>
                  </a:txBody>
                  <a:tcPr/>
                </a:tc>
                <a:tc>
                  <a:txBody>
                    <a:bodyPr/>
                    <a:lstStyle/>
                    <a:p>
                      <a:r>
                        <a:rPr lang="en-US" dirty="0"/>
                        <a:t>start timer</a:t>
                      </a:r>
                    </a:p>
                    <a:p>
                      <a:r>
                        <a:rPr lang="en-US" dirty="0"/>
                        <a:t>interrupt CPU in X </a:t>
                      </a:r>
                      <a:r>
                        <a:rPr lang="en-US" dirty="0" err="1"/>
                        <a:t>ms</a:t>
                      </a:r>
                      <a:endParaRPr lang="en-US" dirty="0"/>
                    </a:p>
                  </a:txBody>
                  <a:tcPr/>
                </a:tc>
                <a:tc>
                  <a:txBody>
                    <a:bodyPr/>
                    <a:lstStyle/>
                    <a:p>
                      <a:endParaRPr lang="en-US" dirty="0"/>
                    </a:p>
                  </a:txBody>
                  <a:tcPr/>
                </a:tc>
                <a:extLst>
                  <a:ext uri="{0D108BD9-81ED-4DB2-BD59-A6C34878D82A}">
                    <a16:rowId xmlns:a16="http://schemas.microsoft.com/office/drawing/2014/main" val="3427461509"/>
                  </a:ext>
                </a:extLst>
              </a:tr>
            </a:tbl>
          </a:graphicData>
        </a:graphic>
      </p:graphicFrame>
      <p:sp>
        <p:nvSpPr>
          <p:cNvPr id="20" name="Text Placeholder 19">
            <a:extLst>
              <a:ext uri="{FF2B5EF4-FFF2-40B4-BE49-F238E27FC236}">
                <a16:creationId xmlns:a16="http://schemas.microsoft.com/office/drawing/2014/main" id="{CCF280F2-17B3-EC46-9923-738B50A7699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6198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spc="-100" dirty="0"/>
              <a:t>Limited Direct Execution Protocol (timer interrupt)</a:t>
            </a:r>
            <a:endParaRPr lang="ko-KR" altLang="en-US" sz="3600" spc="-100" dirty="0"/>
          </a:p>
        </p:txBody>
      </p:sp>
      <p:graphicFrame>
        <p:nvGraphicFramePr>
          <p:cNvPr id="21" name="Content Placeholder 20">
            <a:extLst>
              <a:ext uri="{FF2B5EF4-FFF2-40B4-BE49-F238E27FC236}">
                <a16:creationId xmlns:a16="http://schemas.microsoft.com/office/drawing/2014/main" id="{49A85122-B158-B643-94FE-50D00D164083}"/>
              </a:ext>
            </a:extLst>
          </p:cNvPr>
          <p:cNvGraphicFramePr>
            <a:graphicFrameLocks noGrp="1"/>
          </p:cNvGraphicFramePr>
          <p:nvPr>
            <p:ph sz="quarter" idx="10"/>
            <p:extLst>
              <p:ext uri="{D42A27DB-BD31-4B8C-83A1-F6EECF244321}">
                <p14:modId xmlns:p14="http://schemas.microsoft.com/office/powerpoint/2010/main" val="3106978814"/>
              </p:ext>
            </p:extLst>
          </p:nvPr>
        </p:nvGraphicFramePr>
        <p:xfrm>
          <a:off x="431800" y="1449388"/>
          <a:ext cx="8280399" cy="495300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797143505"/>
                    </a:ext>
                  </a:extLst>
                </a:gridCol>
                <a:gridCol w="2760133">
                  <a:extLst>
                    <a:ext uri="{9D8B030D-6E8A-4147-A177-3AD203B41FA5}">
                      <a16:colId xmlns:a16="http://schemas.microsoft.com/office/drawing/2014/main" val="2606037964"/>
                    </a:ext>
                  </a:extLst>
                </a:gridCol>
                <a:gridCol w="2760133">
                  <a:extLst>
                    <a:ext uri="{9D8B030D-6E8A-4147-A177-3AD203B41FA5}">
                      <a16:colId xmlns:a16="http://schemas.microsoft.com/office/drawing/2014/main" val="3429026704"/>
                    </a:ext>
                  </a:extLst>
                </a:gridCol>
              </a:tblGrid>
              <a:tr h="370840">
                <a:tc>
                  <a:txBody>
                    <a:bodyPr/>
                    <a:lstStyle/>
                    <a:p>
                      <a:r>
                        <a:rPr lang="en-US" dirty="0"/>
                        <a:t>OS @ run (kernel mode)</a:t>
                      </a:r>
                    </a:p>
                  </a:txBody>
                  <a:tcPr/>
                </a:tc>
                <a:tc>
                  <a:txBody>
                    <a:bodyPr/>
                    <a:lstStyle/>
                    <a:p>
                      <a:r>
                        <a:rPr lang="en-US" dirty="0"/>
                        <a:t>Hardware</a:t>
                      </a:r>
                    </a:p>
                  </a:txBody>
                  <a:tcPr/>
                </a:tc>
                <a:tc>
                  <a:txBody>
                    <a:bodyPr/>
                    <a:lstStyle/>
                    <a:p>
                      <a:r>
                        <a:rPr lang="en-US" dirty="0"/>
                        <a:t>Program (user mode)</a:t>
                      </a:r>
                    </a:p>
                  </a:txBody>
                  <a:tcPr/>
                </a:tc>
                <a:extLst>
                  <a:ext uri="{0D108BD9-81ED-4DB2-BD59-A6C34878D82A}">
                    <a16:rowId xmlns:a16="http://schemas.microsoft.com/office/drawing/2014/main" val="1202238791"/>
                  </a:ext>
                </a:extLst>
              </a:tr>
              <a:tr h="370840">
                <a:tc>
                  <a:txBody>
                    <a:bodyPr/>
                    <a:lstStyle/>
                    <a:p>
                      <a:endParaRPr lang="en-US" dirty="0"/>
                    </a:p>
                  </a:txBody>
                  <a:tcPr/>
                </a:tc>
                <a:tc>
                  <a:txBody>
                    <a:bodyPr/>
                    <a:lstStyle/>
                    <a:p>
                      <a:endParaRPr lang="en-US"/>
                    </a:p>
                  </a:txBody>
                  <a:tcPr/>
                </a:tc>
                <a:tc>
                  <a:txBody>
                    <a:bodyPr/>
                    <a:lstStyle/>
                    <a:p>
                      <a:r>
                        <a:rPr lang="en-US" dirty="0"/>
                        <a:t>Process A…</a:t>
                      </a:r>
                    </a:p>
                  </a:txBody>
                  <a:tcPr/>
                </a:tc>
                <a:extLst>
                  <a:ext uri="{0D108BD9-81ED-4DB2-BD59-A6C34878D82A}">
                    <a16:rowId xmlns:a16="http://schemas.microsoft.com/office/drawing/2014/main" val="3380248507"/>
                  </a:ext>
                </a:extLst>
              </a:tr>
              <a:tr h="370840">
                <a:tc>
                  <a:txBody>
                    <a:bodyPr/>
                    <a:lstStyle/>
                    <a:p>
                      <a:endParaRPr lang="en-US" dirty="0"/>
                    </a:p>
                  </a:txBody>
                  <a:tcPr/>
                </a:tc>
                <a:tc>
                  <a:txBody>
                    <a:bodyPr/>
                    <a:lstStyle/>
                    <a:p>
                      <a:r>
                        <a:rPr lang="en-US" dirty="0">
                          <a:latin typeface="+mj-lt"/>
                        </a:rPr>
                        <a:t>timer interrupt</a:t>
                      </a:r>
                    </a:p>
                    <a:p>
                      <a:r>
                        <a:rPr lang="en-US" dirty="0"/>
                        <a:t>save </a:t>
                      </a:r>
                      <a:r>
                        <a:rPr lang="en-US" dirty="0" err="1"/>
                        <a:t>regs</a:t>
                      </a:r>
                      <a:r>
                        <a:rPr lang="en-US" dirty="0"/>
                        <a:t>(A) to k-stack(A)</a:t>
                      </a:r>
                    </a:p>
                    <a:p>
                      <a:r>
                        <a:rPr lang="en-US" dirty="0"/>
                        <a:t>move to kernel mode</a:t>
                      </a:r>
                    </a:p>
                    <a:p>
                      <a:r>
                        <a:rPr lang="en-US" dirty="0"/>
                        <a:t>jump to trap handler</a:t>
                      </a:r>
                    </a:p>
                  </a:txBody>
                  <a:tcPr/>
                </a:tc>
                <a:tc>
                  <a:txBody>
                    <a:bodyPr/>
                    <a:lstStyle/>
                    <a:p>
                      <a:endParaRPr lang="en-US" dirty="0"/>
                    </a:p>
                  </a:txBody>
                  <a:tcPr/>
                </a:tc>
                <a:extLst>
                  <a:ext uri="{0D108BD9-81ED-4DB2-BD59-A6C34878D82A}">
                    <a16:rowId xmlns:a16="http://schemas.microsoft.com/office/drawing/2014/main" val="1896554379"/>
                  </a:ext>
                </a:extLst>
              </a:tr>
              <a:tr h="370840">
                <a:tc>
                  <a:txBody>
                    <a:bodyPr/>
                    <a:lstStyle/>
                    <a:p>
                      <a:r>
                        <a:rPr lang="en-US" dirty="0">
                          <a:latin typeface="+mj-lt"/>
                        </a:rPr>
                        <a:t>Handle the trap</a:t>
                      </a:r>
                    </a:p>
                    <a:p>
                      <a:r>
                        <a:rPr lang="en-US" dirty="0"/>
                        <a:t>Call switch() routine</a:t>
                      </a:r>
                    </a:p>
                    <a:p>
                      <a:pPr marL="269875" lvl="1" indent="0">
                        <a:tabLst/>
                      </a:pPr>
                      <a:r>
                        <a:rPr lang="en-US" dirty="0"/>
                        <a:t>save </a:t>
                      </a:r>
                      <a:r>
                        <a:rPr lang="en-US" dirty="0" err="1"/>
                        <a:t>regs</a:t>
                      </a:r>
                      <a:r>
                        <a:rPr lang="en-US" dirty="0"/>
                        <a:t>(A) to PCB(A)</a:t>
                      </a:r>
                    </a:p>
                    <a:p>
                      <a:pPr marL="269875" lvl="1" indent="0">
                        <a:tabLst/>
                      </a:pPr>
                      <a:r>
                        <a:rPr lang="en-US" dirty="0"/>
                        <a:t>restore </a:t>
                      </a:r>
                      <a:r>
                        <a:rPr lang="en-US" dirty="0" err="1"/>
                        <a:t>regs</a:t>
                      </a:r>
                      <a:r>
                        <a:rPr lang="en-US" dirty="0"/>
                        <a:t>(B) from PCB(B)</a:t>
                      </a:r>
                    </a:p>
                    <a:p>
                      <a:pPr marL="269875" lvl="1" indent="0">
                        <a:tabLst/>
                      </a:pPr>
                      <a:r>
                        <a:rPr lang="en-US" dirty="0"/>
                        <a:t>switch to k-stack(B)</a:t>
                      </a:r>
                    </a:p>
                    <a:p>
                      <a:pPr lvl="0"/>
                      <a:r>
                        <a:rPr lang="en-US" dirty="0">
                          <a:latin typeface="+mj-lt"/>
                        </a:rPr>
                        <a:t>return-from-trap</a:t>
                      </a:r>
                      <a:r>
                        <a:rPr lang="en-US" dirty="0"/>
                        <a:t> (into B)</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840371871"/>
                  </a:ext>
                </a:extLst>
              </a:tr>
              <a:tr h="370840">
                <a:tc>
                  <a:txBody>
                    <a:bodyPr/>
                    <a:lstStyle/>
                    <a:p>
                      <a:endParaRPr lang="en-US"/>
                    </a:p>
                  </a:txBody>
                  <a:tcPr/>
                </a:tc>
                <a:tc>
                  <a:txBody>
                    <a:bodyPr/>
                    <a:lstStyle/>
                    <a:p>
                      <a:r>
                        <a:rPr lang="en-US" dirty="0"/>
                        <a:t>restore </a:t>
                      </a:r>
                      <a:r>
                        <a:rPr lang="en-US" dirty="0" err="1"/>
                        <a:t>regs</a:t>
                      </a:r>
                      <a:r>
                        <a:rPr lang="en-US" dirty="0"/>
                        <a:t>(B) from k-stack(B)</a:t>
                      </a:r>
                    </a:p>
                    <a:p>
                      <a:r>
                        <a:rPr lang="en-US" dirty="0"/>
                        <a:t>move to user mode</a:t>
                      </a:r>
                    </a:p>
                    <a:p>
                      <a:r>
                        <a:rPr lang="en-US" dirty="0"/>
                        <a:t>jump to PC (of B)</a:t>
                      </a:r>
                    </a:p>
                  </a:txBody>
                  <a:tcPr/>
                </a:tc>
                <a:tc>
                  <a:txBody>
                    <a:bodyPr/>
                    <a:lstStyle/>
                    <a:p>
                      <a:endParaRPr lang="en-US" dirty="0"/>
                    </a:p>
                  </a:txBody>
                  <a:tcPr/>
                </a:tc>
                <a:extLst>
                  <a:ext uri="{0D108BD9-81ED-4DB2-BD59-A6C34878D82A}">
                    <a16:rowId xmlns:a16="http://schemas.microsoft.com/office/drawing/2014/main" val="3427461509"/>
                  </a:ext>
                </a:extLst>
              </a:tr>
              <a:tr h="370840">
                <a:tc>
                  <a:txBody>
                    <a:bodyPr/>
                    <a:lstStyle/>
                    <a:p>
                      <a:endParaRPr lang="en-US" dirty="0"/>
                    </a:p>
                  </a:txBody>
                  <a:tcPr/>
                </a:tc>
                <a:tc>
                  <a:txBody>
                    <a:bodyPr/>
                    <a:lstStyle/>
                    <a:p>
                      <a:endParaRPr lang="en-US" dirty="0"/>
                    </a:p>
                  </a:txBody>
                  <a:tcPr/>
                </a:tc>
                <a:tc>
                  <a:txBody>
                    <a:bodyPr/>
                    <a:lstStyle/>
                    <a:p>
                      <a:r>
                        <a:rPr lang="en-US" dirty="0"/>
                        <a:t>Process B…</a:t>
                      </a:r>
                    </a:p>
                  </a:txBody>
                  <a:tcPr/>
                </a:tc>
                <a:extLst>
                  <a:ext uri="{0D108BD9-81ED-4DB2-BD59-A6C34878D82A}">
                    <a16:rowId xmlns:a16="http://schemas.microsoft.com/office/drawing/2014/main" val="1352578792"/>
                  </a:ext>
                </a:extLst>
              </a:tr>
            </a:tbl>
          </a:graphicData>
        </a:graphic>
      </p:graphicFrame>
      <p:sp>
        <p:nvSpPr>
          <p:cNvPr id="20" name="Text Placeholder 19">
            <a:extLst>
              <a:ext uri="{FF2B5EF4-FFF2-40B4-BE49-F238E27FC236}">
                <a16:creationId xmlns:a16="http://schemas.microsoft.com/office/drawing/2014/main" id="{CCF280F2-17B3-EC46-9923-738B50A7699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46307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xv6-rev10 Context Switch Code</a:t>
            </a:r>
            <a:endParaRPr lang="ko-KR" altLang="en-US" dirty="0"/>
          </a:p>
        </p:txBody>
      </p:sp>
      <p:sp>
        <p:nvSpPr>
          <p:cNvPr id="3" name="Content Placeholder 2">
            <a:extLst>
              <a:ext uri="{FF2B5EF4-FFF2-40B4-BE49-F238E27FC236}">
                <a16:creationId xmlns:a16="http://schemas.microsoft.com/office/drawing/2014/main" id="{A7CEF5DA-1651-5C4F-AB44-1D911CF0D46D}"/>
              </a:ext>
            </a:extLst>
          </p:cNvPr>
          <p:cNvSpPr>
            <a:spLocks noGrp="1"/>
          </p:cNvSpPr>
          <p:nvPr>
            <p:ph sz="quarter" idx="10"/>
          </p:nvPr>
        </p:nvSpPr>
        <p:spPr>
          <a:xfrm>
            <a:off x="431799" y="1449388"/>
            <a:ext cx="8280401" cy="5040312"/>
          </a:xfrm>
        </p:spPr>
        <p:txBody>
          <a:bodyPr>
            <a:normAutofit fontScale="77500" lnSpcReduction="20000"/>
          </a:bodyPr>
          <a:lstStyle/>
          <a:p>
            <a:pPr marL="0" lvl="3" indent="0">
              <a:buNone/>
            </a:pPr>
            <a:r>
              <a:rPr lang="en-US" dirty="0">
                <a:latin typeface="Latin Modern Mono 12" pitchFamily="49" charset="77"/>
              </a:rPr>
              <a:t>3050 # Context switch</a:t>
            </a:r>
          </a:p>
          <a:p>
            <a:pPr marL="0" lvl="3" indent="0">
              <a:buNone/>
            </a:pPr>
            <a:r>
              <a:rPr lang="en-US" dirty="0">
                <a:latin typeface="Latin Modern Mono 12" pitchFamily="49" charset="77"/>
              </a:rPr>
              <a:t>3051 #</a:t>
            </a:r>
          </a:p>
          <a:p>
            <a:pPr marL="0" lvl="3" indent="0">
              <a:buNone/>
            </a:pPr>
            <a:r>
              <a:rPr lang="en-US" dirty="0">
                <a:latin typeface="Latin Modern Mono 12" pitchFamily="49" charset="77"/>
              </a:rPr>
              <a:t>3052 # void </a:t>
            </a:r>
            <a:r>
              <a:rPr lang="en-US" dirty="0" err="1">
                <a:latin typeface="Latin Modern Mono 12" pitchFamily="49" charset="77"/>
              </a:rPr>
              <a:t>swtch</a:t>
            </a:r>
            <a:r>
              <a:rPr lang="en-US" dirty="0">
                <a:latin typeface="Latin Modern Mono 12" pitchFamily="49" charset="77"/>
              </a:rPr>
              <a:t>(struct context **old, struct context *new);</a:t>
            </a:r>
          </a:p>
          <a:p>
            <a:pPr marL="0" lvl="3" indent="0">
              <a:buNone/>
            </a:pPr>
            <a:r>
              <a:rPr lang="en-US" dirty="0">
                <a:latin typeface="Latin Modern Mono 12" pitchFamily="49" charset="77"/>
              </a:rPr>
              <a:t>3053 #</a:t>
            </a:r>
          </a:p>
          <a:p>
            <a:pPr marL="0" lvl="3" indent="0">
              <a:buNone/>
            </a:pPr>
            <a:r>
              <a:rPr lang="en-US" dirty="0">
                <a:latin typeface="Latin Modern Mono 12" pitchFamily="49" charset="77"/>
              </a:rPr>
              <a:t>3054 # Save current register context in old</a:t>
            </a:r>
          </a:p>
          <a:p>
            <a:pPr marL="0" lvl="3" indent="0">
              <a:buNone/>
            </a:pPr>
            <a:r>
              <a:rPr lang="en-US" dirty="0">
                <a:latin typeface="Latin Modern Mono 12" pitchFamily="49" charset="77"/>
              </a:rPr>
              <a:t>3055 # and then load register context from new.</a:t>
            </a:r>
          </a:p>
          <a:p>
            <a:pPr marL="0" lvl="3" indent="0">
              <a:buNone/>
            </a:pPr>
            <a:r>
              <a:rPr lang="en-US" dirty="0">
                <a:latin typeface="Latin Modern Mono 12" pitchFamily="49" charset="77"/>
              </a:rPr>
              <a:t>3056</a:t>
            </a:r>
          </a:p>
          <a:p>
            <a:pPr marL="0" lvl="3" indent="0">
              <a:buNone/>
            </a:pPr>
            <a:r>
              <a:rPr lang="en-US" dirty="0">
                <a:latin typeface="Latin Modern Mono 12" pitchFamily="49" charset="77"/>
              </a:rPr>
              <a:t>3057 .</a:t>
            </a:r>
            <a:r>
              <a:rPr lang="en-US" dirty="0" err="1">
                <a:latin typeface="Latin Modern Mono 12" pitchFamily="49" charset="77"/>
              </a:rPr>
              <a:t>globl</a:t>
            </a:r>
            <a:r>
              <a:rPr lang="en-US" dirty="0">
                <a:latin typeface="Latin Modern Mono 12" pitchFamily="49" charset="77"/>
              </a:rPr>
              <a:t> </a:t>
            </a:r>
            <a:r>
              <a:rPr lang="en-US" dirty="0" err="1">
                <a:latin typeface="Latin Modern Mono 12" pitchFamily="49" charset="77"/>
              </a:rPr>
              <a:t>swtch</a:t>
            </a:r>
            <a:endParaRPr lang="en-US" dirty="0">
              <a:latin typeface="Latin Modern Mono 12" pitchFamily="49" charset="77"/>
            </a:endParaRPr>
          </a:p>
          <a:p>
            <a:pPr marL="0" lvl="3" indent="0">
              <a:buNone/>
            </a:pPr>
            <a:r>
              <a:rPr lang="en-US" dirty="0">
                <a:latin typeface="Latin Modern Mono 12" pitchFamily="49" charset="77"/>
              </a:rPr>
              <a:t>3058 </a:t>
            </a:r>
            <a:r>
              <a:rPr lang="en-US" dirty="0" err="1">
                <a:latin typeface="Latin Modern Mono 12" pitchFamily="49" charset="77"/>
              </a:rPr>
              <a:t>swtch</a:t>
            </a:r>
            <a:r>
              <a:rPr lang="en-US" dirty="0">
                <a:latin typeface="Latin Modern Mono 12" pitchFamily="49" charset="77"/>
              </a:rPr>
              <a:t>:</a:t>
            </a:r>
          </a:p>
          <a:p>
            <a:pPr marL="0" lvl="3" indent="0">
              <a:buNone/>
            </a:pPr>
            <a:r>
              <a:rPr lang="en-US" dirty="0">
                <a:latin typeface="Latin Modern Mono 12" pitchFamily="49" charset="77"/>
              </a:rPr>
              <a:t>3059 </a:t>
            </a:r>
            <a:r>
              <a:rPr lang="en-US" dirty="0" err="1">
                <a:latin typeface="Latin Modern Mono 12" pitchFamily="49" charset="77"/>
              </a:rPr>
              <a:t>movl</a:t>
            </a:r>
            <a:r>
              <a:rPr lang="en-US" dirty="0">
                <a:latin typeface="Latin Modern Mono 12" pitchFamily="49" charset="77"/>
              </a:rPr>
              <a:t> 4(%</a:t>
            </a:r>
            <a:r>
              <a:rPr lang="en-US" dirty="0" err="1">
                <a:latin typeface="Latin Modern Mono 12" pitchFamily="49" charset="77"/>
              </a:rPr>
              <a:t>esp</a:t>
            </a:r>
            <a:r>
              <a:rPr lang="en-US" dirty="0">
                <a:latin typeface="Latin Modern Mono 12" pitchFamily="49" charset="77"/>
              </a:rPr>
              <a:t>), %</a:t>
            </a:r>
            <a:r>
              <a:rPr lang="en-US" dirty="0" err="1">
                <a:latin typeface="Latin Modern Mono 12" pitchFamily="49" charset="77"/>
              </a:rPr>
              <a:t>eax</a:t>
            </a:r>
            <a:endParaRPr lang="en-US" dirty="0">
              <a:latin typeface="Latin Modern Mono 12" pitchFamily="49" charset="77"/>
            </a:endParaRPr>
          </a:p>
          <a:p>
            <a:pPr marL="0" lvl="3" indent="0">
              <a:buNone/>
            </a:pPr>
            <a:r>
              <a:rPr lang="en-US" dirty="0">
                <a:latin typeface="Latin Modern Mono 12" pitchFamily="49" charset="77"/>
              </a:rPr>
              <a:t>3060 </a:t>
            </a:r>
            <a:r>
              <a:rPr lang="en-US" dirty="0" err="1">
                <a:latin typeface="Latin Modern Mono 12" pitchFamily="49" charset="77"/>
              </a:rPr>
              <a:t>movl</a:t>
            </a:r>
            <a:r>
              <a:rPr lang="en-US" dirty="0">
                <a:latin typeface="Latin Modern Mono 12" pitchFamily="49" charset="77"/>
              </a:rPr>
              <a:t> 8(%</a:t>
            </a:r>
            <a:r>
              <a:rPr lang="en-US" dirty="0" err="1">
                <a:latin typeface="Latin Modern Mono 12" pitchFamily="49" charset="77"/>
              </a:rPr>
              <a:t>esp</a:t>
            </a:r>
            <a:r>
              <a:rPr lang="en-US" dirty="0">
                <a:latin typeface="Latin Modern Mono 12" pitchFamily="49" charset="77"/>
              </a:rPr>
              <a:t>), %</a:t>
            </a:r>
            <a:r>
              <a:rPr lang="en-US" dirty="0" err="1">
                <a:latin typeface="Latin Modern Mono 12" pitchFamily="49" charset="77"/>
              </a:rPr>
              <a:t>edx</a:t>
            </a:r>
            <a:endParaRPr lang="en-US" dirty="0">
              <a:latin typeface="Latin Modern Mono 12" pitchFamily="49" charset="77"/>
            </a:endParaRPr>
          </a:p>
          <a:p>
            <a:pPr marL="0" lvl="3" indent="0">
              <a:buNone/>
            </a:pPr>
            <a:r>
              <a:rPr lang="en-US" dirty="0">
                <a:latin typeface="Latin Modern Mono 12" pitchFamily="49" charset="77"/>
              </a:rPr>
              <a:t>3061</a:t>
            </a:r>
          </a:p>
          <a:p>
            <a:pPr marL="0" lvl="3" indent="0">
              <a:buNone/>
            </a:pPr>
            <a:r>
              <a:rPr lang="en-US" dirty="0">
                <a:latin typeface="Latin Modern Mono 12" pitchFamily="49" charset="77"/>
              </a:rPr>
              <a:t>3062 # Save old </a:t>
            </a:r>
            <a:r>
              <a:rPr lang="en-US" dirty="0" err="1">
                <a:latin typeface="Latin Modern Mono 12" pitchFamily="49" charset="77"/>
              </a:rPr>
              <a:t>callee</a:t>
            </a:r>
            <a:r>
              <a:rPr lang="en-US" dirty="0">
                <a:latin typeface="Latin Modern Mono 12" pitchFamily="49" charset="77"/>
              </a:rPr>
              <a:t>−save registers</a:t>
            </a:r>
          </a:p>
          <a:p>
            <a:pPr marL="0" lvl="3" indent="0">
              <a:buNone/>
            </a:pPr>
            <a:r>
              <a:rPr lang="en-US" dirty="0">
                <a:latin typeface="Latin Modern Mono 12" pitchFamily="49" charset="77"/>
              </a:rPr>
              <a:t>3063 </a:t>
            </a:r>
            <a:r>
              <a:rPr lang="en-US" dirty="0" err="1">
                <a:latin typeface="Latin Modern Mono 12" pitchFamily="49" charset="77"/>
              </a:rPr>
              <a:t>pushl</a:t>
            </a:r>
            <a:r>
              <a:rPr lang="en-US" dirty="0">
                <a:latin typeface="Latin Modern Mono 12" pitchFamily="49" charset="77"/>
              </a:rPr>
              <a:t> %</a:t>
            </a:r>
            <a:r>
              <a:rPr lang="en-US" dirty="0" err="1">
                <a:latin typeface="Latin Modern Mono 12" pitchFamily="49" charset="77"/>
              </a:rPr>
              <a:t>ebp</a:t>
            </a:r>
            <a:endParaRPr lang="en-US" dirty="0">
              <a:latin typeface="Latin Modern Mono 12" pitchFamily="49" charset="77"/>
            </a:endParaRPr>
          </a:p>
          <a:p>
            <a:pPr marL="0" lvl="3" indent="0">
              <a:buNone/>
            </a:pPr>
            <a:r>
              <a:rPr lang="en-US" dirty="0">
                <a:latin typeface="Latin Modern Mono 12" pitchFamily="49" charset="77"/>
              </a:rPr>
              <a:t>3064 </a:t>
            </a:r>
            <a:r>
              <a:rPr lang="en-US" dirty="0" err="1">
                <a:latin typeface="Latin Modern Mono 12" pitchFamily="49" charset="77"/>
              </a:rPr>
              <a:t>pushl</a:t>
            </a:r>
            <a:r>
              <a:rPr lang="en-US" dirty="0">
                <a:latin typeface="Latin Modern Mono 12" pitchFamily="49" charset="77"/>
              </a:rPr>
              <a:t> %</a:t>
            </a:r>
            <a:r>
              <a:rPr lang="en-US" dirty="0" err="1">
                <a:latin typeface="Latin Modern Mono 12" pitchFamily="49" charset="77"/>
              </a:rPr>
              <a:t>ebx</a:t>
            </a:r>
            <a:endParaRPr lang="en-US" dirty="0">
              <a:latin typeface="Latin Modern Mono 12" pitchFamily="49" charset="77"/>
            </a:endParaRPr>
          </a:p>
          <a:p>
            <a:pPr marL="0" lvl="3" indent="0">
              <a:buNone/>
            </a:pPr>
            <a:r>
              <a:rPr lang="en-US" dirty="0">
                <a:latin typeface="Latin Modern Mono 12" pitchFamily="49" charset="77"/>
              </a:rPr>
              <a:t>3065 </a:t>
            </a:r>
            <a:r>
              <a:rPr lang="en-US" dirty="0" err="1">
                <a:latin typeface="Latin Modern Mono 12" pitchFamily="49" charset="77"/>
              </a:rPr>
              <a:t>pushl</a:t>
            </a:r>
            <a:r>
              <a:rPr lang="en-US" dirty="0">
                <a:latin typeface="Latin Modern Mono 12" pitchFamily="49" charset="77"/>
              </a:rPr>
              <a:t> %</a:t>
            </a:r>
            <a:r>
              <a:rPr lang="en-US" dirty="0" err="1">
                <a:latin typeface="Latin Modern Mono 12" pitchFamily="49" charset="77"/>
              </a:rPr>
              <a:t>esi</a:t>
            </a:r>
            <a:endParaRPr lang="en-US" dirty="0">
              <a:latin typeface="Latin Modern Mono 12" pitchFamily="49" charset="77"/>
            </a:endParaRPr>
          </a:p>
          <a:p>
            <a:pPr marL="0" lvl="3" indent="0">
              <a:buNone/>
            </a:pPr>
            <a:r>
              <a:rPr lang="en-US" dirty="0">
                <a:latin typeface="Latin Modern Mono 12" pitchFamily="49" charset="77"/>
              </a:rPr>
              <a:t>3066 </a:t>
            </a:r>
            <a:r>
              <a:rPr lang="en-US" dirty="0" err="1">
                <a:latin typeface="Latin Modern Mono 12" pitchFamily="49" charset="77"/>
              </a:rPr>
              <a:t>pushl</a:t>
            </a:r>
            <a:r>
              <a:rPr lang="en-US" dirty="0">
                <a:latin typeface="Latin Modern Mono 12" pitchFamily="49" charset="77"/>
              </a:rPr>
              <a:t> %</a:t>
            </a:r>
            <a:r>
              <a:rPr lang="en-US" dirty="0" err="1">
                <a:latin typeface="Latin Modern Mono 12" pitchFamily="49" charset="77"/>
              </a:rPr>
              <a:t>edi</a:t>
            </a:r>
            <a:endParaRPr lang="en-US" dirty="0">
              <a:latin typeface="Latin Modern Mono 12" pitchFamily="49" charset="77"/>
            </a:endParaRPr>
          </a:p>
          <a:p>
            <a:pPr marL="0" lvl="3" indent="0">
              <a:buNone/>
            </a:pPr>
            <a:r>
              <a:rPr lang="en-US" dirty="0">
                <a:latin typeface="Latin Modern Mono 12" pitchFamily="49" charset="77"/>
              </a:rPr>
              <a:t>3067</a:t>
            </a:r>
          </a:p>
          <a:p>
            <a:pPr marL="0" lvl="3" indent="0">
              <a:buNone/>
            </a:pPr>
            <a:r>
              <a:rPr lang="en-US" dirty="0">
                <a:latin typeface="Latin Modern Mono 12" pitchFamily="49" charset="77"/>
              </a:rPr>
              <a:t>3068 # Switch stacks</a:t>
            </a:r>
          </a:p>
          <a:p>
            <a:pPr marL="0" lvl="3" indent="0">
              <a:buNone/>
            </a:pPr>
            <a:r>
              <a:rPr lang="en-US" dirty="0">
                <a:latin typeface="Latin Modern Mono 12" pitchFamily="49" charset="77"/>
              </a:rPr>
              <a:t>3069 </a:t>
            </a:r>
            <a:r>
              <a:rPr lang="en-US" dirty="0" err="1">
                <a:latin typeface="Latin Modern Mono 12" pitchFamily="49" charset="77"/>
              </a:rPr>
              <a:t>movl</a:t>
            </a:r>
            <a:r>
              <a:rPr lang="en-US" dirty="0">
                <a:latin typeface="Latin Modern Mono 12" pitchFamily="49" charset="77"/>
              </a:rPr>
              <a:t> %</a:t>
            </a:r>
            <a:r>
              <a:rPr lang="en-US" dirty="0" err="1">
                <a:latin typeface="Latin Modern Mono 12" pitchFamily="49" charset="77"/>
              </a:rPr>
              <a:t>esp</a:t>
            </a:r>
            <a:r>
              <a:rPr lang="en-US" dirty="0">
                <a:latin typeface="Latin Modern Mono 12" pitchFamily="49" charset="77"/>
              </a:rPr>
              <a:t>, (%</a:t>
            </a:r>
            <a:r>
              <a:rPr lang="en-US" dirty="0" err="1">
                <a:latin typeface="Latin Modern Mono 12" pitchFamily="49" charset="77"/>
              </a:rPr>
              <a:t>eax</a:t>
            </a:r>
            <a:r>
              <a:rPr lang="en-US" dirty="0">
                <a:latin typeface="Latin Modern Mono 12" pitchFamily="49" charset="77"/>
              </a:rPr>
              <a:t>)</a:t>
            </a:r>
          </a:p>
          <a:p>
            <a:pPr marL="0" lvl="3" indent="0">
              <a:buNone/>
            </a:pPr>
            <a:r>
              <a:rPr lang="en-US" dirty="0">
                <a:latin typeface="Latin Modern Mono 12" pitchFamily="49" charset="77"/>
              </a:rPr>
              <a:t>3070 </a:t>
            </a:r>
            <a:r>
              <a:rPr lang="en-US" dirty="0" err="1">
                <a:latin typeface="Latin Modern Mono 12" pitchFamily="49" charset="77"/>
              </a:rPr>
              <a:t>movl</a:t>
            </a:r>
            <a:r>
              <a:rPr lang="en-US" dirty="0">
                <a:latin typeface="Latin Modern Mono 12" pitchFamily="49" charset="77"/>
              </a:rPr>
              <a:t> %</a:t>
            </a:r>
            <a:r>
              <a:rPr lang="en-US" dirty="0" err="1">
                <a:latin typeface="Latin Modern Mono 12" pitchFamily="49" charset="77"/>
              </a:rPr>
              <a:t>edx</a:t>
            </a:r>
            <a:r>
              <a:rPr lang="en-US" dirty="0">
                <a:latin typeface="Latin Modern Mono 12" pitchFamily="49" charset="77"/>
              </a:rPr>
              <a:t>, %</a:t>
            </a:r>
            <a:r>
              <a:rPr lang="en-US" dirty="0" err="1">
                <a:latin typeface="Latin Modern Mono 12" pitchFamily="49" charset="77"/>
              </a:rPr>
              <a:t>esp</a:t>
            </a:r>
            <a:endParaRPr lang="en-US" dirty="0">
              <a:latin typeface="Latin Modern Mono 12" pitchFamily="49" charset="77"/>
            </a:endParaRPr>
          </a:p>
          <a:p>
            <a:pPr marL="0" lvl="3" indent="0">
              <a:buNone/>
            </a:pPr>
            <a:r>
              <a:rPr lang="en-US" dirty="0">
                <a:latin typeface="Latin Modern Mono 12" pitchFamily="49" charset="77"/>
              </a:rPr>
              <a:t>3071</a:t>
            </a:r>
          </a:p>
          <a:p>
            <a:pPr marL="0" lvl="3" indent="0">
              <a:buNone/>
            </a:pPr>
            <a:r>
              <a:rPr lang="en-US" dirty="0">
                <a:latin typeface="Latin Modern Mono 12" pitchFamily="49" charset="77"/>
              </a:rPr>
              <a:t>3072 # Load new </a:t>
            </a:r>
            <a:r>
              <a:rPr lang="en-US" dirty="0" err="1">
                <a:latin typeface="Latin Modern Mono 12" pitchFamily="49" charset="77"/>
              </a:rPr>
              <a:t>callee</a:t>
            </a:r>
            <a:r>
              <a:rPr lang="en-US" dirty="0">
                <a:latin typeface="Latin Modern Mono 12" pitchFamily="49" charset="77"/>
              </a:rPr>
              <a:t>−save registers</a:t>
            </a:r>
          </a:p>
          <a:p>
            <a:pPr marL="0" lvl="3" indent="0">
              <a:buNone/>
            </a:pPr>
            <a:r>
              <a:rPr lang="en-US" dirty="0">
                <a:latin typeface="Latin Modern Mono 12" pitchFamily="49" charset="77"/>
              </a:rPr>
              <a:t>3073 </a:t>
            </a:r>
            <a:r>
              <a:rPr lang="en-US" dirty="0" err="1">
                <a:latin typeface="Latin Modern Mono 12" pitchFamily="49" charset="77"/>
              </a:rPr>
              <a:t>popl</a:t>
            </a:r>
            <a:r>
              <a:rPr lang="en-US" dirty="0">
                <a:latin typeface="Latin Modern Mono 12" pitchFamily="49" charset="77"/>
              </a:rPr>
              <a:t> %</a:t>
            </a:r>
            <a:r>
              <a:rPr lang="en-US" dirty="0" err="1">
                <a:latin typeface="Latin Modern Mono 12" pitchFamily="49" charset="77"/>
              </a:rPr>
              <a:t>edi</a:t>
            </a:r>
            <a:endParaRPr lang="en-US" dirty="0">
              <a:latin typeface="Latin Modern Mono 12" pitchFamily="49" charset="77"/>
            </a:endParaRPr>
          </a:p>
          <a:p>
            <a:pPr marL="0" lvl="3" indent="0">
              <a:buNone/>
            </a:pPr>
            <a:r>
              <a:rPr lang="en-US" dirty="0">
                <a:latin typeface="Latin Modern Mono 12" pitchFamily="49" charset="77"/>
              </a:rPr>
              <a:t>3074 </a:t>
            </a:r>
            <a:r>
              <a:rPr lang="en-US" dirty="0" err="1">
                <a:latin typeface="Latin Modern Mono 12" pitchFamily="49" charset="77"/>
              </a:rPr>
              <a:t>popl</a:t>
            </a:r>
            <a:r>
              <a:rPr lang="en-US" dirty="0">
                <a:latin typeface="Latin Modern Mono 12" pitchFamily="49" charset="77"/>
              </a:rPr>
              <a:t> %</a:t>
            </a:r>
            <a:r>
              <a:rPr lang="en-US" dirty="0" err="1">
                <a:latin typeface="Latin Modern Mono 12" pitchFamily="49" charset="77"/>
              </a:rPr>
              <a:t>esi</a:t>
            </a:r>
            <a:endParaRPr lang="en-US" dirty="0">
              <a:latin typeface="Latin Modern Mono 12" pitchFamily="49" charset="77"/>
            </a:endParaRPr>
          </a:p>
          <a:p>
            <a:pPr marL="0" lvl="3" indent="0">
              <a:buNone/>
            </a:pPr>
            <a:r>
              <a:rPr lang="en-US" dirty="0">
                <a:latin typeface="Latin Modern Mono 12" pitchFamily="49" charset="77"/>
              </a:rPr>
              <a:t>3075 </a:t>
            </a:r>
            <a:r>
              <a:rPr lang="en-US" dirty="0" err="1">
                <a:latin typeface="Latin Modern Mono 12" pitchFamily="49" charset="77"/>
              </a:rPr>
              <a:t>popl</a:t>
            </a:r>
            <a:r>
              <a:rPr lang="en-US" dirty="0">
                <a:latin typeface="Latin Modern Mono 12" pitchFamily="49" charset="77"/>
              </a:rPr>
              <a:t> %</a:t>
            </a:r>
            <a:r>
              <a:rPr lang="en-US" dirty="0" err="1">
                <a:latin typeface="Latin Modern Mono 12" pitchFamily="49" charset="77"/>
              </a:rPr>
              <a:t>ebx</a:t>
            </a:r>
            <a:endParaRPr lang="en-US" dirty="0">
              <a:latin typeface="Latin Modern Mono 12" pitchFamily="49" charset="77"/>
            </a:endParaRPr>
          </a:p>
          <a:p>
            <a:pPr marL="0" lvl="3" indent="0">
              <a:buNone/>
            </a:pPr>
            <a:r>
              <a:rPr lang="en-US" dirty="0">
                <a:latin typeface="Latin Modern Mono 12" pitchFamily="49" charset="77"/>
              </a:rPr>
              <a:t>3076 </a:t>
            </a:r>
            <a:r>
              <a:rPr lang="en-US" dirty="0" err="1">
                <a:latin typeface="Latin Modern Mono 12" pitchFamily="49" charset="77"/>
              </a:rPr>
              <a:t>popl</a:t>
            </a:r>
            <a:r>
              <a:rPr lang="en-US" dirty="0">
                <a:latin typeface="Latin Modern Mono 12" pitchFamily="49" charset="77"/>
              </a:rPr>
              <a:t> %</a:t>
            </a:r>
            <a:r>
              <a:rPr lang="en-US" dirty="0" err="1">
                <a:latin typeface="Latin Modern Mono 12" pitchFamily="49" charset="77"/>
              </a:rPr>
              <a:t>ebp</a:t>
            </a:r>
            <a:endParaRPr lang="en-US" dirty="0">
              <a:latin typeface="Latin Modern Mono 12" pitchFamily="49" charset="77"/>
            </a:endParaRPr>
          </a:p>
          <a:p>
            <a:pPr marL="0" lvl="3" indent="0">
              <a:buNone/>
            </a:pPr>
            <a:r>
              <a:rPr lang="en-US" dirty="0">
                <a:latin typeface="Latin Modern Mono 12" pitchFamily="49" charset="77"/>
              </a:rPr>
              <a:t>3077 ret</a:t>
            </a:r>
          </a:p>
        </p:txBody>
      </p:sp>
      <p:sp>
        <p:nvSpPr>
          <p:cNvPr id="7" name="Text Placeholder 6">
            <a:extLst>
              <a:ext uri="{FF2B5EF4-FFF2-40B4-BE49-F238E27FC236}">
                <a16:creationId xmlns:a16="http://schemas.microsoft.com/office/drawing/2014/main" id="{10F8DC1D-8877-AF4E-AECE-FD62749FD34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497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Worried About Concurrency?</a:t>
            </a:r>
            <a:endParaRPr lang="ko-KR" altLang="en-US" dirty="0"/>
          </a:p>
        </p:txBody>
      </p:sp>
      <p:sp>
        <p:nvSpPr>
          <p:cNvPr id="3" name="내용 개체 틀 2"/>
          <p:cNvSpPr>
            <a:spLocks noGrp="1"/>
          </p:cNvSpPr>
          <p:nvPr>
            <p:ph sz="quarter" idx="10"/>
          </p:nvPr>
        </p:nvSpPr>
        <p:spPr/>
        <p:txBody>
          <a:bodyPr/>
          <a:lstStyle/>
          <a:p>
            <a:r>
              <a:rPr lang="en-US" altLang="ko-KR" dirty="0"/>
              <a:t>What happens if, during interrupt or trap handling, another interrupt occurs?</a:t>
            </a:r>
          </a:p>
          <a:p>
            <a:r>
              <a:rPr lang="en-US" altLang="ko-KR" dirty="0"/>
              <a:t>OS handles these situations:</a:t>
            </a:r>
          </a:p>
          <a:p>
            <a:pPr lvl="1"/>
            <a:r>
              <a:rPr lang="en-US" altLang="ko-KR" dirty="0">
                <a:latin typeface="+mj-lt"/>
              </a:rPr>
              <a:t>Disabling interrupts </a:t>
            </a:r>
            <a:r>
              <a:rPr lang="en-US" altLang="ko-KR" dirty="0"/>
              <a:t>during interrupt processing</a:t>
            </a:r>
          </a:p>
          <a:p>
            <a:pPr lvl="1"/>
            <a:r>
              <a:rPr lang="en-US" altLang="ko-KR" dirty="0"/>
              <a:t>Using a number of sophisticate </a:t>
            </a:r>
            <a:r>
              <a:rPr lang="en-US" altLang="ko-KR" dirty="0">
                <a:latin typeface="+mj-lt"/>
              </a:rPr>
              <a:t>locking</a:t>
            </a:r>
            <a:r>
              <a:rPr lang="en-US" altLang="ko-KR" b="1" dirty="0"/>
              <a:t> </a:t>
            </a:r>
            <a:r>
              <a:rPr lang="en-US" altLang="ko-KR" dirty="0"/>
              <a:t>schemes to protect concurrent access to internal data structures.</a:t>
            </a:r>
            <a:endParaRPr lang="ko-KR" altLang="en-US" dirty="0"/>
          </a:p>
        </p:txBody>
      </p:sp>
      <p:sp>
        <p:nvSpPr>
          <p:cNvPr id="6" name="Text Placeholder 5">
            <a:extLst>
              <a:ext uri="{FF2B5EF4-FFF2-40B4-BE49-F238E27FC236}">
                <a16:creationId xmlns:a16="http://schemas.microsoft.com/office/drawing/2014/main" id="{A6D2F268-9C52-6C46-BA67-FFF63953BA6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3197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6E96F11-8BF5-C64F-A139-9D5ED09A56F5}"/>
              </a:ext>
            </a:extLst>
          </p:cNvPr>
          <p:cNvSpPr>
            <a:spLocks noGrp="1"/>
          </p:cNvSpPr>
          <p:nvPr>
            <p:ph sz="quarter" idx="10"/>
          </p:nvPr>
        </p:nvSpPr>
        <p:spPr>
          <a:xfrm>
            <a:off x="431800" y="620712"/>
            <a:ext cx="8280400" cy="5868987"/>
          </a:xfrm>
        </p:spPr>
        <p:txBody>
          <a:bodyPr>
            <a:normAutofit/>
          </a:bodyPr>
          <a:lstStyle/>
          <a:p>
            <a:pPr marL="0" indent="0">
              <a:buNone/>
            </a:pPr>
            <a:r>
              <a:rPr lang="en-US" sz="3600" dirty="0"/>
              <a:t>To virtualize the CPU, the OS needs to share the physical CPU among many jobs running seemingly at the same time. </a:t>
            </a:r>
          </a:p>
          <a:p>
            <a:r>
              <a:rPr lang="en-US" sz="2800" dirty="0"/>
              <a:t>Virtualization is achieved by time sharing the CPU:</a:t>
            </a:r>
          </a:p>
          <a:p>
            <a:pPr lvl="1"/>
            <a:r>
              <a:rPr lang="en-US" sz="2800" dirty="0"/>
              <a:t>Run one process for a little while;</a:t>
            </a:r>
          </a:p>
          <a:p>
            <a:pPr lvl="1"/>
            <a:r>
              <a:rPr lang="en-US" sz="2800" dirty="0"/>
              <a:t>Then run another one, and so forth.</a:t>
            </a:r>
          </a:p>
          <a:p>
            <a:r>
              <a:rPr lang="en-US" sz="2800" spc="-10" dirty="0"/>
              <a:t>Building such virtualization machinery poses a few challenges:</a:t>
            </a:r>
          </a:p>
          <a:p>
            <a:pPr lvl="1"/>
            <a:r>
              <a:rPr lang="en-US" sz="2800" dirty="0"/>
              <a:t>Performance</a:t>
            </a:r>
          </a:p>
          <a:p>
            <a:pPr lvl="1"/>
            <a:r>
              <a:rPr lang="en-US" sz="2800" dirty="0"/>
              <a:t>Control</a:t>
            </a:r>
          </a:p>
          <a:p>
            <a:pPr marL="0" indent="0">
              <a:buNone/>
            </a:pPr>
            <a:endParaRPr lang="en-US" sz="2800" dirty="0"/>
          </a:p>
        </p:txBody>
      </p:sp>
    </p:spTree>
    <p:extLst>
      <p:ext uri="{BB962C8B-B14F-4D97-AF65-F5344CB8AC3E}">
        <p14:creationId xmlns:p14="http://schemas.microsoft.com/office/powerpoint/2010/main" val="176726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89DEFC-29A0-6F43-837B-D0B00D7AFA65}"/>
              </a:ext>
            </a:extLst>
          </p:cNvPr>
          <p:cNvSpPr>
            <a:spLocks noGrp="1"/>
          </p:cNvSpPr>
          <p:nvPr>
            <p:ph type="title"/>
          </p:nvPr>
        </p:nvSpPr>
        <p:spPr>
          <a:xfrm>
            <a:off x="431799" y="1449388"/>
            <a:ext cx="8280401" cy="2700336"/>
          </a:xfrm>
        </p:spPr>
        <p:txBody>
          <a:bodyPr/>
          <a:lstStyle/>
          <a:p>
            <a:r>
              <a:rPr lang="en-US" spc="0" dirty="0"/>
              <a:t>How to </a:t>
            </a:r>
            <a:r>
              <a:rPr lang="en-US" spc="0" dirty="0">
                <a:solidFill>
                  <a:schemeClr val="accent3"/>
                </a:solidFill>
              </a:rPr>
              <a:t>virtualize </a:t>
            </a:r>
            <a:r>
              <a:rPr lang="en-US" spc="0" dirty="0"/>
              <a:t>the CPU </a:t>
            </a:r>
            <a:br>
              <a:rPr lang="en-US" spc="0" dirty="0"/>
            </a:br>
            <a:r>
              <a:rPr lang="en-US" spc="0" dirty="0"/>
              <a:t>in an </a:t>
            </a:r>
            <a:r>
              <a:rPr lang="en-US" spc="0" dirty="0">
                <a:solidFill>
                  <a:schemeClr val="accent3"/>
                </a:solidFill>
              </a:rPr>
              <a:t>efficient manner </a:t>
            </a:r>
            <a:br>
              <a:rPr lang="en-US" spc="0" dirty="0">
                <a:solidFill>
                  <a:schemeClr val="accent3"/>
                </a:solidFill>
              </a:rPr>
            </a:br>
            <a:r>
              <a:rPr lang="en-US" spc="0" dirty="0"/>
              <a:t>while </a:t>
            </a:r>
            <a:r>
              <a:rPr lang="en-US" spc="0" dirty="0">
                <a:solidFill>
                  <a:schemeClr val="accent3"/>
                </a:solidFill>
              </a:rPr>
              <a:t>retaining control </a:t>
            </a:r>
            <a:r>
              <a:rPr lang="en-US" spc="0" dirty="0"/>
              <a:t>over the system?</a:t>
            </a:r>
            <a:br>
              <a:rPr lang="en-US" spc="0" dirty="0"/>
            </a:br>
            <a:endParaRPr lang="en-US" spc="0" dirty="0"/>
          </a:p>
        </p:txBody>
      </p:sp>
      <p:sp>
        <p:nvSpPr>
          <p:cNvPr id="6" name="Content Placeholder 5">
            <a:extLst>
              <a:ext uri="{FF2B5EF4-FFF2-40B4-BE49-F238E27FC236}">
                <a16:creationId xmlns:a16="http://schemas.microsoft.com/office/drawing/2014/main" id="{403E8D43-1D25-1242-9480-0D061EDD999A}"/>
              </a:ext>
            </a:extLst>
          </p:cNvPr>
          <p:cNvSpPr>
            <a:spLocks noGrp="1"/>
          </p:cNvSpPr>
          <p:nvPr>
            <p:ph sz="quarter" idx="10"/>
          </p:nvPr>
        </p:nvSpPr>
        <p:spPr>
          <a:xfrm>
            <a:off x="431799" y="4149724"/>
            <a:ext cx="8280401" cy="2339975"/>
          </a:xfrm>
        </p:spPr>
        <p:txBody>
          <a:bodyPr/>
          <a:lstStyle/>
          <a:p>
            <a:endParaRPr lang="en-US" dirty="0"/>
          </a:p>
        </p:txBody>
      </p:sp>
      <p:sp>
        <p:nvSpPr>
          <p:cNvPr id="7" name="Text Placeholder 6">
            <a:extLst>
              <a:ext uri="{FF2B5EF4-FFF2-40B4-BE49-F238E27FC236}">
                <a16:creationId xmlns:a16="http://schemas.microsoft.com/office/drawing/2014/main" id="{3EC70F02-2CAB-8F4C-996C-0BA8D72BA6A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346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Direct Execution</a:t>
            </a:r>
            <a:endParaRPr lang="ko-KR" altLang="en-US" dirty="0"/>
          </a:p>
        </p:txBody>
      </p:sp>
      <p:sp>
        <p:nvSpPr>
          <p:cNvPr id="3" name="Text Placeholder 2">
            <a:extLst>
              <a:ext uri="{FF2B5EF4-FFF2-40B4-BE49-F238E27FC236}">
                <a16:creationId xmlns:a16="http://schemas.microsoft.com/office/drawing/2014/main" id="{625B544B-00CF-D64C-B157-1FDD6BCB1F60}"/>
              </a:ext>
            </a:extLst>
          </p:cNvPr>
          <p:cNvSpPr>
            <a:spLocks noGrp="1"/>
          </p:cNvSpPr>
          <p:nvPr>
            <p:ph type="body" sz="quarter" idx="11"/>
          </p:nvPr>
        </p:nvSpPr>
        <p:spPr/>
        <p:txBody>
          <a:bodyPr/>
          <a:lstStyle/>
          <a:p>
            <a:r>
              <a:rPr lang="en-US" dirty="0"/>
              <a:t>First attempt at a solution:</a:t>
            </a:r>
          </a:p>
        </p:txBody>
      </p:sp>
      <p:sp>
        <p:nvSpPr>
          <p:cNvPr id="7" name="Content Placeholder 6">
            <a:extLst>
              <a:ext uri="{FF2B5EF4-FFF2-40B4-BE49-F238E27FC236}">
                <a16:creationId xmlns:a16="http://schemas.microsoft.com/office/drawing/2014/main" id="{4B3B420C-C0BA-9F41-8A33-77BD7F03ED6E}"/>
              </a:ext>
            </a:extLst>
          </p:cNvPr>
          <p:cNvSpPr>
            <a:spLocks noGrp="1"/>
          </p:cNvSpPr>
          <p:nvPr>
            <p:ph sz="quarter" idx="10"/>
          </p:nvPr>
        </p:nvSpPr>
        <p:spPr/>
        <p:txBody>
          <a:bodyPr/>
          <a:lstStyle/>
          <a:p>
            <a:r>
              <a:rPr lang="en-US" dirty="0"/>
              <a:t>Just run the program directly on the CPU.</a:t>
            </a:r>
          </a:p>
          <a:p>
            <a:endParaRPr lang="en-US" dirty="0"/>
          </a:p>
        </p:txBody>
      </p:sp>
      <p:graphicFrame>
        <p:nvGraphicFramePr>
          <p:cNvPr id="10" name="Table 9">
            <a:extLst>
              <a:ext uri="{FF2B5EF4-FFF2-40B4-BE49-F238E27FC236}">
                <a16:creationId xmlns:a16="http://schemas.microsoft.com/office/drawing/2014/main" id="{8DB1E7D7-0A9E-9F45-BD21-E4E45CFC71FF}"/>
              </a:ext>
            </a:extLst>
          </p:cNvPr>
          <p:cNvGraphicFramePr>
            <a:graphicFrameLocks noGrp="1"/>
          </p:cNvGraphicFramePr>
          <p:nvPr>
            <p:extLst>
              <p:ext uri="{D42A27DB-BD31-4B8C-83A1-F6EECF244321}">
                <p14:modId xmlns:p14="http://schemas.microsoft.com/office/powerpoint/2010/main" val="4011336863"/>
              </p:ext>
            </p:extLst>
          </p:nvPr>
        </p:nvGraphicFramePr>
        <p:xfrm>
          <a:off x="431250" y="2046605"/>
          <a:ext cx="8280950" cy="4206240"/>
        </p:xfrm>
        <a:graphic>
          <a:graphicData uri="http://schemas.openxmlformats.org/drawingml/2006/table">
            <a:tbl>
              <a:tblPr firstRow="1" bandRow="1">
                <a:tableStyleId>{5940675A-B579-460E-94D1-54222C63F5DA}</a:tableStyleId>
              </a:tblPr>
              <a:tblGrid>
                <a:gridCol w="4140475">
                  <a:extLst>
                    <a:ext uri="{9D8B030D-6E8A-4147-A177-3AD203B41FA5}">
                      <a16:colId xmlns:a16="http://schemas.microsoft.com/office/drawing/2014/main" val="4190369490"/>
                    </a:ext>
                  </a:extLst>
                </a:gridCol>
                <a:gridCol w="4140475">
                  <a:extLst>
                    <a:ext uri="{9D8B030D-6E8A-4147-A177-3AD203B41FA5}">
                      <a16:colId xmlns:a16="http://schemas.microsoft.com/office/drawing/2014/main" val="3974152202"/>
                    </a:ext>
                  </a:extLst>
                </a:gridCol>
              </a:tblGrid>
              <a:tr h="370840">
                <a:tc>
                  <a:txBody>
                    <a:bodyPr/>
                    <a:lstStyle/>
                    <a:p>
                      <a:pPr latinLnBrk="1"/>
                      <a:r>
                        <a:rPr lang="en-US" altLang="ko-KR" sz="2400" b="1" dirty="0">
                          <a:latin typeface="+mn-lt"/>
                          <a:ea typeface="맑은 고딕" pitchFamily="50" charset="-127"/>
                        </a:rPr>
                        <a:t>OS</a:t>
                      </a:r>
                      <a:endParaRPr lang="ko-KR" altLang="en-US" sz="2400" b="1" dirty="0">
                        <a:latin typeface="+mn-lt"/>
                        <a:ea typeface="맑은 고딕" pitchFamily="50" charset="-127"/>
                      </a:endParaRPr>
                    </a:p>
                  </a:txBody>
                  <a:tcPr marL="96451" marR="96451">
                    <a:lnL w="12700" cap="flat" cmpd="sng" algn="ctr">
                      <a:noFill/>
                      <a:prstDash val="solid"/>
                      <a:round/>
                      <a:headEnd type="none" w="med" len="med"/>
                      <a:tailEnd type="none" w="med" len="med"/>
                    </a:lnL>
                    <a:solidFill>
                      <a:schemeClr val="accent3">
                        <a:lumMod val="60000"/>
                        <a:lumOff val="40000"/>
                      </a:schemeClr>
                    </a:solidFill>
                  </a:tcPr>
                </a:tc>
                <a:tc>
                  <a:txBody>
                    <a:bodyPr/>
                    <a:lstStyle/>
                    <a:p>
                      <a:pPr latinLnBrk="1"/>
                      <a:r>
                        <a:rPr lang="en-US" altLang="ko-KR" sz="2400" b="1" dirty="0">
                          <a:latin typeface="+mn-lt"/>
                          <a:ea typeface="맑은 고딕" pitchFamily="50" charset="-127"/>
                        </a:rPr>
                        <a:t>Program</a:t>
                      </a:r>
                      <a:endParaRPr lang="ko-KR" altLang="en-US" sz="2400" b="1" dirty="0">
                        <a:latin typeface="+mn-lt"/>
                        <a:ea typeface="맑은 고딕" pitchFamily="50" charset="-127"/>
                      </a:endParaRPr>
                    </a:p>
                  </a:txBody>
                  <a:tcPr marL="96451" marR="96451">
                    <a:lnR w="12700" cap="flat" cmpd="sng" algn="ctr">
                      <a:noFill/>
                      <a:prstDash val="solid"/>
                      <a:round/>
                      <a:headEnd type="none" w="med" len="med"/>
                      <a:tailEnd type="none" w="med" len="med"/>
                    </a:lnR>
                    <a:solidFill>
                      <a:schemeClr val="accent1">
                        <a:lumMod val="60000"/>
                        <a:lumOff val="40000"/>
                      </a:schemeClr>
                    </a:solidFill>
                  </a:tcPr>
                </a:tc>
                <a:extLst>
                  <a:ext uri="{0D108BD9-81ED-4DB2-BD59-A6C34878D82A}">
                    <a16:rowId xmlns:a16="http://schemas.microsoft.com/office/drawing/2014/main" val="3248279154"/>
                  </a:ext>
                </a:extLst>
              </a:tr>
              <a:tr h="370840">
                <a:tc>
                  <a:txBody>
                    <a:bodyPr/>
                    <a:lstStyle/>
                    <a:p>
                      <a:pPr marL="360363" indent="-360363" latinLnBrk="1">
                        <a:buFont typeface="+mj-lt"/>
                        <a:buAutoNum type="arabicPeriod"/>
                        <a:tabLst/>
                      </a:pPr>
                      <a:r>
                        <a:rPr lang="en-US" altLang="ko-KR" sz="2400" dirty="0">
                          <a:latin typeface="+mn-lt"/>
                          <a:ea typeface="맑은 고딕" pitchFamily="50" charset="-127"/>
                        </a:rPr>
                        <a:t>Create</a:t>
                      </a:r>
                      <a:r>
                        <a:rPr lang="en-US" altLang="ko-KR" sz="2400" baseline="0" dirty="0">
                          <a:latin typeface="+mn-lt"/>
                          <a:ea typeface="맑은 고딕" pitchFamily="50" charset="-127"/>
                        </a:rPr>
                        <a:t> entry in process list</a:t>
                      </a:r>
                    </a:p>
                    <a:p>
                      <a:pPr marL="360363" indent="-360363" latinLnBrk="1">
                        <a:buFont typeface="+mj-lt"/>
                        <a:buAutoNum type="arabicPeriod"/>
                        <a:tabLst/>
                      </a:pPr>
                      <a:r>
                        <a:rPr lang="en-US" altLang="ko-KR" sz="2400" baseline="0" dirty="0">
                          <a:latin typeface="+mn-lt"/>
                          <a:ea typeface="맑은 고딕" pitchFamily="50" charset="-127"/>
                        </a:rPr>
                        <a:t>Allocate memory for program</a:t>
                      </a:r>
                    </a:p>
                    <a:p>
                      <a:pPr marL="360363" indent="-360363" latinLnBrk="1">
                        <a:buFont typeface="+mj-lt"/>
                        <a:buAutoNum type="arabicPeriod"/>
                        <a:tabLst/>
                      </a:pPr>
                      <a:r>
                        <a:rPr lang="en-US" altLang="ko-KR" sz="2400" baseline="0" dirty="0">
                          <a:latin typeface="+mn-lt"/>
                          <a:ea typeface="맑은 고딕" pitchFamily="50" charset="-127"/>
                        </a:rPr>
                        <a:t>Load program into memory</a:t>
                      </a:r>
                    </a:p>
                    <a:p>
                      <a:pPr marL="360363" indent="-360363" latinLnBrk="1">
                        <a:buFont typeface="+mj-lt"/>
                        <a:buAutoNum type="arabicPeriod"/>
                        <a:tabLst/>
                      </a:pPr>
                      <a:r>
                        <a:rPr lang="en-US" altLang="ko-KR" sz="2400" baseline="0" dirty="0">
                          <a:latin typeface="+mn-lt"/>
                          <a:ea typeface="맑은 고딕" pitchFamily="50" charset="-127"/>
                        </a:rPr>
                        <a:t>Set up stack with </a:t>
                      </a:r>
                      <a:r>
                        <a:rPr lang="en-US" altLang="ko-KR" sz="2400" b="0" i="0" baseline="0" dirty="0" err="1">
                          <a:latin typeface="Latin Modern Mono 10" pitchFamily="49" charset="77"/>
                          <a:ea typeface="맑은 고딕" pitchFamily="50" charset="-127"/>
                          <a:cs typeface="Courier New" pitchFamily="49" charset="0"/>
                        </a:rPr>
                        <a:t>argc</a:t>
                      </a:r>
                      <a:r>
                        <a:rPr lang="en-US" altLang="ko-KR" sz="2400" baseline="0" dirty="0">
                          <a:latin typeface="+mn-lt"/>
                          <a:ea typeface="맑은 고딕" pitchFamily="50" charset="-127"/>
                        </a:rPr>
                        <a:t> / </a:t>
                      </a:r>
                      <a:r>
                        <a:rPr lang="en-US" altLang="ko-KR" sz="2400" b="0" i="0" kern="1200" baseline="0" dirty="0" err="1">
                          <a:solidFill>
                            <a:schemeClr val="tx1"/>
                          </a:solidFill>
                          <a:latin typeface="Latin Modern Mono 10" pitchFamily="49" charset="77"/>
                          <a:ea typeface="맑은 고딕" pitchFamily="50" charset="-127"/>
                          <a:cs typeface="Courier New" pitchFamily="49" charset="0"/>
                        </a:rPr>
                        <a:t>argv</a:t>
                      </a:r>
                      <a:endParaRPr lang="en-US" altLang="ko-KR" sz="2400" b="0" i="0" kern="1200" baseline="0" dirty="0">
                        <a:solidFill>
                          <a:schemeClr val="tx1"/>
                        </a:solidFill>
                        <a:latin typeface="Latin Modern Mono 10" pitchFamily="49" charset="77"/>
                        <a:ea typeface="맑은 고딕" pitchFamily="50" charset="-127"/>
                        <a:cs typeface="Courier New" pitchFamily="49" charset="0"/>
                      </a:endParaRPr>
                    </a:p>
                    <a:p>
                      <a:pPr marL="360363" indent="-360363" latinLnBrk="1">
                        <a:buFont typeface="+mj-lt"/>
                        <a:buAutoNum type="arabicPeriod"/>
                        <a:tabLst/>
                      </a:pPr>
                      <a:r>
                        <a:rPr lang="en-US" altLang="ko-KR" sz="2400" baseline="0" dirty="0">
                          <a:latin typeface="+mn-lt"/>
                          <a:ea typeface="맑은 고딕" pitchFamily="50" charset="-127"/>
                        </a:rPr>
                        <a:t>Clear registers</a:t>
                      </a:r>
                    </a:p>
                    <a:p>
                      <a:pPr marL="360363" indent="-360363" latinLnBrk="1">
                        <a:buFont typeface="+mj-lt"/>
                        <a:buAutoNum type="arabicPeriod"/>
                        <a:tabLst/>
                      </a:pPr>
                      <a:r>
                        <a:rPr lang="en-US" altLang="ko-KR" sz="2400" baseline="0" dirty="0">
                          <a:latin typeface="+mn-lt"/>
                          <a:ea typeface="맑은 고딕" pitchFamily="50" charset="-127"/>
                        </a:rPr>
                        <a:t>Execute call </a:t>
                      </a:r>
                      <a:r>
                        <a:rPr lang="en-US" altLang="ko-KR" sz="2400" b="0" i="0" kern="1200" baseline="0" dirty="0">
                          <a:solidFill>
                            <a:schemeClr val="tx1"/>
                          </a:solidFill>
                          <a:latin typeface="Latin Modern Mono 10" pitchFamily="49" charset="77"/>
                          <a:ea typeface="맑은 고딕" pitchFamily="50" charset="-127"/>
                          <a:cs typeface="Courier New" pitchFamily="49" charset="0"/>
                        </a:rPr>
                        <a:t>main()</a:t>
                      </a:r>
                    </a:p>
                    <a:p>
                      <a:pPr marL="0" indent="0" latinLnBrk="1">
                        <a:buFont typeface="+mj-lt"/>
                        <a:buNone/>
                      </a:pPr>
                      <a:endParaRPr lang="en-US" altLang="ko-KR" sz="2400" baseline="0" dirty="0">
                        <a:latin typeface="+mn-lt"/>
                        <a:ea typeface="맑은 고딕" pitchFamily="50" charset="-127"/>
                      </a:endParaRPr>
                    </a:p>
                    <a:p>
                      <a:pPr marL="0" indent="0" latinLnBrk="1">
                        <a:buFont typeface="+mj-lt"/>
                        <a:buNone/>
                      </a:pPr>
                      <a:endParaRPr lang="en-US" altLang="ko-KR" sz="2400" baseline="0" dirty="0">
                        <a:latin typeface="+mn-lt"/>
                        <a:ea typeface="맑은 고딕" pitchFamily="50" charset="-127"/>
                      </a:endParaRPr>
                    </a:p>
                    <a:p>
                      <a:pPr marL="457200" indent="-457200" algn="l" defTabSz="914047" rtl="0" eaLnBrk="1" latinLnBrk="1" hangingPunct="1">
                        <a:buFont typeface="+mj-lt"/>
                        <a:buAutoNum type="arabicPeriod" startAt="9"/>
                        <a:tabLst/>
                      </a:pPr>
                      <a:r>
                        <a:rPr lang="en-US" altLang="ko-KR" sz="2400" kern="1200" baseline="0" dirty="0">
                          <a:solidFill>
                            <a:schemeClr val="tx1"/>
                          </a:solidFill>
                          <a:latin typeface="+mn-lt"/>
                          <a:ea typeface="맑은 고딕" pitchFamily="50" charset="-127"/>
                          <a:cs typeface="+mn-cs"/>
                        </a:rPr>
                        <a:t>Free memory of process</a:t>
                      </a:r>
                    </a:p>
                    <a:p>
                      <a:pPr marL="457200" indent="-457200" algn="l" defTabSz="914047" rtl="0" eaLnBrk="1" latinLnBrk="1" hangingPunct="1">
                        <a:buFont typeface="+mj-lt"/>
                        <a:buAutoNum type="arabicPeriod" startAt="9"/>
                        <a:tabLst/>
                      </a:pPr>
                      <a:r>
                        <a:rPr lang="en-US" altLang="ko-KR" sz="2400" kern="1200" baseline="0" dirty="0">
                          <a:solidFill>
                            <a:schemeClr val="tx1"/>
                          </a:solidFill>
                          <a:latin typeface="+mn-lt"/>
                          <a:ea typeface="맑은 고딕" pitchFamily="50" charset="-127"/>
                          <a:cs typeface="+mn-cs"/>
                        </a:rPr>
                        <a:t>Remove it from process list</a:t>
                      </a:r>
                    </a:p>
                  </a:txBody>
                  <a:tcPr marL="96451" marR="96451">
                    <a:lnL w="12700" cap="flat" cmpd="sng" algn="ctr">
                      <a:noFill/>
                      <a:prstDash val="solid"/>
                      <a:round/>
                      <a:headEnd type="none" w="med" len="med"/>
                      <a:tailEnd type="none" w="med" len="med"/>
                    </a:lnL>
                    <a:solidFill>
                      <a:schemeClr val="accent3">
                        <a:lumMod val="20000"/>
                        <a:lumOff val="80000"/>
                      </a:schemeClr>
                    </a:solidFill>
                  </a:tcPr>
                </a:tc>
                <a:tc>
                  <a:txBody>
                    <a:bodyPr/>
                    <a:lstStyle/>
                    <a:p>
                      <a:pPr latinLnBrk="1"/>
                      <a:endParaRPr lang="en-US" altLang="ko-KR" sz="2400" dirty="0">
                        <a:latin typeface="+mn-lt"/>
                        <a:ea typeface="맑은 고딕" pitchFamily="50" charset="-127"/>
                      </a:endParaRPr>
                    </a:p>
                    <a:p>
                      <a:pPr latinLnBrk="1"/>
                      <a:endParaRPr lang="en-US" altLang="ko-KR" sz="2400" dirty="0">
                        <a:latin typeface="+mn-lt"/>
                        <a:ea typeface="맑은 고딕" pitchFamily="50" charset="-127"/>
                      </a:endParaRPr>
                    </a:p>
                    <a:p>
                      <a:pPr latinLnBrk="1"/>
                      <a:endParaRPr lang="en-US" altLang="ko-KR" sz="2400" dirty="0">
                        <a:latin typeface="+mn-lt"/>
                        <a:ea typeface="맑은 고딕" pitchFamily="50" charset="-127"/>
                      </a:endParaRPr>
                    </a:p>
                    <a:p>
                      <a:pPr latinLnBrk="1"/>
                      <a:endParaRPr lang="en-US" altLang="ko-KR" sz="2400" dirty="0">
                        <a:latin typeface="+mn-lt"/>
                        <a:ea typeface="맑은 고딕" pitchFamily="50" charset="-127"/>
                      </a:endParaRPr>
                    </a:p>
                    <a:p>
                      <a:pPr latinLnBrk="1"/>
                      <a:endParaRPr lang="en-US" altLang="ko-KR" sz="2400" dirty="0">
                        <a:latin typeface="+mn-lt"/>
                        <a:ea typeface="맑은 고딕" pitchFamily="50" charset="-127"/>
                      </a:endParaRPr>
                    </a:p>
                    <a:p>
                      <a:pPr latinLnBrk="1"/>
                      <a:endParaRPr lang="en-US" altLang="ko-KR" sz="2400" dirty="0">
                        <a:latin typeface="+mn-lt"/>
                        <a:ea typeface="맑은 고딕" pitchFamily="50" charset="-127"/>
                      </a:endParaRPr>
                    </a:p>
                    <a:p>
                      <a:pPr marL="457200" indent="-457200" algn="l" defTabSz="914047" rtl="0" eaLnBrk="1" latinLnBrk="1" hangingPunct="1">
                        <a:buFont typeface="+mj-lt"/>
                        <a:buAutoNum type="arabicPeriod" startAt="7"/>
                        <a:tabLst/>
                      </a:pPr>
                      <a:r>
                        <a:rPr lang="en-US" altLang="ko-KR" sz="2400" kern="1200" baseline="0" dirty="0">
                          <a:solidFill>
                            <a:schemeClr val="tx1"/>
                          </a:solidFill>
                          <a:latin typeface="+mn-lt"/>
                          <a:ea typeface="맑은 고딕" pitchFamily="50" charset="-127"/>
                          <a:cs typeface="+mn-cs"/>
                        </a:rPr>
                        <a:t>Run </a:t>
                      </a:r>
                      <a:r>
                        <a:rPr lang="en-US" altLang="ko-KR" sz="2400" b="0" i="0" kern="1200" baseline="0" dirty="0">
                          <a:solidFill>
                            <a:schemeClr val="tx1"/>
                          </a:solidFill>
                          <a:latin typeface="Latin Modern Mono 10" pitchFamily="49" charset="77"/>
                          <a:ea typeface="맑은 고딕" pitchFamily="50" charset="-127"/>
                          <a:cs typeface="Courier New" pitchFamily="49" charset="0"/>
                        </a:rPr>
                        <a:t>main()</a:t>
                      </a:r>
                    </a:p>
                    <a:p>
                      <a:pPr marL="457200" indent="-457200" algn="l" defTabSz="914047" rtl="0" eaLnBrk="1" latinLnBrk="1" hangingPunct="1">
                        <a:buFont typeface="+mj-lt"/>
                        <a:buAutoNum type="arabicPeriod" startAt="7"/>
                        <a:tabLst/>
                      </a:pPr>
                      <a:r>
                        <a:rPr lang="en-US" altLang="ko-KR" sz="2400" kern="1200" baseline="0" dirty="0">
                          <a:solidFill>
                            <a:schemeClr val="tx1"/>
                          </a:solidFill>
                          <a:latin typeface="+mn-lt"/>
                          <a:ea typeface="맑은 고딕" pitchFamily="50" charset="-127"/>
                          <a:cs typeface="+mn-cs"/>
                        </a:rPr>
                        <a:t>Execute return from </a:t>
                      </a:r>
                      <a:r>
                        <a:rPr lang="en-US" altLang="ko-KR" sz="2400" b="0" i="0" kern="1200" baseline="0" dirty="0">
                          <a:solidFill>
                            <a:schemeClr val="tx1"/>
                          </a:solidFill>
                          <a:latin typeface="Latin Modern Mono 10" pitchFamily="49" charset="77"/>
                          <a:ea typeface="맑은 고딕" pitchFamily="50" charset="-127"/>
                          <a:cs typeface="Courier New" pitchFamily="49" charset="0"/>
                        </a:rPr>
                        <a:t>main()</a:t>
                      </a:r>
                      <a:endParaRPr lang="ko-KR" altLang="en-US" sz="2400" b="0" i="0" kern="1200" baseline="0" dirty="0">
                        <a:solidFill>
                          <a:schemeClr val="tx1"/>
                        </a:solidFill>
                        <a:latin typeface="Latin Modern Mono 10" pitchFamily="49" charset="77"/>
                        <a:ea typeface="맑은 고딕" pitchFamily="50" charset="-127"/>
                        <a:cs typeface="Courier New" pitchFamily="49" charset="0"/>
                      </a:endParaRPr>
                    </a:p>
                  </a:txBody>
                  <a:tcPr marL="96451" marR="96451">
                    <a:lnR w="12700" cap="flat" cmpd="sng" algn="ctr">
                      <a:no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2337543106"/>
                  </a:ext>
                </a:extLst>
              </a:tr>
            </a:tbl>
          </a:graphicData>
        </a:graphic>
      </p:graphicFrame>
    </p:spTree>
    <p:extLst>
      <p:ext uri="{BB962C8B-B14F-4D97-AF65-F5344CB8AC3E}">
        <p14:creationId xmlns:p14="http://schemas.microsoft.com/office/powerpoint/2010/main" val="222614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03E8D43-1D25-1242-9480-0D061EDD999A}"/>
              </a:ext>
            </a:extLst>
          </p:cNvPr>
          <p:cNvSpPr>
            <a:spLocks noGrp="1"/>
          </p:cNvSpPr>
          <p:nvPr>
            <p:ph sz="quarter" idx="10"/>
          </p:nvPr>
        </p:nvSpPr>
        <p:spPr>
          <a:xfrm>
            <a:off x="431799" y="1449388"/>
            <a:ext cx="8280401" cy="5040311"/>
          </a:xfrm>
        </p:spPr>
        <p:txBody>
          <a:bodyPr/>
          <a:lstStyle/>
          <a:p>
            <a:pPr marL="0" indent="0">
              <a:buNone/>
            </a:pPr>
            <a:r>
              <a:rPr lang="en-US" sz="4000" dirty="0">
                <a:solidFill>
                  <a:srgbClr val="FFFFFF"/>
                </a:solidFill>
                <a:latin typeface="Myriad Pro SemiCondensed" panose="020F0502020204030204"/>
              </a:rPr>
              <a:t>What is a basic flaw in that proposal?</a:t>
            </a:r>
            <a:endParaRPr lang="en-US" sz="4000" dirty="0">
              <a:solidFill>
                <a:srgbClr val="FFC000"/>
              </a:solidFill>
              <a:latin typeface="Myriad Pro SemiCondensed" panose="020F0502020204030204"/>
            </a:endParaRPr>
          </a:p>
          <a:p>
            <a:pPr marL="0" indent="0">
              <a:buNone/>
            </a:pPr>
            <a:r>
              <a:rPr lang="en-US" sz="4000" dirty="0">
                <a:solidFill>
                  <a:srgbClr val="FFC000"/>
                </a:solidFill>
                <a:latin typeface="Myriad Pro SemiCondensed" panose="020F0502020204030204"/>
              </a:rPr>
              <a:t>Without limits </a:t>
            </a:r>
            <a:r>
              <a:rPr lang="en-US" sz="4000" dirty="0">
                <a:latin typeface="Myriad Pro SemiCondensed" panose="020F0502020204030204"/>
              </a:rPr>
              <a:t>on running programs, </a:t>
            </a:r>
            <a:br>
              <a:rPr lang="en-US" sz="4000" dirty="0">
                <a:latin typeface="Myriad Pro SemiCondensed" panose="020F0502020204030204"/>
              </a:rPr>
            </a:br>
            <a:r>
              <a:rPr lang="en-US" sz="4000" dirty="0">
                <a:latin typeface="Myriad Pro SemiCondensed" panose="020F0502020204030204"/>
              </a:rPr>
              <a:t>the OS wouldn’t be in control of anything and thus would be </a:t>
            </a:r>
            <a:r>
              <a:rPr lang="en-US" sz="4000" dirty="0">
                <a:solidFill>
                  <a:srgbClr val="FFC000"/>
                </a:solidFill>
                <a:latin typeface="Myriad Pro SemiCondensed" panose="020F0502020204030204"/>
              </a:rPr>
              <a:t>“just another library”</a:t>
            </a:r>
            <a:r>
              <a:rPr lang="en-US" sz="4000" dirty="0">
                <a:latin typeface="Myriad Pro SemiCondensed" panose="020F0502020204030204"/>
              </a:rPr>
              <a:t>.</a:t>
            </a:r>
            <a:endParaRPr lang="en-US" dirty="0"/>
          </a:p>
        </p:txBody>
      </p:sp>
      <p:sp>
        <p:nvSpPr>
          <p:cNvPr id="7" name="Text Placeholder 6">
            <a:extLst>
              <a:ext uri="{FF2B5EF4-FFF2-40B4-BE49-F238E27FC236}">
                <a16:creationId xmlns:a16="http://schemas.microsoft.com/office/drawing/2014/main" id="{3EC70F02-2CAB-8F4C-996C-0BA8D72BA6A6}"/>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32677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6BF92A-7D23-F848-AF5C-9A441803FF84}"/>
              </a:ext>
            </a:extLst>
          </p:cNvPr>
          <p:cNvSpPr>
            <a:spLocks noGrp="1"/>
          </p:cNvSpPr>
          <p:nvPr>
            <p:ph type="title"/>
          </p:nvPr>
        </p:nvSpPr>
        <p:spPr/>
        <p:txBody>
          <a:bodyPr/>
          <a:lstStyle/>
          <a:p>
            <a:r>
              <a:rPr lang="en-US" dirty="0"/>
              <a:t>Two problems of direct execution</a:t>
            </a:r>
          </a:p>
        </p:txBody>
      </p:sp>
      <p:sp>
        <p:nvSpPr>
          <p:cNvPr id="6" name="Content Placeholder 5">
            <a:extLst>
              <a:ext uri="{FF2B5EF4-FFF2-40B4-BE49-F238E27FC236}">
                <a16:creationId xmlns:a16="http://schemas.microsoft.com/office/drawing/2014/main" id="{62C62C0A-4B44-794D-8912-7882993E8399}"/>
              </a:ext>
            </a:extLst>
          </p:cNvPr>
          <p:cNvSpPr>
            <a:spLocks noGrp="1"/>
          </p:cNvSpPr>
          <p:nvPr>
            <p:ph sz="quarter" idx="10"/>
          </p:nvPr>
        </p:nvSpPr>
        <p:spPr/>
        <p:txBody>
          <a:bodyPr/>
          <a:lstStyle/>
          <a:p>
            <a:pPr marL="457200" indent="-457200">
              <a:buFont typeface="+mj-lt"/>
              <a:buAutoNum type="arabicPeriod"/>
            </a:pPr>
            <a:r>
              <a:rPr lang="en-US" sz="2800" dirty="0"/>
              <a:t>How can the OS make sure a program doesn’t do anything that it is not supposed to do, while still running it efficiently?</a:t>
            </a:r>
          </a:p>
          <a:p>
            <a:pPr marL="457200" indent="-457200">
              <a:buFont typeface="+mj-lt"/>
              <a:buAutoNum type="arabicPeriod"/>
            </a:pPr>
            <a:r>
              <a:rPr lang="en-US" sz="2800" dirty="0"/>
              <a:t>When a process is run, how does the operating system stop it from running and switch to another process, thus implementing the time sharing we require to virtualize the CPU?</a:t>
            </a:r>
          </a:p>
          <a:p>
            <a:pPr marL="0" indent="0">
              <a:buNone/>
            </a:pPr>
            <a:endParaRPr lang="en-US" dirty="0"/>
          </a:p>
        </p:txBody>
      </p:sp>
      <p:sp>
        <p:nvSpPr>
          <p:cNvPr id="7" name="Text Placeholder 6">
            <a:extLst>
              <a:ext uri="{FF2B5EF4-FFF2-40B4-BE49-F238E27FC236}">
                <a16:creationId xmlns:a16="http://schemas.microsoft.com/office/drawing/2014/main" id="{A9C20E24-44A2-0248-B97B-E9316BBF064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6859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sz="half" idx="1"/>
          </p:nvPr>
        </p:nvSpPr>
        <p:spPr/>
        <p:txBody>
          <a:bodyPr/>
          <a:lstStyle/>
          <a:p>
            <a:r>
              <a:rPr lang="en-US" altLang="ko-KR" dirty="0"/>
              <a:t>What if a process wishes to perform some kind of restricted operation such as …</a:t>
            </a:r>
          </a:p>
          <a:p>
            <a:pPr lvl="1"/>
            <a:r>
              <a:rPr lang="en-US" altLang="ko-KR" dirty="0"/>
              <a:t>Issuing an I/O request to a disk or</a:t>
            </a:r>
          </a:p>
          <a:p>
            <a:pPr lvl="1"/>
            <a:r>
              <a:rPr lang="en-US" altLang="ko-KR" dirty="0"/>
              <a:t>Gaining access to more system resources such as CPU or memory?</a:t>
            </a:r>
          </a:p>
        </p:txBody>
      </p:sp>
      <p:sp>
        <p:nvSpPr>
          <p:cNvPr id="7" name="Content Placeholder 6">
            <a:extLst>
              <a:ext uri="{FF2B5EF4-FFF2-40B4-BE49-F238E27FC236}">
                <a16:creationId xmlns:a16="http://schemas.microsoft.com/office/drawing/2014/main" id="{E33D287F-093A-E741-B89B-D4F7AA1B9A6E}"/>
              </a:ext>
            </a:extLst>
          </p:cNvPr>
          <p:cNvSpPr>
            <a:spLocks noGrp="1"/>
          </p:cNvSpPr>
          <p:nvPr>
            <p:ph sz="half" idx="2"/>
          </p:nvPr>
        </p:nvSpPr>
        <p:spPr>
          <a:xfrm>
            <a:off x="431800" y="4149724"/>
            <a:ext cx="8280400" cy="2339975"/>
          </a:xfrm>
          <a:solidFill>
            <a:schemeClr val="accent3">
              <a:lumMod val="20000"/>
              <a:lumOff val="80000"/>
            </a:schemeClr>
          </a:solidFill>
        </p:spPr>
        <p:txBody>
          <a:bodyPr lIns="72000" tIns="72000" rIns="72000" bIns="72000"/>
          <a:lstStyle/>
          <a:p>
            <a:pPr marL="0" indent="0">
              <a:buNone/>
            </a:pPr>
            <a:r>
              <a:rPr lang="en-US" altLang="ko-KR" dirty="0"/>
              <a:t>A process must be able to perform I/O and some other restricted operations, but without gaining complete control over the system. </a:t>
            </a:r>
          </a:p>
          <a:p>
            <a:pPr marL="0" indent="0">
              <a:buNone/>
            </a:pPr>
            <a:r>
              <a:rPr lang="en-US" altLang="ko-KR" dirty="0"/>
              <a:t>How can the OS and hardware work together to do so?</a:t>
            </a:r>
          </a:p>
        </p:txBody>
      </p:sp>
      <p:sp>
        <p:nvSpPr>
          <p:cNvPr id="2" name="제목 1"/>
          <p:cNvSpPr>
            <a:spLocks noGrp="1"/>
          </p:cNvSpPr>
          <p:nvPr>
            <p:ph type="title"/>
          </p:nvPr>
        </p:nvSpPr>
        <p:spPr/>
        <p:txBody>
          <a:bodyPr/>
          <a:lstStyle/>
          <a:p>
            <a:r>
              <a:rPr lang="en-US" altLang="ko-KR" dirty="0"/>
              <a:t>Problem #1: Restricted Operations</a:t>
            </a:r>
            <a:endParaRPr lang="ko-KR" altLang="en-US" dirty="0"/>
          </a:p>
        </p:txBody>
      </p:sp>
      <p:sp>
        <p:nvSpPr>
          <p:cNvPr id="8" name="Text Placeholder 7">
            <a:extLst>
              <a:ext uri="{FF2B5EF4-FFF2-40B4-BE49-F238E27FC236}">
                <a16:creationId xmlns:a16="http://schemas.microsoft.com/office/drawing/2014/main" id="{80FD5DE4-A483-5843-BFE8-306737446ED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6462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bg/>
                                          </p:spTgt>
                                        </p:tgtEl>
                                        <p:attrNameLst>
                                          <p:attrName>style.visibility</p:attrName>
                                        </p:attrNameLst>
                                      </p:cBhvr>
                                      <p:to>
                                        <p:strVal val="visible"/>
                                      </p:to>
                                    </p:set>
                                    <p:animEffect transition="in" filter="fade">
                                      <p:cBhvr>
                                        <p:cTn id="18" dur="500"/>
                                        <p:tgtEl>
                                          <p:spTgt spid="7">
                                            <p:bg/>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Solution to Problem #1: Restricted Operations</a:t>
            </a:r>
            <a:endParaRPr lang="ko-KR" altLang="en-US" dirty="0"/>
          </a:p>
        </p:txBody>
      </p:sp>
      <p:sp>
        <p:nvSpPr>
          <p:cNvPr id="3" name="내용 개체 틀 2"/>
          <p:cNvSpPr>
            <a:spLocks noGrp="1"/>
          </p:cNvSpPr>
          <p:nvPr>
            <p:ph sz="quarter" idx="10"/>
          </p:nvPr>
        </p:nvSpPr>
        <p:spPr/>
        <p:txBody>
          <a:bodyPr/>
          <a:lstStyle/>
          <a:p>
            <a:r>
              <a:rPr lang="en-US" altLang="ko-KR" dirty="0"/>
              <a:t>Implementing dual-mode operation</a:t>
            </a:r>
          </a:p>
          <a:p>
            <a:pPr lvl="1"/>
            <a:r>
              <a:rPr lang="en-US" altLang="ko-KR" dirty="0">
                <a:solidFill>
                  <a:schemeClr val="accent1"/>
                </a:solidFill>
              </a:rPr>
              <a:t>User mode</a:t>
            </a:r>
            <a:endParaRPr lang="en-US" altLang="ko-KR" dirty="0"/>
          </a:p>
          <a:p>
            <a:pPr lvl="2"/>
            <a:r>
              <a:rPr lang="en-US" altLang="ko-KR" dirty="0"/>
              <a:t>Code running in this mode does not have full access to hardware resources.</a:t>
            </a:r>
          </a:p>
          <a:p>
            <a:pPr lvl="1"/>
            <a:r>
              <a:rPr lang="en-US" altLang="ko-KR" dirty="0">
                <a:solidFill>
                  <a:schemeClr val="accent1"/>
                </a:solidFill>
              </a:rPr>
              <a:t>Kernel mode</a:t>
            </a:r>
            <a:endParaRPr lang="en-US" altLang="ko-KR" dirty="0"/>
          </a:p>
          <a:p>
            <a:pPr lvl="2"/>
            <a:r>
              <a:rPr lang="en-US" altLang="ko-KR" dirty="0"/>
              <a:t>Code running in this mode has full access to all resources of the machine.</a:t>
            </a:r>
          </a:p>
          <a:p>
            <a:r>
              <a:rPr lang="en-US" altLang="ko-KR" dirty="0"/>
              <a:t>User applications always run in user mode. The OS always runs in kernel mode.</a:t>
            </a:r>
          </a:p>
          <a:p>
            <a:r>
              <a:rPr lang="en-US" altLang="ko-KR" dirty="0"/>
              <a:t>To execute a restricted operation, a user application makes a </a:t>
            </a:r>
            <a:r>
              <a:rPr lang="en-US" altLang="ko-KR" b="1" dirty="0"/>
              <a:t>system call</a:t>
            </a:r>
            <a:r>
              <a:rPr lang="en-US" altLang="ko-KR" dirty="0"/>
              <a:t> to an OS function.</a:t>
            </a:r>
            <a:endParaRPr lang="en-US" altLang="ko-KR" b="1" dirty="0"/>
          </a:p>
          <a:p>
            <a:pPr lvl="1"/>
            <a:endParaRPr lang="ko-KR" altLang="en-US" dirty="0"/>
          </a:p>
        </p:txBody>
      </p:sp>
      <p:sp>
        <p:nvSpPr>
          <p:cNvPr id="6" name="Text Placeholder 5">
            <a:extLst>
              <a:ext uri="{FF2B5EF4-FFF2-40B4-BE49-F238E27FC236}">
                <a16:creationId xmlns:a16="http://schemas.microsoft.com/office/drawing/2014/main" id="{52A9DDFF-648B-D04F-B80E-D2A8C7BBA05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4070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C504-2018s2-v01">
  <a:themeElements>
    <a:clrScheme name="Keynote 1">
      <a:dk1>
        <a:srgbClr val="000000"/>
      </a:dk1>
      <a:lt1>
        <a:srgbClr val="FFFFFF"/>
      </a:lt1>
      <a:dk2>
        <a:srgbClr val="44546A"/>
      </a:dk2>
      <a:lt2>
        <a:srgbClr val="E7E6E6"/>
      </a:lt2>
      <a:accent1>
        <a:srgbClr val="499DEC"/>
      </a:accent1>
      <a:accent2>
        <a:srgbClr val="E67914"/>
      </a:accent2>
      <a:accent3>
        <a:srgbClr val="FFC000"/>
      </a:accent3>
      <a:accent4>
        <a:srgbClr val="61B545"/>
      </a:accent4>
      <a:accent5>
        <a:srgbClr val="EF2C11"/>
      </a:accent5>
      <a:accent6>
        <a:srgbClr val="8257AA"/>
      </a:accent6>
      <a:hlink>
        <a:srgbClr val="3D84CC"/>
      </a:hlink>
      <a:folHlink>
        <a:srgbClr val="CACACA"/>
      </a:folHlink>
    </a:clrScheme>
    <a:fontScheme name="Myriad Pro">
      <a:majorFont>
        <a:latin typeface="Myriad Pro SemiCondensed"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Myriad Pro Light SemiCondensed"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C504-2018s2-v01" id="{F775B000-8E0E-9A46-858D-94C50CC19A4F}" vid="{C9380BA3-DB6A-E94B-AD73-005B0E761D3F}"/>
    </a:ext>
  </a:extLst>
</a:theme>
</file>

<file path=docProps/app.xml><?xml version="1.0" encoding="utf-8"?>
<Properties xmlns="http://schemas.openxmlformats.org/officeDocument/2006/extended-properties" xmlns:vt="http://schemas.openxmlformats.org/officeDocument/2006/docPropsVTypes">
  <Template>MC504-2018s2-v01</Template>
  <TotalTime>1465</TotalTime>
  <Words>1574</Words>
  <Application>Microsoft Macintosh PowerPoint</Application>
  <PresentationFormat>On-screen Show (4:3)</PresentationFormat>
  <Paragraphs>209</Paragraphs>
  <Slides>24</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24</vt:i4>
      </vt:variant>
    </vt:vector>
  </HeadingPairs>
  <TitlesOfParts>
    <vt:vector size="46" baseType="lpstr">
      <vt:lpstr>맑은 고딕</vt:lpstr>
      <vt:lpstr>Arial</vt:lpstr>
      <vt:lpstr>Avenir Next Condensed</vt:lpstr>
      <vt:lpstr>Calibri</vt:lpstr>
      <vt:lpstr>Cambria</vt:lpstr>
      <vt:lpstr>CMU Typewriter Text Light</vt:lpstr>
      <vt:lpstr>Courier New</vt:lpstr>
      <vt:lpstr>Fira Code</vt:lpstr>
      <vt:lpstr>Fira Sans Condensed Book</vt:lpstr>
      <vt:lpstr>Fira Sans Condensed Light</vt:lpstr>
      <vt:lpstr>Latin Modern Mono 10</vt:lpstr>
      <vt:lpstr>Latin Modern Mono 12</vt:lpstr>
      <vt:lpstr>Latin Modern Mono Light Cond 10</vt:lpstr>
      <vt:lpstr>LM Mono Light Cond 10</vt:lpstr>
      <vt:lpstr>Myriad Pro Condensed</vt:lpstr>
      <vt:lpstr>Myriad Pro Light Condensed</vt:lpstr>
      <vt:lpstr>Myriad Pro Light SemiCondensed</vt:lpstr>
      <vt:lpstr>Myriad Pro SemiCondensed</vt:lpstr>
      <vt:lpstr>Roboto Condensed Light</vt:lpstr>
      <vt:lpstr>Wingdings</vt:lpstr>
      <vt:lpstr>Wingdings 3</vt:lpstr>
      <vt:lpstr>MC504-2018s2-v01</vt:lpstr>
      <vt:lpstr>CPU Virtualization Limited Direct Execution</vt:lpstr>
      <vt:lpstr>PowerPoint Presentation</vt:lpstr>
      <vt:lpstr>PowerPoint Presentation</vt:lpstr>
      <vt:lpstr>How to virtualize the CPU  in an efficient manner  while retaining control over the system? </vt:lpstr>
      <vt:lpstr>Direct Execution</vt:lpstr>
      <vt:lpstr>PowerPoint Presentation</vt:lpstr>
      <vt:lpstr>Two problems of direct execution</vt:lpstr>
      <vt:lpstr>Problem #1: Restricted Operations</vt:lpstr>
      <vt:lpstr>Solution to Problem #1: Restricted Operations</vt:lpstr>
      <vt:lpstr>System Calls</vt:lpstr>
      <vt:lpstr>Implementing system calls</vt:lpstr>
      <vt:lpstr>Limited Direct Execution Protocol</vt:lpstr>
      <vt:lpstr>Limited Direct Execution Protocol (ctd.)</vt:lpstr>
      <vt:lpstr>Limited Direct Execution Protocol (ctd.)</vt:lpstr>
      <vt:lpstr>Problem #2: Switching Between Processes</vt:lpstr>
      <vt:lpstr>A cooperative Approach: Wait for system calls</vt:lpstr>
      <vt:lpstr>PowerPoint Presentation</vt:lpstr>
      <vt:lpstr>A non-cooperative approach: OS Takes Control</vt:lpstr>
      <vt:lpstr>Saving and Restoring Context</vt:lpstr>
      <vt:lpstr>Context Switch</vt:lpstr>
      <vt:lpstr>Limited Direct Execution Protocol (timer interrupt)</vt:lpstr>
      <vt:lpstr>Limited Direct Execution Protocol (timer interrupt)</vt:lpstr>
      <vt:lpstr>The xv6-rev10 Context Switch Code</vt:lpstr>
      <vt:lpstr>Worried About Concurrency?</vt:lpstr>
    </vt:vector>
  </TitlesOfParts>
  <Company/>
  <LinksUpToDate>false</LinksUpToDate>
  <SharedDoc>false</SharedDoc>
  <HyperlinksChanged>false</HyperlinksChanged>
  <AppVersion>16.0017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Virtualization Limited Direct Execution</dc:title>
  <dc:creator>Arthur Catto</dc:creator>
  <cp:lastModifiedBy>Arthur Catto</cp:lastModifiedBy>
  <cp:revision>26</cp:revision>
  <dcterms:created xsi:type="dcterms:W3CDTF">2018-08-12T23:14:31Z</dcterms:created>
  <dcterms:modified xsi:type="dcterms:W3CDTF">2018-08-13T23:40:10Z</dcterms:modified>
</cp:coreProperties>
</file>