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en/learn/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5525"/>
            <a:ext cx="7886700" cy="1325563"/>
          </a:xfrm>
        </p:spPr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8" y="965045"/>
            <a:ext cx="8738410" cy="589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6829" y="100360"/>
            <a:ext cx="364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Path menu </a:t>
            </a:r>
            <a:r>
              <a:rPr lang="en-US" sz="40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Trace Bitmap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324"/>
            <a:ext cx="9144000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87" y="434700"/>
            <a:ext cx="9565816" cy="4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>
                <a:hlinkClick r:id="rId3"/>
              </a:rPr>
              <a:t>https://inkscape.org/en/learn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Make an SVG image in </a:t>
            </a:r>
            <a:r>
              <a:rPr lang="en-US" sz="3600" dirty="0" err="1" smtClean="0"/>
              <a:t>Inkscape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QGIS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Layer </a:t>
            </a:r>
            <a:r>
              <a:rPr lang="en-US" sz="3600" dirty="0" smtClean="0"/>
              <a:t>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142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PowerPoint Presentation</vt:lpstr>
      <vt:lpstr>PowerPoint Presentation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38</cp:revision>
  <dcterms:created xsi:type="dcterms:W3CDTF">2017-08-01T23:24:17Z</dcterms:created>
  <dcterms:modified xsi:type="dcterms:W3CDTF">2017-08-17T18:20:10Z</dcterms:modified>
</cp:coreProperties>
</file>