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167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22"/>
  </p:normalViewPr>
  <p:slideViewPr>
    <p:cSldViewPr snapToGrid="0" snapToObjects="1">
      <p:cViewPr varScale="1">
        <p:scale>
          <a:sx n="143" d="100"/>
          <a:sy n="143" d="100"/>
        </p:scale>
        <p:origin x="20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A7F83-CE4A-6A4B-9772-3EFE1DCC7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DCE1F3-B84C-934F-ADD7-99FA67DED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F01126-51EA-484E-A2A9-8BE661B0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6AAD-5AA5-1D4F-9B02-11085D41CA56}" type="datetimeFigureOut">
              <a:rPr lang="pt-BR" smtClean="0"/>
              <a:t>08/06/22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9F3FAB-5C4C-2949-96C5-662A8AA1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F666D8-D6B7-284F-86D3-5EE7BB74A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45A1-EFF0-284F-B3A5-D608C0982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01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7C427-1B30-B844-A982-10E466DB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4F14B0E-B5F4-3948-B685-799F5E0D3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153458-C380-004D-9ADB-F7FB8400B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6AAD-5AA5-1D4F-9B02-11085D41CA56}" type="datetimeFigureOut">
              <a:rPr lang="pt-BR" smtClean="0"/>
              <a:t>08/06/22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010B00-2E5C-584F-A3DC-A903046AF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13D4D0-1CA4-794A-898B-B42F138B0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45A1-EFF0-284F-B3A5-D608C0982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45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73BB2E-F872-CF46-9A95-78D45E0AC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A23EFB-4893-6641-B6EC-C3D14E398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7D0F02-52B6-C646-B26F-3E5FA73B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6AAD-5AA5-1D4F-9B02-11085D41CA56}" type="datetimeFigureOut">
              <a:rPr lang="pt-BR" smtClean="0"/>
              <a:t>08/06/22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9C0410-CE5E-1C4C-80CD-07F2C989D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2BE46C-3DF8-334B-9ED5-B45C5643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45A1-EFF0-284F-B3A5-D608C0982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99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797A1-F6D4-E544-8F1C-B5EB3564A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6C7086-0ED6-5245-937C-DCF4AA4C9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40D17D-5A93-BD48-B11A-A8566E46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6AAD-5AA5-1D4F-9B02-11085D41CA56}" type="datetimeFigureOut">
              <a:rPr lang="pt-BR" smtClean="0"/>
              <a:t>08/06/22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3FB4AB-FB82-564E-BFE1-6A6EB691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876346-9125-DF44-817E-B7534371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45A1-EFF0-284F-B3A5-D608C0982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6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21156-7889-304C-A46F-888527084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B7D8CC-015B-6442-A979-15D10B180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8C0A30-595F-9F4E-B08E-AB57B84AC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6AAD-5AA5-1D4F-9B02-11085D41CA56}" type="datetimeFigureOut">
              <a:rPr lang="pt-BR" smtClean="0"/>
              <a:t>08/06/22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2BD4D5-DBB6-214E-A6BF-17F1E85C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80CA4C-0019-2D41-900F-D154E169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45A1-EFF0-284F-B3A5-D608C0982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64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A0663-99F3-164B-BC19-41B25251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2526D7-E92E-D446-879E-6DB7DA512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AC5A77-32A2-E84F-B9C3-35D8A6FDC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8EE572-B150-2442-BD01-C72FB8B3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6AAD-5AA5-1D4F-9B02-11085D41CA56}" type="datetimeFigureOut">
              <a:rPr lang="pt-BR" smtClean="0"/>
              <a:t>08/06/22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0E94B2-7A28-9A48-95E5-216E820E7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875406-8587-0B41-9160-3B039F647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45A1-EFF0-284F-B3A5-D608C0982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7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8307E-A2B1-284B-9B70-16987B9E9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84A582-6F7D-BE42-895D-A33AE07BD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728882-8274-134E-83E3-C18F24261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9FB8D9A-9334-B542-8BE8-32AD33A994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0586E59-C2A8-4540-B105-96B576E2E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AA4840C-D6F4-3C4C-9496-A0D4396D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6AAD-5AA5-1D4F-9B02-11085D41CA56}" type="datetimeFigureOut">
              <a:rPr lang="pt-BR" smtClean="0"/>
              <a:t>08/06/22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1C699DA-AADC-C74D-B59E-01C3486C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C3F71BC-0AE3-864B-8298-35D53256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45A1-EFF0-284F-B3A5-D608C0982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89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65DA2-EBA9-9A42-94CE-08F0F875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D1A6E2C-A067-3949-A2B0-5E44E132F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6AAD-5AA5-1D4F-9B02-11085D41CA56}" type="datetimeFigureOut">
              <a:rPr lang="pt-BR" smtClean="0"/>
              <a:t>08/06/22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74DA9C-FE9E-EC40-ADE0-F01CA4F8C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87AD70-B4F0-7D4C-9400-056D64E4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45A1-EFF0-284F-B3A5-D608C0982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17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EAD8277-3F12-9A4D-8E1C-E567A85C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6AAD-5AA5-1D4F-9B02-11085D41CA56}" type="datetimeFigureOut">
              <a:rPr lang="pt-BR" smtClean="0"/>
              <a:t>08/06/22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7A767E3-2F89-3E47-80DA-75C6E9DE7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F3CAAA-24E3-6F4D-8FD1-975C3057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45A1-EFF0-284F-B3A5-D608C0982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2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5125C-1F45-C248-A3CF-5DFAC1470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844547-1DB1-3A4E-A99E-709AA7A9E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2EB18F-9EF9-7243-821A-C5D348459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89610C-981E-B642-A2E7-24EACABD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6AAD-5AA5-1D4F-9B02-11085D41CA56}" type="datetimeFigureOut">
              <a:rPr lang="pt-BR" smtClean="0"/>
              <a:t>08/06/22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FC2340-A84A-3747-B436-F99EF0E15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ACCACE-DBEF-C746-AA44-ADC45F6A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45A1-EFF0-284F-B3A5-D608C0982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18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E889B-5A1B-7241-A62D-D1DC02DE6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DFA4E6D-DBBD-F940-B13B-68383884D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5A47F5-F652-4E47-B276-5FA76538A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77F4B5-5DBF-B248-AB43-51EA3ECC1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6AAD-5AA5-1D4F-9B02-11085D41CA56}" type="datetimeFigureOut">
              <a:rPr lang="pt-BR" smtClean="0"/>
              <a:t>08/06/22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3216A8-3123-B846-86BA-6ADD705B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E5A886-7C70-514B-9200-8B9B6E0B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45A1-EFF0-284F-B3A5-D608C0982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77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2357C69-D591-B349-A00A-3AB74D364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F6E783-FF16-6A44-8577-34B6E91D2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A721BE-61A0-CF48-9A17-6667A2CEA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56AAD-5AA5-1D4F-9B02-11085D41CA56}" type="datetimeFigureOut">
              <a:rPr lang="pt-BR" smtClean="0"/>
              <a:t>08/06/22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B040D5-AD67-3449-9726-5194B6F23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70E019-BFA7-1041-A4E9-05E6F1927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D45A1-EFF0-284F-B3A5-D608C09825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13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6E7554A-BA15-5243-BD32-4CC847BEBC1A}"/>
              </a:ext>
            </a:extLst>
          </p:cNvPr>
          <p:cNvSpPr/>
          <p:nvPr/>
        </p:nvSpPr>
        <p:spPr>
          <a:xfrm>
            <a:off x="0" y="-123451"/>
            <a:ext cx="12192000" cy="6858000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7A01155-7F83-5540-84FC-1CF3A31DACEA}"/>
              </a:ext>
            </a:extLst>
          </p:cNvPr>
          <p:cNvSpPr/>
          <p:nvPr/>
        </p:nvSpPr>
        <p:spPr>
          <a:xfrm rot="5400000">
            <a:off x="5471378" y="-5594829"/>
            <a:ext cx="1249241" cy="12192001"/>
          </a:xfrm>
          <a:prstGeom prst="rect">
            <a:avLst/>
          </a:prstGeom>
          <a:solidFill>
            <a:srgbClr val="383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C66B63-CAED-0140-BE1D-09EF13EC7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012"/>
            <a:ext cx="9144000" cy="928128"/>
          </a:xfrm>
        </p:spPr>
        <p:txBody>
          <a:bodyPr/>
          <a:lstStyle/>
          <a:p>
            <a:r>
              <a:rPr lang="pt-BR" dirty="0">
                <a:solidFill>
                  <a:schemeClr val="bg2"/>
                </a:solidFill>
                <a:latin typeface="HomepageBaukasten Book" pitchFamily="2" charset="77"/>
              </a:rPr>
              <a:t>RATAALADA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1AD822-6248-7747-9CB9-7BB220892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48" y="1439696"/>
            <a:ext cx="56769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8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018BE-E9B1-3E48-96F8-EB5B9831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ACDAE-DC6E-1F4F-9532-E4C5927C0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4BF7E-D8DF-0B42-8C8C-D8094FB49484}"/>
              </a:ext>
            </a:extLst>
          </p:cNvPr>
          <p:cNvSpPr/>
          <p:nvPr/>
        </p:nvSpPr>
        <p:spPr>
          <a:xfrm>
            <a:off x="0" y="-107526"/>
            <a:ext cx="12192000" cy="6858000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E58C59F-2F30-5049-A0D6-EB27D60AA2B3}"/>
              </a:ext>
            </a:extLst>
          </p:cNvPr>
          <p:cNvSpPr/>
          <p:nvPr/>
        </p:nvSpPr>
        <p:spPr>
          <a:xfrm rot="5400000">
            <a:off x="5471378" y="-5594829"/>
            <a:ext cx="1249241" cy="12192001"/>
          </a:xfrm>
          <a:prstGeom prst="rect">
            <a:avLst/>
          </a:prstGeom>
          <a:solidFill>
            <a:srgbClr val="383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1856325-6532-1C49-A28D-6BF344A221AC}"/>
              </a:ext>
            </a:extLst>
          </p:cNvPr>
          <p:cNvSpPr txBox="1">
            <a:spLocks/>
          </p:cNvSpPr>
          <p:nvPr/>
        </p:nvSpPr>
        <p:spPr>
          <a:xfrm>
            <a:off x="838199" y="37107"/>
            <a:ext cx="9144000" cy="928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2"/>
                </a:solidFill>
                <a:latin typeface="HomepageBaukasten Book" pitchFamily="2" charset="77"/>
              </a:rPr>
              <a:t>CONTEXTO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69F2ACE-673A-C14D-BB9D-CF810A69E25C}"/>
              </a:ext>
            </a:extLst>
          </p:cNvPr>
          <p:cNvSpPr txBox="1"/>
          <p:nvPr/>
        </p:nvSpPr>
        <p:spPr>
          <a:xfrm>
            <a:off x="838199" y="1825625"/>
            <a:ext cx="54460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2"/>
                </a:solidFill>
                <a:latin typeface="HomepageBaukasten Book" pitchFamily="2" charset="77"/>
              </a:rPr>
              <a:t>Batman</a:t>
            </a:r>
          </a:p>
          <a:p>
            <a:endParaRPr lang="pt-BR" sz="3200" dirty="0">
              <a:solidFill>
                <a:schemeClr val="bg2"/>
              </a:solidFill>
              <a:latin typeface="HomepageBaukasten Book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chemeClr val="bg2"/>
                </a:solidFill>
                <a:latin typeface="HomepageBaukasten Book" pitchFamily="2" charset="77"/>
              </a:rPr>
              <a:t>Rataalada</a:t>
            </a:r>
            <a:endParaRPr lang="pt-BR" sz="3200" dirty="0">
              <a:solidFill>
                <a:schemeClr val="bg2"/>
              </a:solidFill>
              <a:latin typeface="HomepageBaukasten Book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bg2"/>
              </a:solidFill>
              <a:latin typeface="HomepageBaukasten Book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2"/>
                </a:solidFill>
                <a:latin typeface="HomepageBaukasten Book" pitchFamily="2" charset="77"/>
              </a:rPr>
              <a:t>Software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CD54D6E-0CA8-9B47-A3C9-5D0D95BDA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007" y="4173982"/>
            <a:ext cx="2730737" cy="2370304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4135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018BE-E9B1-3E48-96F8-EB5B9831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ACDAE-DC6E-1F4F-9532-E4C5927C0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4BF7E-D8DF-0B42-8C8C-D8094FB49484}"/>
              </a:ext>
            </a:extLst>
          </p:cNvPr>
          <p:cNvSpPr/>
          <p:nvPr/>
        </p:nvSpPr>
        <p:spPr>
          <a:xfrm>
            <a:off x="0" y="-123449"/>
            <a:ext cx="12192000" cy="6858000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E58C59F-2F30-5049-A0D6-EB27D60AA2B3}"/>
              </a:ext>
            </a:extLst>
          </p:cNvPr>
          <p:cNvSpPr/>
          <p:nvPr/>
        </p:nvSpPr>
        <p:spPr>
          <a:xfrm rot="5400000">
            <a:off x="5471378" y="-5594829"/>
            <a:ext cx="1249241" cy="12192001"/>
          </a:xfrm>
          <a:prstGeom prst="rect">
            <a:avLst/>
          </a:prstGeom>
          <a:solidFill>
            <a:srgbClr val="383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1856325-6532-1C49-A28D-6BF344A221AC}"/>
              </a:ext>
            </a:extLst>
          </p:cNvPr>
          <p:cNvSpPr txBox="1">
            <a:spLocks/>
          </p:cNvSpPr>
          <p:nvPr/>
        </p:nvSpPr>
        <p:spPr>
          <a:xfrm>
            <a:off x="838199" y="37107"/>
            <a:ext cx="9144000" cy="928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2"/>
                </a:solidFill>
                <a:latin typeface="HomepageBaukasten Book" pitchFamily="2" charset="77"/>
              </a:rPr>
              <a:t>EXPLICAÇÃO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69F2ACE-673A-C14D-BB9D-CF810A69E25C}"/>
              </a:ext>
            </a:extLst>
          </p:cNvPr>
          <p:cNvSpPr txBox="1"/>
          <p:nvPr/>
        </p:nvSpPr>
        <p:spPr>
          <a:xfrm>
            <a:off x="838199" y="1825625"/>
            <a:ext cx="54460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2"/>
                </a:solidFill>
                <a:latin typeface="HomepageBaukasten Book" pitchFamily="2" charset="77"/>
              </a:rPr>
              <a:t>História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bg2"/>
              </a:solidFill>
              <a:latin typeface="HomepageBaukasten Book" pitchFamily="2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2"/>
                </a:solidFill>
                <a:latin typeface="HomepageBaukasten Book" pitchFamily="2" charset="77"/>
              </a:rPr>
              <a:t>Delegacia de Gotham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bg2"/>
              </a:solidFill>
              <a:latin typeface="HomepageBaukasten Book" pitchFamily="2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chemeClr val="bg2"/>
                </a:solidFill>
                <a:latin typeface="HomepageBaukasten Book" pitchFamily="2" charset="77"/>
              </a:rPr>
              <a:t>Rataalada</a:t>
            </a:r>
            <a:endParaRPr lang="pt-BR" sz="3200" dirty="0">
              <a:solidFill>
                <a:schemeClr val="bg2"/>
              </a:solidFill>
              <a:latin typeface="HomepageBaukasten Book" pitchFamily="2" charset="77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82B0315-4B23-FF48-A3E7-567F03D1A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007" y="4173982"/>
            <a:ext cx="2730737" cy="2370304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189187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HomepageBaukasten Book</vt:lpstr>
      <vt:lpstr>Tema do Office</vt:lpstr>
      <vt:lpstr>RATAALADA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RATAALADA</dc:title>
  <dc:creator>CAUÃ DA SILVA CICONELLI .</dc:creator>
  <cp:lastModifiedBy>CAUÃ DA SILVA CICONELLI .</cp:lastModifiedBy>
  <cp:revision>3</cp:revision>
  <dcterms:created xsi:type="dcterms:W3CDTF">2022-06-08T23:20:09Z</dcterms:created>
  <dcterms:modified xsi:type="dcterms:W3CDTF">2022-06-08T23:51:21Z</dcterms:modified>
</cp:coreProperties>
</file>