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CB55E9-8EE2-85DA-8BC5-10ABE240C372}" v="5" dt="2024-04-01T23:38:45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01.04.2024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01.04.2024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01.04.2024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01.04.2024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01.04.2024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01.04.2024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01.04.2024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>
                <a:ea typeface="+mj-lt"/>
                <a:cs typeface="+mj-lt"/>
              </a:rPr>
              <a:t>Pitch-</a:t>
            </a:r>
            <a:r>
              <a:rPr lang="de-DE" dirty="0" err="1">
                <a:ea typeface="+mj-lt"/>
                <a:cs typeface="+mj-lt"/>
              </a:rPr>
              <a:t>Projeto</a:t>
            </a:r>
            <a:endParaRPr lang="pt-BR" dirty="0" err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Pitch-</a:t>
            </a:r>
            <a:r>
              <a:rPr lang="de-DE" dirty="0" err="1">
                <a:ea typeface="+mn-lt"/>
                <a:cs typeface="+mn-lt"/>
              </a:rPr>
              <a:t>Projeto</a:t>
            </a:r>
            <a:endParaRPr lang="pt-BR" dirty="0" err="1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Pitch-Projeto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/>
  <cp:lastModifiedBy/>
  <cp:revision>10</cp:revision>
  <dcterms:created xsi:type="dcterms:W3CDTF">2024-04-01T23:38:26Z</dcterms:created>
  <dcterms:modified xsi:type="dcterms:W3CDTF">2024-04-01T23:38:56Z</dcterms:modified>
</cp:coreProperties>
</file>