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e03186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e03186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e03186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e03186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003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e03186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e03186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4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e03186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e03186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104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e03186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e03186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2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e03186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e03186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3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3e03186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3e03186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14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0108" y="386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93575" y="2869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74775" y="494050"/>
            <a:ext cx="20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83341" y="1954319"/>
            <a:ext cx="810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 dirty="0" smtClean="0"/>
              <a:t>Titulo do Trabalho</a:t>
            </a:r>
            <a:endParaRPr sz="2500" b="1"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516760" y="3785538"/>
            <a:ext cx="4680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Acadêmico: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Orientador Específico:</a:t>
            </a:r>
            <a:endParaRPr dirty="0"/>
          </a:p>
        </p:txBody>
      </p:sp>
      <p:sp>
        <p:nvSpPr>
          <p:cNvPr id="8" name="Google Shape;58;p13"/>
          <p:cNvSpPr txBox="1"/>
          <p:nvPr/>
        </p:nvSpPr>
        <p:spPr>
          <a:xfrm>
            <a:off x="383341" y="122084"/>
            <a:ext cx="8103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/>
              <a:t>Apresentação Relatórios TCC 1 – Data: 11/07/2023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/>
              <a:t>Curso de Engenharia de Software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 smtClean="0"/>
              <a:t>Campus Concórdia/SC</a:t>
            </a:r>
            <a:endParaRPr lang="pt-BR" sz="18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0200" y="448325"/>
            <a:ext cx="66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smtClean="0"/>
              <a:t>Introdução</a:t>
            </a:r>
            <a:endParaRPr sz="2500" dirty="0"/>
          </a:p>
        </p:txBody>
      </p:sp>
      <p:sp>
        <p:nvSpPr>
          <p:cNvPr id="8" name="Google Shape;68;p14"/>
          <p:cNvSpPr txBox="1"/>
          <p:nvPr/>
        </p:nvSpPr>
        <p:spPr>
          <a:xfrm>
            <a:off x="464550" y="1392625"/>
            <a:ext cx="821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Citação 1: escolher citação de acordo com a proposta do trabalho (referenciar)</a:t>
            </a:r>
            <a:endParaRPr dirty="0"/>
          </a:p>
        </p:txBody>
      </p:sp>
      <p:sp>
        <p:nvSpPr>
          <p:cNvPr id="9" name="Google Shape;68;p14"/>
          <p:cNvSpPr txBox="1"/>
          <p:nvPr/>
        </p:nvSpPr>
        <p:spPr>
          <a:xfrm>
            <a:off x="464548" y="2108905"/>
            <a:ext cx="821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Citação 2: escolher citação de acordo com a proposta do trabalho (referenciar)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0200" y="448325"/>
            <a:ext cx="66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smtClean="0"/>
              <a:t>Justificativa</a:t>
            </a:r>
            <a:endParaRPr sz="2500" dirty="0"/>
          </a:p>
        </p:txBody>
      </p:sp>
      <p:sp>
        <p:nvSpPr>
          <p:cNvPr id="8" name="Google Shape;68;p14"/>
          <p:cNvSpPr txBox="1"/>
          <p:nvPr/>
        </p:nvSpPr>
        <p:spPr>
          <a:xfrm>
            <a:off x="464550" y="1392625"/>
            <a:ext cx="821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Usar Justificativa do Relatório (apresentar resumo da mesma) – não precisa citação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7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0200" y="448325"/>
            <a:ext cx="66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smtClean="0"/>
              <a:t>Pergunta Problema</a:t>
            </a:r>
            <a:endParaRPr sz="2500" dirty="0"/>
          </a:p>
        </p:txBody>
      </p:sp>
      <p:sp>
        <p:nvSpPr>
          <p:cNvPr id="8" name="Google Shape;68;p14"/>
          <p:cNvSpPr txBox="1"/>
          <p:nvPr/>
        </p:nvSpPr>
        <p:spPr>
          <a:xfrm>
            <a:off x="464550" y="1392625"/>
            <a:ext cx="821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Apresentar a pergunta problema conforme o relatório entregue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32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0200" y="448325"/>
            <a:ext cx="66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smtClean="0"/>
              <a:t>Objetivo Geral</a:t>
            </a:r>
            <a:endParaRPr sz="2500" dirty="0"/>
          </a:p>
        </p:txBody>
      </p:sp>
      <p:sp>
        <p:nvSpPr>
          <p:cNvPr id="8" name="Google Shape;68;p14"/>
          <p:cNvSpPr txBox="1"/>
          <p:nvPr/>
        </p:nvSpPr>
        <p:spPr>
          <a:xfrm>
            <a:off x="464550" y="1392625"/>
            <a:ext cx="821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Apresentar objetivo geral conforme relatório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71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0200" y="448325"/>
            <a:ext cx="66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smtClean="0"/>
              <a:t>Objetivos Específicos</a:t>
            </a:r>
            <a:endParaRPr sz="2500" dirty="0"/>
          </a:p>
        </p:txBody>
      </p:sp>
      <p:sp>
        <p:nvSpPr>
          <p:cNvPr id="8" name="Google Shape;68;p14"/>
          <p:cNvSpPr txBox="1"/>
          <p:nvPr/>
        </p:nvSpPr>
        <p:spPr>
          <a:xfrm>
            <a:off x="464550" y="1392625"/>
            <a:ext cx="821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Listar os objetivos específicos definidos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736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0200" y="448325"/>
            <a:ext cx="66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smtClean="0"/>
              <a:t>Classificar a Pesquisa</a:t>
            </a:r>
            <a:endParaRPr sz="2500" dirty="0"/>
          </a:p>
        </p:txBody>
      </p:sp>
      <p:sp>
        <p:nvSpPr>
          <p:cNvPr id="8" name="Google Shape;68;p14"/>
          <p:cNvSpPr txBox="1"/>
          <p:nvPr/>
        </p:nvSpPr>
        <p:spPr>
          <a:xfrm>
            <a:off x="464550" y="1392625"/>
            <a:ext cx="8214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Classificar a pesquisa quanto a abordagem, quanto a natureza, objetivos e procedimentos, com breve justificativa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013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2023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180200" y="448325"/>
            <a:ext cx="6605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 smtClean="0"/>
              <a:t>Procedimentos e Coleta de Dados</a:t>
            </a:r>
            <a:endParaRPr sz="2500" dirty="0"/>
          </a:p>
        </p:txBody>
      </p:sp>
      <p:sp>
        <p:nvSpPr>
          <p:cNvPr id="8" name="Google Shape;68;p14"/>
          <p:cNvSpPr txBox="1"/>
          <p:nvPr/>
        </p:nvSpPr>
        <p:spPr>
          <a:xfrm>
            <a:off x="464550" y="1392625"/>
            <a:ext cx="821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Listar procedimentos e formas de coleta de dados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7743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134</Words>
  <Application>Microsoft Office PowerPoint</Application>
  <PresentationFormat>Apresentação na tela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Apresentação do PowerPoint</vt:lpstr>
      <vt:lpstr>2023</vt:lpstr>
      <vt:lpstr>2023</vt:lpstr>
      <vt:lpstr>2023</vt:lpstr>
      <vt:lpstr>2023</vt:lpstr>
      <vt:lpstr>2023</vt:lpstr>
      <vt:lpstr>2023</vt:lpstr>
      <vt:lpstr>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Acer</cp:lastModifiedBy>
  <cp:revision>2</cp:revision>
  <dcterms:modified xsi:type="dcterms:W3CDTF">2023-07-05T22:30:10Z</dcterms:modified>
</cp:coreProperties>
</file>