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97" r:id="rId6"/>
    <p:sldId id="301" r:id="rId7"/>
    <p:sldId id="298" r:id="rId8"/>
    <p:sldId id="299" r:id="rId9"/>
    <p:sldId id="300" r:id="rId10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E4xn9m8lYGCsVC5hMRiXNdMb/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17F2C-2579-B923-AFC8-40C93DE6EA42}" v="2" dt="2025-01-21T16:56:3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4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Ã OLIVE BARBOSA" userId="S::caua.barbosa6@senaisp.edu.br::fe240004-2b30-4440-b106-b19c8ebbd78d" providerId="AD" clId="Web-{C5317F2C-2579-B923-AFC8-40C93DE6EA42}"/>
    <pc:docChg chg="modSld">
      <pc:chgData name="CAUÃ OLIVE BARBOSA" userId="S::caua.barbosa6@senaisp.edu.br::fe240004-2b30-4440-b106-b19c8ebbd78d" providerId="AD" clId="Web-{C5317F2C-2579-B923-AFC8-40C93DE6EA42}" dt="2025-01-21T16:56:32.025" v="1" actId="20577"/>
      <pc:docMkLst>
        <pc:docMk/>
      </pc:docMkLst>
      <pc:sldChg chg="modSp">
        <pc:chgData name="CAUÃ OLIVE BARBOSA" userId="S::caua.barbosa6@senaisp.edu.br::fe240004-2b30-4440-b106-b19c8ebbd78d" providerId="AD" clId="Web-{C5317F2C-2579-B923-AFC8-40C93DE6EA42}" dt="2025-01-21T16:56:32.025" v="1" actId="20577"/>
        <pc:sldMkLst>
          <pc:docMk/>
          <pc:sldMk cId="0" sldId="296"/>
        </pc:sldMkLst>
        <pc:spChg chg="mod">
          <ac:chgData name="CAUÃ OLIVE BARBOSA" userId="S::caua.barbosa6@senaisp.edu.br::fe240004-2b30-4440-b106-b19c8ebbd78d" providerId="AD" clId="Web-{C5317F2C-2579-B923-AFC8-40C93DE6EA42}" dt="2025-01-21T16:56:32.025" v="1" actId="20577"/>
          <ac:spMkLst>
            <pc:docMk/>
            <pc:sldMk cId="0" sldId="296"/>
            <ac:spMk id="4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6df397f60_0_30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326df397f60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sz="44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sz="44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1"/>
          </p:nvPr>
        </p:nvSpPr>
        <p:spPr>
          <a:xfrm rot="5400000">
            <a:off x="5008344" y="588889"/>
            <a:ext cx="1503363" cy="655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sz="44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sz="44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Aharoni"/>
              <a:buNone/>
              <a:defRPr sz="60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sz="44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haroni"/>
              <a:buNone/>
              <a:defRPr sz="44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haroni"/>
              <a:buNone/>
              <a:defRPr sz="32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Aharoni"/>
              <a:buNone/>
              <a:defRPr sz="3200" b="0" i="0" u="none" strike="noStrike" cap="none">
                <a:solidFill>
                  <a:srgbClr val="1F3864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" name="Google Shape;12;p20"/>
          <p:cNvSpPr/>
          <p:nvPr/>
        </p:nvSpPr>
        <p:spPr>
          <a:xfrm rot="-54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title"/>
          </p:nvPr>
        </p:nvSpPr>
        <p:spPr>
          <a:xfrm>
            <a:off x="838200" y="346464"/>
            <a:ext cx="10515600" cy="77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/>
              <a:t>Desenvolvimento de Sistemas</a:t>
            </a:r>
            <a:endParaRPr/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2"/>
          </p:nvPr>
        </p:nvSpPr>
        <p:spPr>
          <a:xfrm>
            <a:off x="838200" y="2743199"/>
            <a:ext cx="10515600" cy="34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latin typeface="Aharoni"/>
                <a:ea typeface="Aharoni"/>
                <a:cs typeface="Aharoni"/>
                <a:sym typeface="Aharoni"/>
              </a:rPr>
              <a:t>Unidade curricular: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 dirty="0">
                <a:latin typeface="Aharoni"/>
                <a:ea typeface="Aharoni"/>
                <a:cs typeface="Aharoni"/>
                <a:sym typeface="Aharoni"/>
              </a:rPr>
              <a:t>Programação Web Back-</a:t>
            </a:r>
            <a:r>
              <a:rPr lang="pt-BR" sz="3600" dirty="0" err="1">
                <a:latin typeface="Aharoni"/>
                <a:ea typeface="Aharoni"/>
                <a:cs typeface="Aharoni"/>
                <a:sym typeface="Aharoni"/>
              </a:rPr>
              <a:t>End</a:t>
            </a:r>
            <a:endParaRPr sz="3600" dirty="0"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 dirty="0">
                <a:latin typeface="Aharoni"/>
                <a:ea typeface="Aharoni"/>
                <a:cs typeface="Aharoni"/>
                <a:sym typeface="Aharoni"/>
              </a:rPr>
              <a:t> - PWBE -</a:t>
            </a:r>
            <a:endParaRPr sz="3600" dirty="0"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lang="pt-BR" sz="2400" dirty="0"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2400" dirty="0">
                <a:latin typeface="Aharoni"/>
                <a:ea typeface="Aharoni"/>
                <a:cs typeface="Aharoni"/>
                <a:sym typeface="Aharoni"/>
              </a:rPr>
              <a:t>CAUÃ OLIVE BARBOSA</a:t>
            </a:r>
            <a:endParaRPr sz="2400" dirty="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3" name="Google Shape;83;p1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PWBE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6df397f60_0_302"/>
          <p:cNvSpPr txBox="1">
            <a:spLocks noGrp="1"/>
          </p:cNvSpPr>
          <p:nvPr>
            <p:ph type="title"/>
          </p:nvPr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 dirty="0"/>
              <a:t>Desenvolvimento de Sistemas</a:t>
            </a:r>
            <a:endParaRPr dirty="0"/>
          </a:p>
        </p:txBody>
      </p:sp>
      <p:sp>
        <p:nvSpPr>
          <p:cNvPr id="416" name="Google Shape;416;g326df397f60_0_302"/>
          <p:cNvSpPr txBox="1"/>
          <p:nvPr/>
        </p:nvSpPr>
        <p:spPr>
          <a:xfrm rot="-5400000">
            <a:off x="-394200" y="3722025"/>
            <a:ext cx="1104900" cy="31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PWBE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7" name="Google Shape;417;g326df397f60_0_302"/>
          <p:cNvSpPr txBox="1">
            <a:spLocks noGrp="1"/>
          </p:cNvSpPr>
          <p:nvPr>
            <p:ph type="body" idx="2"/>
          </p:nvPr>
        </p:nvSpPr>
        <p:spPr>
          <a:xfrm>
            <a:off x="838200" y="1119575"/>
            <a:ext cx="10998600" cy="55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b="1" u="sng" dirty="0"/>
              <a:t>DESAFIOS</a:t>
            </a:r>
          </a:p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</a:pPr>
            <a:endParaRPr b="1" u="sng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Pesquisar como funciona o Merge </a:t>
            </a:r>
            <a:r>
              <a:rPr lang="pt-BR" dirty="0" err="1"/>
              <a:t>Sort</a:t>
            </a:r>
            <a:r>
              <a:rPr lang="pt-BR" dirty="0"/>
              <a:t>. E Implemente o algoritmo Merge </a:t>
            </a:r>
            <a:r>
              <a:rPr lang="pt-BR" dirty="0" err="1"/>
              <a:t>Sort</a:t>
            </a:r>
            <a:r>
              <a:rPr lang="pt-BR" dirty="0"/>
              <a:t> sem utilizar funções ou bibliotecas prontas.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Faça o mesmo com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e com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.</a:t>
            </a:r>
          </a:p>
          <a:p>
            <a:pPr marL="533400" lvl="1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Faça o mesmo com os algoritmos de Busca Linear, Busca Binária.</a:t>
            </a:r>
          </a:p>
          <a:p>
            <a:pPr marL="533400" lvl="1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Pesquise sobre complexidade de algoritmo e calcule a complexidade dos algoritmos anteriores.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19FD42-4067-4701-8C51-2D66D715DFD7}"/>
              </a:ext>
            </a:extLst>
          </p:cNvPr>
          <p:cNvSpPr/>
          <p:nvPr/>
        </p:nvSpPr>
        <p:spPr>
          <a:xfrm>
            <a:off x="358066" y="111956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381000">
              <a:buSzPts val="2400"/>
              <a:buChar char="○"/>
            </a:pPr>
            <a:r>
              <a:rPr lang="pt-BR" b="1" dirty="0"/>
              <a:t>Pesquisar como funciona o </a:t>
            </a:r>
            <a:r>
              <a:rPr lang="pt-BR" b="1" dirty="0">
                <a:solidFill>
                  <a:srgbClr val="FF0000"/>
                </a:solidFill>
              </a:rPr>
              <a:t>Merge </a:t>
            </a:r>
            <a:r>
              <a:rPr lang="pt-BR" b="1" dirty="0" err="1">
                <a:solidFill>
                  <a:srgbClr val="FF0000"/>
                </a:solidFill>
              </a:rPr>
              <a:t>Sort</a:t>
            </a:r>
            <a:r>
              <a:rPr lang="pt-BR" b="1" dirty="0"/>
              <a:t>. E Implemente o algoritmo </a:t>
            </a:r>
            <a:r>
              <a:rPr lang="pt-BR" b="1" dirty="0">
                <a:solidFill>
                  <a:srgbClr val="FF0000"/>
                </a:solidFill>
              </a:rPr>
              <a:t>Merge </a:t>
            </a:r>
            <a:r>
              <a:rPr lang="pt-BR" b="1" dirty="0" err="1">
                <a:solidFill>
                  <a:srgbClr val="FF0000"/>
                </a:solidFill>
              </a:rPr>
              <a:t>Sort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sem utilizar funções ou bibliotecas prontas.</a:t>
            </a:r>
          </a:p>
        </p:txBody>
      </p:sp>
      <p:sp>
        <p:nvSpPr>
          <p:cNvPr id="5" name="Google Shape;415;g326df397f60_0_302">
            <a:extLst>
              <a:ext uri="{FF2B5EF4-FFF2-40B4-BE49-F238E27FC236}">
                <a16:creationId xmlns:a16="http://schemas.microsoft.com/office/drawing/2014/main" id="{B69F5B4D-AD31-4C14-962C-46BFDADB5206}"/>
              </a:ext>
            </a:extLst>
          </p:cNvPr>
          <p:cNvSpPr txBox="1">
            <a:spLocks/>
          </p:cNvSpPr>
          <p:nvPr/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  <a:sym typeface="Aharoni"/>
              </a:rPr>
              <a:t>Desenvolvimento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de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23033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5;g326df397f60_0_302">
            <a:extLst>
              <a:ext uri="{FF2B5EF4-FFF2-40B4-BE49-F238E27FC236}">
                <a16:creationId xmlns:a16="http://schemas.microsoft.com/office/drawing/2014/main" id="{B69F5B4D-AD31-4C14-962C-46BFDADB5206}"/>
              </a:ext>
            </a:extLst>
          </p:cNvPr>
          <p:cNvSpPr txBox="1">
            <a:spLocks/>
          </p:cNvSpPr>
          <p:nvPr/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  <a:sym typeface="Aharoni"/>
              </a:rPr>
              <a:t>Desenvolvimento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de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Sistemas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CA1C2-708C-436F-A687-54C5F09AF386}"/>
              </a:ext>
            </a:extLst>
          </p:cNvPr>
          <p:cNvSpPr/>
          <p:nvPr/>
        </p:nvSpPr>
        <p:spPr>
          <a:xfrm>
            <a:off x="412562" y="1119564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381000">
              <a:buSzPts val="2400"/>
              <a:buChar char="○"/>
            </a:pPr>
            <a:r>
              <a:rPr lang="pt-BR" dirty="0"/>
              <a:t>Faça o mesmo com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e com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0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5;g326df397f60_0_302">
            <a:extLst>
              <a:ext uri="{FF2B5EF4-FFF2-40B4-BE49-F238E27FC236}">
                <a16:creationId xmlns:a16="http://schemas.microsoft.com/office/drawing/2014/main" id="{B69F5B4D-AD31-4C14-962C-46BFDADB5206}"/>
              </a:ext>
            </a:extLst>
          </p:cNvPr>
          <p:cNvSpPr txBox="1">
            <a:spLocks/>
          </p:cNvSpPr>
          <p:nvPr/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  <a:sym typeface="Aharoni"/>
              </a:rPr>
              <a:t>Desenvolvimento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de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Sistemas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CF1404-A1F2-457D-A77A-BEFDB4DA209E}"/>
              </a:ext>
            </a:extLst>
          </p:cNvPr>
          <p:cNvSpPr/>
          <p:nvPr/>
        </p:nvSpPr>
        <p:spPr>
          <a:xfrm>
            <a:off x="393577" y="111956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381000">
              <a:buSzPts val="2400"/>
              <a:buChar char="○"/>
            </a:pPr>
            <a:r>
              <a:rPr lang="pt-BR" dirty="0"/>
              <a:t>Faça o mesmo com os algoritmos de Busca Linear, Busca Binária.</a:t>
            </a:r>
          </a:p>
        </p:txBody>
      </p:sp>
    </p:spTree>
    <p:extLst>
      <p:ext uri="{BB962C8B-B14F-4D97-AF65-F5344CB8AC3E}">
        <p14:creationId xmlns:p14="http://schemas.microsoft.com/office/powerpoint/2010/main" val="32279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19FD42-4067-4701-8C51-2D66D715DFD7}"/>
              </a:ext>
            </a:extLst>
          </p:cNvPr>
          <p:cNvSpPr/>
          <p:nvPr/>
        </p:nvSpPr>
        <p:spPr>
          <a:xfrm>
            <a:off x="375821" y="111956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381000">
              <a:buSzPts val="2400"/>
              <a:buChar char="○"/>
            </a:pPr>
            <a:r>
              <a:rPr lang="pt-BR" dirty="0"/>
              <a:t>Pesquisar como funciona o Merge </a:t>
            </a:r>
            <a:r>
              <a:rPr lang="pt-BR" dirty="0" err="1"/>
              <a:t>Sort</a:t>
            </a:r>
            <a:r>
              <a:rPr lang="pt-BR" dirty="0"/>
              <a:t>. E Implemente o algoritmo Merge </a:t>
            </a:r>
            <a:r>
              <a:rPr lang="pt-BR" dirty="0" err="1"/>
              <a:t>Sort</a:t>
            </a:r>
            <a:r>
              <a:rPr lang="pt-BR" dirty="0"/>
              <a:t> sem utilizar funções ou bibliotecas prontas.</a:t>
            </a:r>
          </a:p>
        </p:txBody>
      </p:sp>
      <p:sp>
        <p:nvSpPr>
          <p:cNvPr id="5" name="Google Shape;415;g326df397f60_0_302">
            <a:extLst>
              <a:ext uri="{FF2B5EF4-FFF2-40B4-BE49-F238E27FC236}">
                <a16:creationId xmlns:a16="http://schemas.microsoft.com/office/drawing/2014/main" id="{B69F5B4D-AD31-4C14-962C-46BFDADB5206}"/>
              </a:ext>
            </a:extLst>
          </p:cNvPr>
          <p:cNvSpPr txBox="1">
            <a:spLocks/>
          </p:cNvSpPr>
          <p:nvPr/>
        </p:nvSpPr>
        <p:spPr>
          <a:xfrm>
            <a:off x="838200" y="346464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F3864"/>
              </a:buClr>
              <a:buSzPts val="4800"/>
              <a:buFont typeface="Aharoni"/>
              <a:buNone/>
            </a:pP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  <a:sym typeface="Aharoni"/>
              </a:rPr>
              <a:t>Desenvolvimento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de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1F3864"/>
                </a:solidFill>
                <a:latin typeface="Aharoni"/>
                <a:cs typeface="Aharoni"/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2378267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4236a8-9aaa-4a08-bb94-6be58fc0e7ff" xsi:nil="true"/>
    <lcf76f155ced4ddcb4097134ff3c332f xmlns="a0db93cb-7d9f-4150-864d-9381a27b12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F5BB4EDE122849829C6D880950D610" ma:contentTypeVersion="12" ma:contentTypeDescription="Crie um novo documento." ma:contentTypeScope="" ma:versionID="aafa7cc7b781bf8407a099fd0b972853">
  <xsd:schema xmlns:xsd="http://www.w3.org/2001/XMLSchema" xmlns:xs="http://www.w3.org/2001/XMLSchema" xmlns:p="http://schemas.microsoft.com/office/2006/metadata/properties" xmlns:ns2="a0db93cb-7d9f-4150-864d-9381a27b126a" xmlns:ns3="f04236a8-9aaa-4a08-bb94-6be58fc0e7ff" targetNamespace="http://schemas.microsoft.com/office/2006/metadata/properties" ma:root="true" ma:fieldsID="b341c83a7bcab9df3e5554e786fa6bed" ns2:_="" ns3:_="">
    <xsd:import namespace="a0db93cb-7d9f-4150-864d-9381a27b126a"/>
    <xsd:import namespace="f04236a8-9aaa-4a08-bb94-6be58fc0e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b93cb-7d9f-4150-864d-9381a27b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50b24568-bc51-4d24-b182-68fd093a1f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236a8-9aaa-4a08-bb94-6be58fc0e7f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c6c6155-ebbd-40a6-8ecb-92fad77d7ae9}" ma:internalName="TaxCatchAll" ma:showField="CatchAllData" ma:web="f04236a8-9aaa-4a08-bb94-6be58fc0e7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1D207-1EF9-425B-A6AD-9E23976AECFB}">
  <ds:schemaRefs>
    <ds:schemaRef ds:uri="a0db93cb-7d9f-4150-864d-9381a27b126a"/>
    <ds:schemaRef ds:uri="f04236a8-9aaa-4a08-bb94-6be58fc0e7f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77670F-43E9-4DFB-B236-CCBE053E46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BD12B-EEF9-40DF-8B5E-868C574CA0BD}">
  <ds:schemaRefs>
    <ds:schemaRef ds:uri="a0db93cb-7d9f-4150-864d-9381a27b126a"/>
    <ds:schemaRef ds:uri="f04236a8-9aaa-4a08-bb94-6be58fc0e7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155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Aharoni</vt:lpstr>
      <vt:lpstr>Arial</vt:lpstr>
      <vt:lpstr>Calibri</vt:lpstr>
      <vt:lpstr>Tema do Office</vt:lpstr>
      <vt:lpstr>Desenvolvimento de Sistemas</vt:lpstr>
      <vt:lpstr>Desenvolvimento de Sistemas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</dc:title>
  <dc:creator>Marcia Scanacapra</dc:creator>
  <cp:lastModifiedBy>Cau� Olive Barbosa  </cp:lastModifiedBy>
  <cp:revision>3</cp:revision>
  <dcterms:created xsi:type="dcterms:W3CDTF">2023-07-19T21:24:48Z</dcterms:created>
  <dcterms:modified xsi:type="dcterms:W3CDTF">2025-01-21T18:47:26Z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0x010100E2F5BB4EDE122849829C6D880950D610</vt:lpwstr>
  </property>
  <property fmtid="{D5CDD505-2E9C-101B-9397-08002B2CF9AE}" pid="3" name="MediaServiceImageTags">
    <vt:lpwstr/>
  </property>
</Properties>
</file>