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May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1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1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519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May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May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72B83-CB07-79AA-0F12-FE9D4F1BB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696286"/>
            <a:ext cx="5407024" cy="3380764"/>
          </a:xfrm>
        </p:spPr>
        <p:txBody>
          <a:bodyPr anchor="b">
            <a:normAutofit fontScale="90000"/>
          </a:bodyPr>
          <a:lstStyle/>
          <a:p>
            <a:r>
              <a:rPr lang="pt-BR" dirty="0">
                <a:latin typeface="Amasis MT Pro Medium" panose="02040604050005020304" pitchFamily="18" charset="0"/>
              </a:rPr>
              <a:t>Projeto De </a:t>
            </a:r>
            <a:r>
              <a:rPr lang="pt-BR" dirty="0">
                <a:latin typeface="Amasis MT Pro Medium" panose="02040604050005020304" pitchFamily="18" charset="0"/>
                <a:cs typeface="Arial" panose="020B0604020202020204" pitchFamily="34" charset="0"/>
              </a:rPr>
              <a:t>Fundamento De Redes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E2B27-CA8B-D48A-06FA-5960AFFD4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353885"/>
            <a:ext cx="5437187" cy="220630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alpha val="60000"/>
                  </a:schemeClr>
                </a:solidFill>
                <a:latin typeface="Amasis MT Pro Medium" panose="02040604050005020304" pitchFamily="18" charset="0"/>
              </a:rPr>
              <a:t>Relatório Técnico:</a:t>
            </a:r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41BA7E48-AA1C-C0BC-3B17-B9C9E8494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7030E-E09B-F73B-C0DC-3392F353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masis MT Pro Medium" panose="02040604050005020304" pitchFamily="18" charset="0"/>
              </a:rPr>
              <a:t>Dupla: </a:t>
            </a:r>
            <a:r>
              <a:rPr lang="pt-BR" sz="28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João Paulo de Almeida da Silva, Cauã Thurler Pinheiro de Azevedo</a:t>
            </a:r>
            <a:endParaRPr lang="pt-BR" sz="2800" dirty="0">
              <a:latin typeface="Amasis MT Pro Medium" panose="020406040500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336A0-140D-83B9-9238-281E6EC9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15224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Amasis MT Pro Medium</vt:lpstr>
      <vt:lpstr>Arial</vt:lpstr>
      <vt:lpstr>Sitka Heading</vt:lpstr>
      <vt:lpstr>Source Sans Pro</vt:lpstr>
      <vt:lpstr>3DFloatVTI</vt:lpstr>
      <vt:lpstr>Projeto De Fundamento De Redes De Computadores</vt:lpstr>
      <vt:lpstr>Dupla: João Paulo de Almeida da Silva, Cauã Thurler Pinheiro de Azevedo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Fundamento De Redes De Computadores</dc:title>
  <dc:creator>CAUA THURLER PINHEIRO DE AZEVEDO</dc:creator>
  <cp:lastModifiedBy>CAUA THURLER PINHEIRO DE AZEVEDO</cp:lastModifiedBy>
  <cp:revision>1</cp:revision>
  <dcterms:created xsi:type="dcterms:W3CDTF">2023-05-27T15:40:48Z</dcterms:created>
  <dcterms:modified xsi:type="dcterms:W3CDTF">2023-05-27T15:47:45Z</dcterms:modified>
</cp:coreProperties>
</file>