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6" r:id="rId8"/>
    <p:sldId id="263" r:id="rId9"/>
    <p:sldId id="258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2786082"/>
          </a:xfrm>
        </p:spPr>
        <p:txBody>
          <a:bodyPr>
            <a:normAutofit/>
          </a:bodyPr>
          <a:lstStyle/>
          <a:p>
            <a: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en-US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6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ыхухъу</a:t>
            </a:r>
            <a: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6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зэхэлъык</a:t>
            </a:r>
            <a:r>
              <a:rPr lang="en-US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6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</a:t>
            </a:r>
            <a:endParaRPr lang="ru-RU" sz="6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i="1" dirty="0" err="1" smtClean="0">
                <a:solidFill>
                  <a:schemeClr val="tx2"/>
                </a:solidFill>
              </a:rPr>
              <a:t>Узыншэу</a:t>
            </a:r>
            <a:r>
              <a:rPr lang="ru-RU" sz="7200" b="1" i="1" dirty="0" smtClean="0">
                <a:solidFill>
                  <a:schemeClr val="tx2"/>
                </a:solidFill>
              </a:rPr>
              <a:t> </a:t>
            </a:r>
            <a:r>
              <a:rPr lang="ru-RU" sz="7200" b="1" i="1" dirty="0" err="1" smtClean="0">
                <a:solidFill>
                  <a:schemeClr val="tx2"/>
                </a:solidFill>
              </a:rPr>
              <a:t>фыщыт</a:t>
            </a:r>
            <a:r>
              <a:rPr lang="ru-RU" sz="7200" b="1" i="1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sz="7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i="1" dirty="0" err="1" smtClean="0">
                <a:solidFill>
                  <a:schemeClr val="bg2">
                    <a:lumMod val="50000"/>
                  </a:schemeClr>
                </a:solidFill>
              </a:rPr>
              <a:t>Адыгэ</a:t>
            </a:r>
            <a:r>
              <a:rPr lang="ru-RU" b="1" i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ru-RU" b="1" i="1" dirty="0" err="1" smtClean="0">
                <a:solidFill>
                  <a:schemeClr val="bg2">
                    <a:lumMod val="50000"/>
                  </a:schemeClr>
                </a:solidFill>
              </a:rPr>
              <a:t>фащэм</a:t>
            </a:r>
            <a:r>
              <a:rPr lang="ru-RU" b="1" i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ru-RU" b="1" i="1" dirty="0" smtClean="0">
                <a:solidFill>
                  <a:schemeClr val="bg2">
                    <a:lumMod val="50000"/>
                  </a:schemeClr>
                </a:solidFill>
              </a:rPr>
              <a:t>и </a:t>
            </a:r>
            <a:r>
              <a:rPr lang="ru-RU" b="1" i="1" dirty="0" err="1" smtClean="0">
                <a:solidFill>
                  <a:schemeClr val="bg2">
                    <a:lumMod val="50000"/>
                  </a:schemeClr>
                </a:solidFill>
              </a:rPr>
              <a:t>тхыдэр</a:t>
            </a:r>
            <a:endParaRPr lang="ru-RU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928670"/>
            <a:ext cx="4714908" cy="53578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Адыгэ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фащэр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къыщежьар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6-нэ 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эщ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ыгъуэрауэ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хуагъэфащэ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 Ар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тохуэ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алыджхэмрэ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ахэм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византийхэмрэ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адыгэхэм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нэхъри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пэгъунэгъу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хъууэ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чыристэн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диныр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къащтэу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щыщ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адзам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buNone/>
            </a:pP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Адыгэ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фащэр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зэф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эувэным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зэманышхуэ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тек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уэдащ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  Ар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щызэф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эувэпар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18-нэ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эщ1ыгъуэми 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эхэм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19-нэ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эщ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ыгъуэм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пэхэрщ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5" y="857232"/>
            <a:ext cx="4000496" cy="555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6000768"/>
            <a:ext cx="9144000" cy="85723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541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0"/>
            <a:ext cx="421481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дахаг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ъ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ымрэ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зэхэлъык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эмрэ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теухуауэ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япэ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дыдэу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тетхыхьар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ьэрып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эныгъэл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Масудищ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хуозэ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10-нэ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ыгъуэхэм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buNone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черкесскэ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»-к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еджэу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урысыбзэм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щыхыхьар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1861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гъэрщ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ноябрым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и 27-м.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474228" y="0"/>
            <a:ext cx="46697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Ц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ru-RU" b="1" dirty="0" err="1" smtClean="0">
                <a:solidFill>
                  <a:srgbClr val="FF0000"/>
                </a:solidFill>
              </a:rPr>
              <a:t>ыхухъу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фащэм</a:t>
            </a:r>
            <a:r>
              <a:rPr lang="ru-RU" b="1" dirty="0" smtClean="0">
                <a:solidFill>
                  <a:srgbClr val="FF0000"/>
                </a:solidFill>
              </a:rPr>
              <a:t> и </a:t>
            </a:r>
            <a:r>
              <a:rPr lang="ru-RU" b="1" dirty="0" err="1" smtClean="0">
                <a:solidFill>
                  <a:srgbClr val="FF0000"/>
                </a:solidFill>
              </a:rPr>
              <a:t>зэхэлъык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ru-RU" b="1" dirty="0" smtClean="0">
                <a:solidFill>
                  <a:srgbClr val="FF0000"/>
                </a:solidFill>
              </a:rPr>
              <a:t>эр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142984"/>
            <a:ext cx="3686172" cy="5429288"/>
          </a:xfrm>
        </p:spPr>
        <p:txBody>
          <a:bodyPr/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Цей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Къэптал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Джанэ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агъщ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элъ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Гъуэншэдж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Бгырыпх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Пы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Лъей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шырыкъу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Къамэ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 smtClean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20" y="1086177"/>
            <a:ext cx="4286280" cy="57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sz="6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6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щэхухэр</a:t>
            </a:r>
            <a:r>
              <a:rPr lang="ru-RU" sz="6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60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500174"/>
            <a:ext cx="4495800" cy="5357826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Адыгэ</a:t>
            </a:r>
            <a:r>
              <a:rPr lang="ru-RU" dirty="0" smtClean="0"/>
              <a:t> </a:t>
            </a:r>
            <a:r>
              <a:rPr lang="ru-RU" dirty="0" err="1" smtClean="0"/>
              <a:t>фащэр</a:t>
            </a:r>
            <a:r>
              <a:rPr lang="ru-RU" dirty="0" smtClean="0"/>
              <a:t> </a:t>
            </a:r>
            <a:r>
              <a:rPr lang="ru-RU" dirty="0" err="1" smtClean="0"/>
              <a:t>нэр</a:t>
            </a:r>
            <a:r>
              <a:rPr lang="ru-RU" dirty="0" smtClean="0"/>
              <a:t> </a:t>
            </a:r>
            <a:r>
              <a:rPr lang="ru-RU" dirty="0" err="1" smtClean="0"/>
              <a:t>зыгъэдахэ</a:t>
            </a:r>
            <a:r>
              <a:rPr lang="ru-RU" dirty="0" smtClean="0"/>
              <a:t>, </a:t>
            </a:r>
            <a:r>
              <a:rPr lang="en-US" dirty="0" smtClean="0"/>
              <a:t>I</a:t>
            </a:r>
            <a:r>
              <a:rPr lang="ru-RU" dirty="0" err="1" smtClean="0"/>
              <a:t>эпкълъэпкъым</a:t>
            </a:r>
            <a:r>
              <a:rPr lang="ru-RU" dirty="0" smtClean="0"/>
              <a:t> </a:t>
            </a:r>
            <a:r>
              <a:rPr lang="ru-RU" dirty="0" err="1" smtClean="0"/>
              <a:t>ек</a:t>
            </a:r>
            <a:r>
              <a:rPr lang="en-US" dirty="0" smtClean="0"/>
              <a:t>I</a:t>
            </a:r>
            <a:r>
              <a:rPr lang="ru-RU" dirty="0" smtClean="0"/>
              <a:t>у </a:t>
            </a:r>
            <a:r>
              <a:rPr lang="ru-RU" dirty="0" err="1" smtClean="0"/>
              <a:t>щыгъыныгъуэщ</a:t>
            </a:r>
            <a:r>
              <a:rPr lang="ru-RU" dirty="0" smtClean="0"/>
              <a:t>. </a:t>
            </a:r>
            <a:r>
              <a:rPr lang="ru-RU" dirty="0"/>
              <a:t> </a:t>
            </a:r>
            <a:r>
              <a:rPr lang="ru-RU" dirty="0" err="1" smtClean="0"/>
              <a:t>Ауэ</a:t>
            </a:r>
            <a:r>
              <a:rPr lang="ru-RU" dirty="0" smtClean="0"/>
              <a:t> абы къищынэмыщ1а </a:t>
            </a:r>
            <a:r>
              <a:rPr lang="ru-RU" dirty="0" err="1" smtClean="0"/>
              <a:t>фащэм</a:t>
            </a:r>
            <a:r>
              <a:rPr lang="ru-RU" dirty="0" smtClean="0"/>
              <a:t> и </a:t>
            </a:r>
            <a:r>
              <a:rPr lang="ru-RU" dirty="0" err="1" smtClean="0"/>
              <a:t>дэтхэнэ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r>
              <a:rPr lang="ru-RU" dirty="0" err="1" smtClean="0"/>
              <a:t>ыхьэми</a:t>
            </a:r>
            <a:r>
              <a:rPr lang="ru-RU" dirty="0" smtClean="0"/>
              <a:t> </a:t>
            </a:r>
            <a:r>
              <a:rPr lang="ru-RU" dirty="0" err="1" smtClean="0"/>
              <a:t>лэжьыгъэ</a:t>
            </a:r>
            <a:r>
              <a:rPr lang="ru-RU" dirty="0" smtClean="0"/>
              <a:t> </a:t>
            </a:r>
            <a:r>
              <a:rPr lang="ru-RU" dirty="0" err="1" smtClean="0"/>
              <a:t>пыухык</a:t>
            </a:r>
            <a:r>
              <a:rPr lang="en-US" dirty="0" smtClean="0"/>
              <a:t>I</a:t>
            </a:r>
            <a:r>
              <a:rPr lang="ru-RU" dirty="0" smtClean="0"/>
              <a:t>а егъэзащ1э </a:t>
            </a:r>
            <a:r>
              <a:rPr lang="ru-RU" dirty="0" err="1" smtClean="0"/>
              <a:t>пы</a:t>
            </a:r>
            <a:r>
              <a:rPr lang="en-US" dirty="0" smtClean="0"/>
              <a:t>I</a:t>
            </a:r>
            <a:r>
              <a:rPr lang="ru-RU" dirty="0" err="1" smtClean="0"/>
              <a:t>эм</a:t>
            </a:r>
            <a:r>
              <a:rPr lang="ru-RU" dirty="0" smtClean="0"/>
              <a:t> и </a:t>
            </a:r>
            <a:r>
              <a:rPr lang="ru-RU" dirty="0" err="1" smtClean="0"/>
              <a:t>деж</a:t>
            </a:r>
            <a:r>
              <a:rPr lang="ru-RU" dirty="0" smtClean="0"/>
              <a:t> </a:t>
            </a:r>
            <a:r>
              <a:rPr lang="ru-RU" dirty="0" err="1" smtClean="0"/>
              <a:t>щыщ</a:t>
            </a:r>
            <a:r>
              <a:rPr lang="en-US" dirty="0" smtClean="0"/>
              <a:t>I</a:t>
            </a:r>
            <a:r>
              <a:rPr lang="ru-RU" dirty="0" err="1" smtClean="0"/>
              <a:t>эдзауэ</a:t>
            </a:r>
            <a:r>
              <a:rPr lang="ru-RU" dirty="0" smtClean="0"/>
              <a:t> </a:t>
            </a:r>
            <a:r>
              <a:rPr lang="ru-RU" dirty="0" err="1" smtClean="0"/>
              <a:t>лъейм</a:t>
            </a:r>
            <a:r>
              <a:rPr lang="ru-RU" dirty="0" smtClean="0"/>
              <a:t>  и </a:t>
            </a:r>
            <a:r>
              <a:rPr lang="ru-RU" dirty="0" err="1" smtClean="0"/>
              <a:t>деж</a:t>
            </a:r>
            <a:r>
              <a:rPr lang="ru-RU" dirty="0" smtClean="0"/>
              <a:t> </a:t>
            </a:r>
            <a:r>
              <a:rPr lang="ru-RU" dirty="0" err="1" smtClean="0"/>
              <a:t>щиухыжу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4572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ru-RU" sz="5400" b="1" i="1" dirty="0" err="1" smtClean="0">
                <a:solidFill>
                  <a:srgbClr val="0070C0"/>
                </a:solidFill>
              </a:rPr>
              <a:t>Фащэмрэ</a:t>
            </a:r>
            <a:r>
              <a:rPr lang="ru-RU" sz="5400" b="1" i="1" dirty="0" smtClean="0">
                <a:solidFill>
                  <a:srgbClr val="0070C0"/>
                </a:solidFill>
              </a:rPr>
              <a:t> </a:t>
            </a:r>
            <a:r>
              <a:rPr lang="ru-RU" sz="5400" b="1" i="1" dirty="0" err="1" smtClean="0">
                <a:solidFill>
                  <a:srgbClr val="0070C0"/>
                </a:solidFill>
              </a:rPr>
              <a:t>хьэл-щэнымрэ</a:t>
            </a:r>
            <a:r>
              <a:rPr lang="ru-RU" sz="5400" b="1" i="1" dirty="0" smtClean="0">
                <a:solidFill>
                  <a:srgbClr val="0070C0"/>
                </a:solidFill>
              </a:rPr>
              <a:t> </a:t>
            </a:r>
            <a:endParaRPr lang="ru-RU" sz="5400" b="1" i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     </a:t>
            </a:r>
            <a:r>
              <a:rPr lang="ru-RU" dirty="0" err="1" smtClean="0"/>
              <a:t>Адыгэ</a:t>
            </a:r>
            <a:r>
              <a:rPr lang="ru-RU" dirty="0" smtClean="0"/>
              <a:t> </a:t>
            </a:r>
            <a:r>
              <a:rPr lang="ru-RU" dirty="0" err="1" smtClean="0"/>
              <a:t>фащэм</a:t>
            </a:r>
            <a:r>
              <a:rPr lang="ru-RU" dirty="0" smtClean="0"/>
              <a:t> </a:t>
            </a:r>
            <a:r>
              <a:rPr lang="ru-RU" dirty="0" err="1" smtClean="0"/>
              <a:t>къаруушхуэ</a:t>
            </a:r>
            <a:r>
              <a:rPr lang="ru-RU" dirty="0" smtClean="0"/>
              <a:t> </a:t>
            </a:r>
            <a:r>
              <a:rPr lang="ru-RU" dirty="0" err="1" smtClean="0"/>
              <a:t>бгъэдэлъщ</a:t>
            </a:r>
            <a:r>
              <a:rPr lang="ru-RU" dirty="0" smtClean="0"/>
              <a:t> </a:t>
            </a:r>
            <a:r>
              <a:rPr lang="ru-RU" dirty="0" err="1" smtClean="0"/>
              <a:t>ц</a:t>
            </a:r>
            <a:r>
              <a:rPr lang="en-US" dirty="0" smtClean="0"/>
              <a:t>I</a:t>
            </a:r>
            <a:r>
              <a:rPr lang="ru-RU" dirty="0" err="1" smtClean="0"/>
              <a:t>ыхум</a:t>
            </a:r>
            <a:r>
              <a:rPr lang="ru-RU" dirty="0" smtClean="0"/>
              <a:t> и </a:t>
            </a:r>
            <a:r>
              <a:rPr lang="ru-RU" dirty="0" err="1" smtClean="0"/>
              <a:t>хьэл-щэным</a:t>
            </a:r>
            <a:r>
              <a:rPr lang="ru-RU" dirty="0" smtClean="0"/>
              <a:t>  </a:t>
            </a:r>
            <a:r>
              <a:rPr lang="ru-RU" dirty="0" err="1" smtClean="0"/>
              <a:t>ф</a:t>
            </a:r>
            <a:r>
              <a:rPr lang="en-US" dirty="0" smtClean="0"/>
              <a:t>I</a:t>
            </a:r>
            <a:r>
              <a:rPr lang="ru-RU" dirty="0" err="1" smtClean="0"/>
              <a:t>ы</a:t>
            </a:r>
            <a:r>
              <a:rPr lang="ru-RU" dirty="0" smtClean="0"/>
              <a:t> и лъэныкъуэк1э </a:t>
            </a:r>
            <a:r>
              <a:rPr lang="ru-RU" dirty="0" err="1" smtClean="0"/>
              <a:t>зригъэхъуэжыным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Япэрауэ</a:t>
            </a:r>
            <a:r>
              <a:rPr lang="ru-RU" dirty="0" smtClean="0"/>
              <a:t>, </a:t>
            </a:r>
            <a:r>
              <a:rPr lang="ru-RU" dirty="0" err="1" smtClean="0"/>
              <a:t>укъызыхэк</a:t>
            </a:r>
            <a:r>
              <a:rPr lang="en-US" dirty="0" smtClean="0"/>
              <a:t>I</a:t>
            </a:r>
            <a:r>
              <a:rPr lang="ru-RU" dirty="0" smtClean="0"/>
              <a:t>а </a:t>
            </a:r>
            <a:r>
              <a:rPr lang="ru-RU" dirty="0" err="1" smtClean="0"/>
              <a:t>лъэпкъыр</a:t>
            </a:r>
            <a:r>
              <a:rPr lang="ru-RU" dirty="0" smtClean="0"/>
              <a:t> </a:t>
            </a:r>
            <a:r>
              <a:rPr lang="ru-RU" dirty="0" err="1" smtClean="0"/>
              <a:t>зэрыадыгэм</a:t>
            </a:r>
            <a:r>
              <a:rPr lang="ru-RU" dirty="0"/>
              <a:t> </a:t>
            </a:r>
            <a:r>
              <a:rPr lang="ru-RU" dirty="0" err="1" smtClean="0"/>
              <a:t>уригушхуэну</a:t>
            </a:r>
            <a:r>
              <a:rPr lang="ru-RU" dirty="0" smtClean="0"/>
              <a:t> </a:t>
            </a:r>
            <a:r>
              <a:rPr lang="ru-RU" dirty="0" err="1" smtClean="0"/>
              <a:t>къару</a:t>
            </a:r>
            <a:r>
              <a:rPr lang="ru-RU" dirty="0" smtClean="0"/>
              <a:t> </a:t>
            </a:r>
            <a:r>
              <a:rPr lang="ru-RU" dirty="0" err="1" smtClean="0"/>
              <a:t>къыпхелъхьэ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Ет1уанэрауэ, </a:t>
            </a:r>
            <a:r>
              <a:rPr lang="ru-RU" dirty="0" err="1" smtClean="0"/>
              <a:t>фащэм</a:t>
            </a:r>
            <a:r>
              <a:rPr lang="ru-RU" dirty="0" smtClean="0"/>
              <a:t> </a:t>
            </a:r>
            <a:r>
              <a:rPr lang="ru-RU" dirty="0" err="1" smtClean="0"/>
              <a:t>зыкъыпф</a:t>
            </a:r>
            <a:r>
              <a:rPr lang="en-US" dirty="0" smtClean="0"/>
              <a:t>I</a:t>
            </a:r>
            <a:r>
              <a:rPr lang="ru-RU" dirty="0" err="1" smtClean="0"/>
              <a:t>егъэщ</a:t>
            </a:r>
            <a:r>
              <a:rPr lang="en-US" dirty="0" smtClean="0"/>
              <a:t>I</a:t>
            </a:r>
            <a:r>
              <a:rPr lang="ru-RU" dirty="0" err="1" smtClean="0"/>
              <a:t>ыж</a:t>
            </a:r>
            <a:r>
              <a:rPr lang="ru-RU" dirty="0" smtClean="0"/>
              <a:t>  </a:t>
            </a:r>
            <a:r>
              <a:rPr lang="ru-RU" dirty="0" err="1" smtClean="0"/>
              <a:t>удахэу</a:t>
            </a:r>
            <a:r>
              <a:rPr lang="ru-RU" dirty="0" smtClean="0"/>
              <a:t>, узэк1ужу. </a:t>
            </a:r>
          </a:p>
          <a:p>
            <a:r>
              <a:rPr lang="ru-RU" dirty="0" err="1" smtClean="0"/>
              <a:t>Ещанэрауэ</a:t>
            </a:r>
            <a:r>
              <a:rPr lang="ru-RU" dirty="0" smtClean="0"/>
              <a:t>,  </a:t>
            </a:r>
            <a:r>
              <a:rPr lang="ru-RU" dirty="0" err="1" smtClean="0"/>
              <a:t>адыгэ</a:t>
            </a:r>
            <a:r>
              <a:rPr lang="ru-RU" dirty="0" smtClean="0"/>
              <a:t> </a:t>
            </a:r>
            <a:r>
              <a:rPr lang="ru-RU" dirty="0" err="1" smtClean="0"/>
              <a:t>фащэ</a:t>
            </a:r>
            <a:r>
              <a:rPr lang="ru-RU" dirty="0" smtClean="0"/>
              <a:t> </a:t>
            </a:r>
            <a:r>
              <a:rPr lang="ru-RU" dirty="0" err="1" smtClean="0"/>
              <a:t>щыпщыгъым</a:t>
            </a:r>
            <a:r>
              <a:rPr lang="ru-RU" dirty="0" smtClean="0"/>
              <a:t> </a:t>
            </a:r>
            <a:r>
              <a:rPr lang="ru-RU" dirty="0" err="1" smtClean="0"/>
              <a:t>деж</a:t>
            </a:r>
            <a:r>
              <a:rPr lang="ru-RU" dirty="0" smtClean="0"/>
              <a:t> </a:t>
            </a:r>
            <a:r>
              <a:rPr lang="ru-RU" dirty="0" err="1" smtClean="0"/>
              <a:t>зэрызумыщ</a:t>
            </a:r>
            <a:r>
              <a:rPr lang="en-US" dirty="0" smtClean="0"/>
              <a:t>I</a:t>
            </a:r>
            <a:r>
              <a:rPr lang="ru-RU" dirty="0" err="1" smtClean="0"/>
              <a:t>ыпхъэ</a:t>
            </a:r>
            <a:r>
              <a:rPr lang="ru-RU" dirty="0" smtClean="0"/>
              <a:t>, </a:t>
            </a:r>
            <a:r>
              <a:rPr lang="ru-RU" dirty="0" err="1" smtClean="0"/>
              <a:t>жумы</a:t>
            </a:r>
            <a:r>
              <a:rPr lang="en-US" dirty="0" smtClean="0"/>
              <a:t>I</a:t>
            </a:r>
            <a:r>
              <a:rPr lang="ru-RU" dirty="0" err="1" smtClean="0"/>
              <a:t>эпхъэ</a:t>
            </a:r>
            <a:r>
              <a:rPr lang="ru-RU" dirty="0" smtClean="0"/>
              <a:t>,  </a:t>
            </a:r>
            <a:r>
              <a:rPr lang="ru-RU" dirty="0" err="1" smtClean="0"/>
              <a:t>жыуигъы</a:t>
            </a:r>
            <a:r>
              <a:rPr lang="en-US" dirty="0" smtClean="0"/>
              <a:t>I</a:t>
            </a:r>
            <a:r>
              <a:rPr lang="ru-RU" dirty="0" err="1" smtClean="0"/>
              <a:t>эркъым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Епл</a:t>
            </a:r>
            <a:r>
              <a:rPr lang="en-US" dirty="0" smtClean="0"/>
              <a:t>I</a:t>
            </a:r>
            <a:r>
              <a:rPr lang="ru-RU" dirty="0" err="1" smtClean="0"/>
              <a:t>анэрауэ</a:t>
            </a:r>
            <a:r>
              <a:rPr lang="ru-RU" dirty="0" smtClean="0"/>
              <a:t>,  ар </a:t>
            </a:r>
            <a:r>
              <a:rPr lang="ru-RU" dirty="0" err="1" smtClean="0"/>
              <a:t>пщыгъыу</a:t>
            </a:r>
            <a:r>
              <a:rPr lang="ru-RU" dirty="0" smtClean="0"/>
              <a:t> </a:t>
            </a:r>
            <a:r>
              <a:rPr lang="ru-RU" dirty="0" err="1" smtClean="0"/>
              <a:t>уи</a:t>
            </a:r>
            <a:r>
              <a:rPr lang="ru-RU" dirty="0" smtClean="0"/>
              <a:t> </a:t>
            </a:r>
            <a:r>
              <a:rPr lang="ru-RU" dirty="0" err="1" smtClean="0"/>
              <a:t>пщэм</a:t>
            </a:r>
            <a:r>
              <a:rPr lang="ru-RU" dirty="0" smtClean="0"/>
              <a:t> </a:t>
            </a:r>
            <a:r>
              <a:rPr lang="ru-RU" dirty="0" err="1" smtClean="0"/>
              <a:t>къалэн</a:t>
            </a:r>
            <a:r>
              <a:rPr lang="ru-RU" dirty="0" smtClean="0"/>
              <a:t> е </a:t>
            </a:r>
            <a:r>
              <a:rPr lang="en-US" dirty="0" smtClean="0"/>
              <a:t>I</a:t>
            </a:r>
            <a:r>
              <a:rPr lang="ru-RU" dirty="0" err="1" smtClean="0"/>
              <a:t>уэху</a:t>
            </a:r>
            <a:r>
              <a:rPr lang="ru-RU" dirty="0" smtClean="0"/>
              <a:t> </a:t>
            </a:r>
            <a:r>
              <a:rPr lang="ru-RU" dirty="0" err="1" smtClean="0"/>
              <a:t>къыдалъхьамэ</a:t>
            </a:r>
            <a:r>
              <a:rPr lang="ru-RU" dirty="0" smtClean="0"/>
              <a:t> , ар зэрыбгъэзэщ1эным </a:t>
            </a:r>
            <a:r>
              <a:rPr lang="ru-RU" dirty="0" err="1" smtClean="0"/>
              <a:t>псэ</a:t>
            </a:r>
            <a:r>
              <a:rPr lang="ru-RU" dirty="0" smtClean="0"/>
              <a:t> зэпылъхьэп1э </a:t>
            </a:r>
            <a:r>
              <a:rPr lang="ru-RU" dirty="0" err="1" smtClean="0"/>
              <a:t>уихуами</a:t>
            </a:r>
            <a:r>
              <a:rPr lang="ru-RU" dirty="0" smtClean="0"/>
              <a:t> </a:t>
            </a:r>
            <a:r>
              <a:rPr lang="ru-RU" dirty="0" err="1" smtClean="0"/>
              <a:t>зэрыбгъэзэщ</a:t>
            </a:r>
            <a:r>
              <a:rPr lang="en-US" dirty="0" smtClean="0"/>
              <a:t>I</a:t>
            </a:r>
            <a:r>
              <a:rPr lang="ru-RU" dirty="0" err="1" smtClean="0"/>
              <a:t>эным</a:t>
            </a:r>
            <a:r>
              <a:rPr lang="ru-RU" dirty="0" smtClean="0"/>
              <a:t> </a:t>
            </a:r>
            <a:r>
              <a:rPr lang="ru-RU" dirty="0" err="1" smtClean="0"/>
              <a:t>яужь</a:t>
            </a:r>
            <a:r>
              <a:rPr lang="ru-RU" dirty="0" smtClean="0"/>
              <a:t> </a:t>
            </a:r>
            <a:r>
              <a:rPr lang="ru-RU" dirty="0" err="1" smtClean="0"/>
              <a:t>уитщ</a:t>
            </a:r>
            <a:r>
              <a:rPr lang="ru-RU" dirty="0" smtClean="0"/>
              <a:t>, </a:t>
            </a:r>
            <a:r>
              <a:rPr lang="ru-RU" dirty="0" err="1" smtClean="0"/>
              <a:t>фащэм</a:t>
            </a:r>
            <a:r>
              <a:rPr lang="ru-RU" dirty="0" smtClean="0"/>
              <a:t>  </a:t>
            </a:r>
            <a:r>
              <a:rPr lang="ru-RU" dirty="0" err="1" smtClean="0"/>
              <a:t>узэрыхуэфащэм</a:t>
            </a:r>
            <a:r>
              <a:rPr lang="ru-RU" dirty="0" smtClean="0"/>
              <a:t> и </a:t>
            </a:r>
            <a:r>
              <a:rPr lang="ru-RU" dirty="0" err="1" smtClean="0"/>
              <a:t>нэщэнэу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b="1" i="1" dirty="0" err="1" smtClean="0">
                <a:solidFill>
                  <a:schemeClr val="bg2">
                    <a:lumMod val="50000"/>
                  </a:schemeClr>
                </a:solidFill>
              </a:rPr>
              <a:t>Фащэ</a:t>
            </a:r>
            <a:r>
              <a:rPr lang="ru-RU" sz="3200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ru-RU" sz="3200" b="1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3200" b="1" i="1" dirty="0" smtClean="0">
                <a:solidFill>
                  <a:schemeClr val="bg2">
                    <a:lumMod val="50000"/>
                  </a:schemeClr>
                </a:solidFill>
              </a:rPr>
              <a:t>л1эужьыгъуэхэр</a:t>
            </a:r>
            <a:endParaRPr lang="ru-RU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71736" y="1142984"/>
            <a:ext cx="3643338" cy="5715016"/>
          </a:xfrm>
        </p:spPr>
        <p:txBody>
          <a:bodyPr>
            <a:normAutofit fontScale="92500"/>
          </a:bodyPr>
          <a:lstStyle/>
          <a:p>
            <a:pPr algn="ctr">
              <a:lnSpc>
                <a:spcPct val="110000"/>
              </a:lnSpc>
            </a:pP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Фащэр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л1эужьыгъуэ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зыбжанэу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зэщхьэщагъэк1ыу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щытащ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Япэрауэ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къызыхэк1ам (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пщы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уэркъ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лъакъуэл1эш,  пщыл1)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елъытауэ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Ет1уанэрауэ,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фащэр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къызэрагъэсэбэпым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теухуауэт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къызэрыхэпхын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хуейр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–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лэжьыгъэ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1уэхук1э,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нэщхъеягъуэ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гуф1эгъуэ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дауэдапщэхэм</a:t>
            </a: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ар </a:t>
            </a:r>
            <a:r>
              <a:rPr lang="ru-RU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зэхуэдэтэкъым</a:t>
            </a:r>
            <a:r>
              <a:rPr lang="ru-RU" sz="1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1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0438"/>
            <a:ext cx="3000364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929066"/>
            <a:ext cx="2928926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000364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7" y="0"/>
            <a:ext cx="3000364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857628"/>
            <a:ext cx="4470792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825716"/>
            <a:ext cx="3000364" cy="303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571744"/>
            <a:ext cx="45720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0"/>
            <a:ext cx="3082796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" y="0"/>
            <a:ext cx="2647375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0"/>
            <a:ext cx="2571744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0"/>
            <a:ext cx="192879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15207" y="3170701"/>
            <a:ext cx="1928794" cy="368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314</Words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ЦIыхухъу фащэм  и зэхэлъыкIэр</vt:lpstr>
      <vt:lpstr>Адыгэ  фащэм  и тхыдэр</vt:lpstr>
      <vt:lpstr>Слайд 3</vt:lpstr>
      <vt:lpstr>Слайд 4</vt:lpstr>
      <vt:lpstr>ЦIыхухъу фащэм и зэхэлъыкIэр </vt:lpstr>
      <vt:lpstr>Фащэм и щэхухэр </vt:lpstr>
      <vt:lpstr>Фащэмрэ хьэл-щэнымрэ </vt:lpstr>
      <vt:lpstr>Фащэ  л1эужьыгъуэхэр</vt:lpstr>
      <vt:lpstr>Слайд 9</vt:lpstr>
      <vt:lpstr>Узыншэу фыщыт!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Ц1ыхухъу фащэм и зэхэлъык1эр</dc:title>
  <cp:lastModifiedBy>a</cp:lastModifiedBy>
  <cp:revision>32</cp:revision>
  <dcterms:modified xsi:type="dcterms:W3CDTF">2017-01-25T09:59:31Z</dcterms:modified>
</cp:coreProperties>
</file>