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>
        <p:scale>
          <a:sx n="99" d="100"/>
          <a:sy n="99" d="100"/>
        </p:scale>
        <p:origin x="10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92337-7E54-0740-A642-EAF88E3F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6E496E-DA03-A246-A82B-CBDB069F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EEA079-A545-E04C-856A-9CCE4768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B40BE-C2F6-2746-9098-B281998B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8F662-27AC-554A-A09A-3D9A0091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4D0A-7AF4-A743-9589-B21E65D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686410-0D0A-4B4D-A804-86500FFB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5C935-89D4-8346-AFF9-668CF70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BD6B0-9250-FA40-8C57-CC07A063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C530E-E01C-0F4C-8DFA-ACD664E7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3CACCB-7C6E-984E-8155-866EBFF8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4A6E83-7587-4F4C-AE5C-7ACE58F8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A51F9-5C41-7D4F-AEA9-BF68570B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EF707-419C-C041-888E-9F80B48A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F6112-F36C-FE49-9172-44EE196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90AB2-E54A-F447-B6F5-FA6F7E91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73451-417D-E04A-B023-E940676E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4F3ED-FC77-AA4B-B5DB-BDBFD033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D58AC-6841-4C4A-ADC0-1FE2DC73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FB3E7-BCEA-8C4C-8035-1328C395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8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7E597-140A-D34A-88E7-2562CBB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DFF62-E34C-F349-9CE0-5728C830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37CDB-8EF6-A245-909E-398A75F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C4793-DD61-6245-A861-AC443DF4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7E6DB-BE24-3A4E-A63C-412A5ACB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8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0A377-4458-C449-9F8F-66CCF2B1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74804-3547-A044-A9D7-6AA27CFAD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BA765A-E6EE-B146-ACBB-043583B0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26276-323F-3F4A-A33A-19CFADB3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634C2-6187-6A44-8A62-9A492849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3AD35E-A591-4845-B4B9-54DBE7F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1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1714C-B6E1-2C47-8D91-F565C597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2A13BB-6B01-EF41-8691-5DFF72C4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E762D4-8B2A-3A4D-90BA-C7115E854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3541F5-6072-7D40-B050-2A32B1093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681827-F0A1-474B-A7FC-524BB739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29A695-6BFA-D148-A21D-885D1E84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8B176-D4C0-5247-BDD9-51D1514D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442F2F-5243-4045-AC63-30403CCA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6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F4EC2-54EF-F845-BDFD-3FB62D50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661D0-C215-B149-8F9F-40F41289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874BD9-0F66-4847-A7D1-74348E6C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3B101A-7ADE-5742-BF2C-F785F090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9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BDE19-5325-C24E-A231-9319DF0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F2ED32-57C5-754C-8472-B149A249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B33AF-8F5B-1741-B1F2-65D4CC01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AE9EC-D093-464C-A453-668B987D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DCD8F-7877-624E-B6AE-53DE8091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A77561-25B9-FE4A-9DF1-6057CFFE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1EDEFA-1B79-B445-B87A-54DFF06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23224-45ED-FC4E-8A8F-A2C900BC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8037F-4775-BC40-B9C3-922BEA2F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B58DE-BE43-BA4C-A49C-FCB2A59D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E6C174-84F2-A74E-ADF4-B82D6441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DD7EA3-D1DE-4846-AABD-11F337C96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E2C873-96EC-CA47-8F6A-F24665B4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E40F32-48D9-2C46-A742-9A578F4E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951DA2-07E1-0341-8F0D-5061308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7908F4-166D-0942-A319-ACBBE055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604B1-33E4-6C45-A37C-0D38D7A6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21319-FF6E-B947-9AEC-764151C09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7A8E-6C6E-7B41-8D85-CBB4468D078A}" type="datetimeFigureOut">
              <a:rPr lang="fr-FR" smtClean="0"/>
              <a:t>24/12/2019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59E3E-6183-B747-82BB-C0FAEC7AE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84D37-9A7C-5240-B1BA-8CF4C45FE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BC59-9DB1-1B49-AF42-DAA098C791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4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EAEDB-74C0-F940-BE85-969B8BB84AD7}"/>
              </a:ext>
            </a:extLst>
          </p:cNvPr>
          <p:cNvSpPr/>
          <p:nvPr/>
        </p:nvSpPr>
        <p:spPr>
          <a:xfrm>
            <a:off x="1791218" y="5644978"/>
            <a:ext cx="4328983" cy="5807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HttpClientModule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B016D-C436-CD46-9914-AE61A6164754}"/>
              </a:ext>
            </a:extLst>
          </p:cNvPr>
          <p:cNvSpPr/>
          <p:nvPr/>
        </p:nvSpPr>
        <p:spPr>
          <a:xfrm>
            <a:off x="6267969" y="5644978"/>
            <a:ext cx="2815800" cy="580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HttpClientTestingModule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7A6D-2AD9-7C4B-B8E5-27932EA12E5F}"/>
              </a:ext>
            </a:extLst>
          </p:cNvPr>
          <p:cNvSpPr/>
          <p:nvPr/>
        </p:nvSpPr>
        <p:spPr>
          <a:xfrm>
            <a:off x="4513824" y="3633351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HttpBackend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828B-6E30-3E40-9CAF-C2EA1D758664}"/>
              </a:ext>
            </a:extLst>
          </p:cNvPr>
          <p:cNvSpPr/>
          <p:nvPr/>
        </p:nvSpPr>
        <p:spPr>
          <a:xfrm>
            <a:off x="4513824" y="2741605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XhrFactory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C5E92-7406-944A-A97C-62F51200B3A0}"/>
              </a:ext>
            </a:extLst>
          </p:cNvPr>
          <p:cNvSpPr/>
          <p:nvPr/>
        </p:nvSpPr>
        <p:spPr>
          <a:xfrm>
            <a:off x="1791219" y="2741605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BrowserXhr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298C4-7CF3-A640-88B1-D72A8F1AE685}"/>
              </a:ext>
            </a:extLst>
          </p:cNvPr>
          <p:cNvSpPr/>
          <p:nvPr/>
        </p:nvSpPr>
        <p:spPr>
          <a:xfrm>
            <a:off x="1791219" y="3631293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HttpXhrBackend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5B440-65D3-144A-A4E3-D354B3F43F42}"/>
              </a:ext>
            </a:extLst>
          </p:cNvPr>
          <p:cNvSpPr/>
          <p:nvPr/>
        </p:nvSpPr>
        <p:spPr>
          <a:xfrm>
            <a:off x="6267970" y="3631294"/>
            <a:ext cx="2815800" cy="580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HttpClientTestingBackend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4300-9819-6045-ADF6-4381DC6AF70A}"/>
              </a:ext>
            </a:extLst>
          </p:cNvPr>
          <p:cNvSpPr/>
          <p:nvPr/>
        </p:nvSpPr>
        <p:spPr>
          <a:xfrm>
            <a:off x="4513823" y="4634596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HttpHandler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732D2-B925-7F42-846D-07A4B0181445}"/>
              </a:ext>
            </a:extLst>
          </p:cNvPr>
          <p:cNvSpPr/>
          <p:nvPr/>
        </p:nvSpPr>
        <p:spPr>
          <a:xfrm>
            <a:off x="1807698" y="4634596"/>
            <a:ext cx="2586680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HttpInterceptingHandler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2BCA1-9BE7-4B48-BB67-1F54BADF59B9}"/>
              </a:ext>
            </a:extLst>
          </p:cNvPr>
          <p:cNvSpPr/>
          <p:nvPr/>
        </p:nvSpPr>
        <p:spPr>
          <a:xfrm>
            <a:off x="37072" y="2741606"/>
            <a:ext cx="1606378" cy="580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ServerXhr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17913-AECD-E541-837E-0FE2ADE4D1E6}"/>
              </a:ext>
            </a:extLst>
          </p:cNvPr>
          <p:cNvSpPr/>
          <p:nvPr/>
        </p:nvSpPr>
        <p:spPr>
          <a:xfrm>
            <a:off x="37072" y="5644978"/>
            <a:ext cx="1606378" cy="580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ServerModule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7CFCD-437A-F647-A8FF-A5F15C279B47}"/>
              </a:ext>
            </a:extLst>
          </p:cNvPr>
          <p:cNvSpPr/>
          <p:nvPr/>
        </p:nvSpPr>
        <p:spPr>
          <a:xfrm>
            <a:off x="1787097" y="2327656"/>
            <a:ext cx="2586679" cy="407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XMLHttpRequest</a:t>
            </a:r>
            <a:r>
              <a:rPr lang="fr-BE" dirty="0"/>
              <a:t> API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ECE819-60B7-6A4F-A56D-8097E31407A2}"/>
              </a:ext>
            </a:extLst>
          </p:cNvPr>
          <p:cNvSpPr/>
          <p:nvPr/>
        </p:nvSpPr>
        <p:spPr>
          <a:xfrm>
            <a:off x="37072" y="2329716"/>
            <a:ext cx="1606378" cy="407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xhr2 </a:t>
            </a:r>
            <a:r>
              <a:rPr lang="fr-BE" dirty="0" err="1"/>
              <a:t>library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A7C4C-0C6D-CD41-B115-1EFFF479D579}"/>
              </a:ext>
            </a:extLst>
          </p:cNvPr>
          <p:cNvSpPr/>
          <p:nvPr/>
        </p:nvSpPr>
        <p:spPr>
          <a:xfrm>
            <a:off x="9231537" y="5630560"/>
            <a:ext cx="2912073" cy="58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HttpClientInMemoryWebApiModule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A76DD-AAC6-9649-A6AF-35F6E4EE1865}"/>
              </a:ext>
            </a:extLst>
          </p:cNvPr>
          <p:cNvSpPr/>
          <p:nvPr/>
        </p:nvSpPr>
        <p:spPr>
          <a:xfrm>
            <a:off x="9231538" y="3631293"/>
            <a:ext cx="2912072" cy="58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HttpClientBackendService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4431C7-16F0-9841-AB67-5FB4561FABB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17012" y="4214118"/>
            <a:ext cx="1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7FF3978-592B-3244-AF4B-03A26A7F71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84559" y="3322372"/>
            <a:ext cx="2232454" cy="3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54E1F7D-5643-334C-B9CD-93F8E84183B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317013" y="3322372"/>
            <a:ext cx="5370561" cy="3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C25D2EE-459C-7D40-8AD2-D2248B923C6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17012" y="5215363"/>
            <a:ext cx="0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EAEDB-74C0-F940-BE85-969B8BB84AD7}"/>
              </a:ext>
            </a:extLst>
          </p:cNvPr>
          <p:cNvSpPr/>
          <p:nvPr/>
        </p:nvSpPr>
        <p:spPr>
          <a:xfrm>
            <a:off x="1791218" y="5644978"/>
            <a:ext cx="4328983" cy="5807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HttpClientModule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7A6D-2AD9-7C4B-B8E5-27932EA12E5F}"/>
              </a:ext>
            </a:extLst>
          </p:cNvPr>
          <p:cNvSpPr/>
          <p:nvPr/>
        </p:nvSpPr>
        <p:spPr>
          <a:xfrm>
            <a:off x="4513824" y="3633351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HttpBackend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828B-6E30-3E40-9CAF-C2EA1D758664}"/>
              </a:ext>
            </a:extLst>
          </p:cNvPr>
          <p:cNvSpPr/>
          <p:nvPr/>
        </p:nvSpPr>
        <p:spPr>
          <a:xfrm>
            <a:off x="4513824" y="2741605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XhrFactory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C5E92-7406-944A-A97C-62F51200B3A0}"/>
              </a:ext>
            </a:extLst>
          </p:cNvPr>
          <p:cNvSpPr/>
          <p:nvPr/>
        </p:nvSpPr>
        <p:spPr>
          <a:xfrm>
            <a:off x="1791219" y="2741605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BrowserXhr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298C4-7CF3-A640-88B1-D72A8F1AE685}"/>
              </a:ext>
            </a:extLst>
          </p:cNvPr>
          <p:cNvSpPr/>
          <p:nvPr/>
        </p:nvSpPr>
        <p:spPr>
          <a:xfrm>
            <a:off x="1791219" y="3631293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HttpXhrBackend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4300-9819-6045-ADF6-4381DC6AF70A}"/>
              </a:ext>
            </a:extLst>
          </p:cNvPr>
          <p:cNvSpPr/>
          <p:nvPr/>
        </p:nvSpPr>
        <p:spPr>
          <a:xfrm>
            <a:off x="4513823" y="4634596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HttpHandler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732D2-B925-7F42-846D-07A4B0181445}"/>
              </a:ext>
            </a:extLst>
          </p:cNvPr>
          <p:cNvSpPr/>
          <p:nvPr/>
        </p:nvSpPr>
        <p:spPr>
          <a:xfrm>
            <a:off x="1807698" y="4634596"/>
            <a:ext cx="2586680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HttpInterceptingHandler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7CFCD-437A-F647-A8FF-A5F15C279B47}"/>
              </a:ext>
            </a:extLst>
          </p:cNvPr>
          <p:cNvSpPr/>
          <p:nvPr/>
        </p:nvSpPr>
        <p:spPr>
          <a:xfrm>
            <a:off x="1787097" y="2327656"/>
            <a:ext cx="2586679" cy="407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XMLHttpRequest</a:t>
            </a:r>
            <a:r>
              <a:rPr lang="fr-BE" dirty="0"/>
              <a:t> API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4431C7-16F0-9841-AB67-5FB4561FABB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17012" y="4214118"/>
            <a:ext cx="1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7FF3978-592B-3244-AF4B-03A26A7F71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84559" y="3322372"/>
            <a:ext cx="2232454" cy="3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C25D2EE-459C-7D40-8AD2-D2248B923C6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17012" y="5215363"/>
            <a:ext cx="0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EAEDB-74C0-F940-BE85-969B8BB84AD7}"/>
              </a:ext>
            </a:extLst>
          </p:cNvPr>
          <p:cNvSpPr/>
          <p:nvPr/>
        </p:nvSpPr>
        <p:spPr>
          <a:xfrm>
            <a:off x="1791218" y="5644978"/>
            <a:ext cx="4328983" cy="5807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HttpClientModule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7A6D-2AD9-7C4B-B8E5-27932EA12E5F}"/>
              </a:ext>
            </a:extLst>
          </p:cNvPr>
          <p:cNvSpPr/>
          <p:nvPr/>
        </p:nvSpPr>
        <p:spPr>
          <a:xfrm>
            <a:off x="4513824" y="3633351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HttpBackend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828B-6E30-3E40-9CAF-C2EA1D758664}"/>
              </a:ext>
            </a:extLst>
          </p:cNvPr>
          <p:cNvSpPr/>
          <p:nvPr/>
        </p:nvSpPr>
        <p:spPr>
          <a:xfrm>
            <a:off x="4513824" y="2741605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XhrFactory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C5E92-7406-944A-A97C-62F51200B3A0}"/>
              </a:ext>
            </a:extLst>
          </p:cNvPr>
          <p:cNvSpPr/>
          <p:nvPr/>
        </p:nvSpPr>
        <p:spPr>
          <a:xfrm>
            <a:off x="1791219" y="2741605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BrowserXhr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298C4-7CF3-A640-88B1-D72A8F1AE685}"/>
              </a:ext>
            </a:extLst>
          </p:cNvPr>
          <p:cNvSpPr/>
          <p:nvPr/>
        </p:nvSpPr>
        <p:spPr>
          <a:xfrm>
            <a:off x="1791219" y="3631293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HttpXhrBackend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4300-9819-6045-ADF6-4381DC6AF70A}"/>
              </a:ext>
            </a:extLst>
          </p:cNvPr>
          <p:cNvSpPr/>
          <p:nvPr/>
        </p:nvSpPr>
        <p:spPr>
          <a:xfrm>
            <a:off x="4513823" y="4634596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HttpHandler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732D2-B925-7F42-846D-07A4B0181445}"/>
              </a:ext>
            </a:extLst>
          </p:cNvPr>
          <p:cNvSpPr/>
          <p:nvPr/>
        </p:nvSpPr>
        <p:spPr>
          <a:xfrm>
            <a:off x="1807698" y="4634596"/>
            <a:ext cx="2586680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HttpInterceptingHandler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2BCA1-9BE7-4B48-BB67-1F54BADF59B9}"/>
              </a:ext>
            </a:extLst>
          </p:cNvPr>
          <p:cNvSpPr/>
          <p:nvPr/>
        </p:nvSpPr>
        <p:spPr>
          <a:xfrm>
            <a:off x="37072" y="2741606"/>
            <a:ext cx="1606378" cy="580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ServerXhr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17913-AECD-E541-837E-0FE2ADE4D1E6}"/>
              </a:ext>
            </a:extLst>
          </p:cNvPr>
          <p:cNvSpPr/>
          <p:nvPr/>
        </p:nvSpPr>
        <p:spPr>
          <a:xfrm>
            <a:off x="37072" y="5644978"/>
            <a:ext cx="1606378" cy="580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ServerModule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7CFCD-437A-F647-A8FF-A5F15C279B47}"/>
              </a:ext>
            </a:extLst>
          </p:cNvPr>
          <p:cNvSpPr/>
          <p:nvPr/>
        </p:nvSpPr>
        <p:spPr>
          <a:xfrm>
            <a:off x="1787097" y="2327656"/>
            <a:ext cx="2586679" cy="407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XMLHttpRequest</a:t>
            </a:r>
            <a:r>
              <a:rPr lang="fr-BE" dirty="0"/>
              <a:t> API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ECE819-60B7-6A4F-A56D-8097E31407A2}"/>
              </a:ext>
            </a:extLst>
          </p:cNvPr>
          <p:cNvSpPr/>
          <p:nvPr/>
        </p:nvSpPr>
        <p:spPr>
          <a:xfrm>
            <a:off x="37072" y="2329716"/>
            <a:ext cx="1606378" cy="407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xhr2 </a:t>
            </a:r>
            <a:r>
              <a:rPr lang="fr-BE" dirty="0" err="1"/>
              <a:t>library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4431C7-16F0-9841-AB67-5FB4561FABB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17012" y="4214118"/>
            <a:ext cx="1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7FF3978-592B-3244-AF4B-03A26A7F71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84559" y="3322372"/>
            <a:ext cx="2232454" cy="3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C25D2EE-459C-7D40-8AD2-D2248B923C6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17012" y="5215363"/>
            <a:ext cx="0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31B6D671-4A52-5B42-B08E-4017262A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24" y="2145785"/>
            <a:ext cx="1364870" cy="136487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21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EAEDB-74C0-F940-BE85-969B8BB84AD7}"/>
              </a:ext>
            </a:extLst>
          </p:cNvPr>
          <p:cNvSpPr/>
          <p:nvPr/>
        </p:nvSpPr>
        <p:spPr>
          <a:xfrm>
            <a:off x="1791218" y="5644978"/>
            <a:ext cx="4328983" cy="5807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HttpClientModule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B016D-C436-CD46-9914-AE61A6164754}"/>
              </a:ext>
            </a:extLst>
          </p:cNvPr>
          <p:cNvSpPr/>
          <p:nvPr/>
        </p:nvSpPr>
        <p:spPr>
          <a:xfrm>
            <a:off x="6267969" y="5644978"/>
            <a:ext cx="2815800" cy="580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HttpClientTestingModule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7A6D-2AD9-7C4B-B8E5-27932EA12E5F}"/>
              </a:ext>
            </a:extLst>
          </p:cNvPr>
          <p:cNvSpPr/>
          <p:nvPr/>
        </p:nvSpPr>
        <p:spPr>
          <a:xfrm>
            <a:off x="4513824" y="3633351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HttpBackend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828B-6E30-3E40-9CAF-C2EA1D758664}"/>
              </a:ext>
            </a:extLst>
          </p:cNvPr>
          <p:cNvSpPr/>
          <p:nvPr/>
        </p:nvSpPr>
        <p:spPr>
          <a:xfrm>
            <a:off x="4513824" y="2741605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XhrFactory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C5E92-7406-944A-A97C-62F51200B3A0}"/>
              </a:ext>
            </a:extLst>
          </p:cNvPr>
          <p:cNvSpPr/>
          <p:nvPr/>
        </p:nvSpPr>
        <p:spPr>
          <a:xfrm>
            <a:off x="1791219" y="2741605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BrowserXhr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298C4-7CF3-A640-88B1-D72A8F1AE685}"/>
              </a:ext>
            </a:extLst>
          </p:cNvPr>
          <p:cNvSpPr/>
          <p:nvPr/>
        </p:nvSpPr>
        <p:spPr>
          <a:xfrm>
            <a:off x="1791219" y="3631293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HttpXhrBackend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5B440-65D3-144A-A4E3-D354B3F43F42}"/>
              </a:ext>
            </a:extLst>
          </p:cNvPr>
          <p:cNvSpPr/>
          <p:nvPr/>
        </p:nvSpPr>
        <p:spPr>
          <a:xfrm>
            <a:off x="6267970" y="3631294"/>
            <a:ext cx="2815800" cy="580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HttpClientTestingBackend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4300-9819-6045-ADF6-4381DC6AF70A}"/>
              </a:ext>
            </a:extLst>
          </p:cNvPr>
          <p:cNvSpPr/>
          <p:nvPr/>
        </p:nvSpPr>
        <p:spPr>
          <a:xfrm>
            <a:off x="4513823" y="4634596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HttpHandler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732D2-B925-7F42-846D-07A4B0181445}"/>
              </a:ext>
            </a:extLst>
          </p:cNvPr>
          <p:cNvSpPr/>
          <p:nvPr/>
        </p:nvSpPr>
        <p:spPr>
          <a:xfrm>
            <a:off x="1807698" y="4634596"/>
            <a:ext cx="2586680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HttpInterceptingHandler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7CFCD-437A-F647-A8FF-A5F15C279B47}"/>
              </a:ext>
            </a:extLst>
          </p:cNvPr>
          <p:cNvSpPr/>
          <p:nvPr/>
        </p:nvSpPr>
        <p:spPr>
          <a:xfrm>
            <a:off x="1787097" y="2327656"/>
            <a:ext cx="2586679" cy="407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XMLHttpRequest</a:t>
            </a:r>
            <a:r>
              <a:rPr lang="fr-BE" dirty="0"/>
              <a:t> API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4431C7-16F0-9841-AB67-5FB4561FABB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17012" y="4214118"/>
            <a:ext cx="1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7FF3978-592B-3244-AF4B-03A26A7F71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84559" y="3322372"/>
            <a:ext cx="2232454" cy="3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C25D2EE-459C-7D40-8AD2-D2248B923C6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17012" y="5215363"/>
            <a:ext cx="0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9E344B21-325F-0B43-8578-59E6DF08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86" y="3454758"/>
            <a:ext cx="955658" cy="955658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17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E92653D-702D-D544-AB0F-DB3E7CCB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49" y="2551071"/>
            <a:ext cx="955658" cy="955658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84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EAEDB-74C0-F940-BE85-969B8BB84AD7}"/>
              </a:ext>
            </a:extLst>
          </p:cNvPr>
          <p:cNvSpPr/>
          <p:nvPr/>
        </p:nvSpPr>
        <p:spPr>
          <a:xfrm>
            <a:off x="1791218" y="5644978"/>
            <a:ext cx="4328983" cy="5807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HttpClientModule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7A6D-2AD9-7C4B-B8E5-27932EA12E5F}"/>
              </a:ext>
            </a:extLst>
          </p:cNvPr>
          <p:cNvSpPr/>
          <p:nvPr/>
        </p:nvSpPr>
        <p:spPr>
          <a:xfrm>
            <a:off x="4513824" y="3633351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HttpBackend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828B-6E30-3E40-9CAF-C2EA1D758664}"/>
              </a:ext>
            </a:extLst>
          </p:cNvPr>
          <p:cNvSpPr/>
          <p:nvPr/>
        </p:nvSpPr>
        <p:spPr>
          <a:xfrm>
            <a:off x="4513824" y="2741605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XhrFactory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C5E92-7406-944A-A97C-62F51200B3A0}"/>
              </a:ext>
            </a:extLst>
          </p:cNvPr>
          <p:cNvSpPr/>
          <p:nvPr/>
        </p:nvSpPr>
        <p:spPr>
          <a:xfrm>
            <a:off x="1791219" y="2741605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BrowserXhr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298C4-7CF3-A640-88B1-D72A8F1AE685}"/>
              </a:ext>
            </a:extLst>
          </p:cNvPr>
          <p:cNvSpPr/>
          <p:nvPr/>
        </p:nvSpPr>
        <p:spPr>
          <a:xfrm>
            <a:off x="1791219" y="3631293"/>
            <a:ext cx="2586679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HttpXhrBackend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4300-9819-6045-ADF6-4381DC6AF70A}"/>
              </a:ext>
            </a:extLst>
          </p:cNvPr>
          <p:cNvSpPr/>
          <p:nvPr/>
        </p:nvSpPr>
        <p:spPr>
          <a:xfrm>
            <a:off x="4513823" y="4634596"/>
            <a:ext cx="1606378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HttpHandler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732D2-B925-7F42-846D-07A4B0181445}"/>
              </a:ext>
            </a:extLst>
          </p:cNvPr>
          <p:cNvSpPr/>
          <p:nvPr/>
        </p:nvSpPr>
        <p:spPr>
          <a:xfrm>
            <a:off x="1807698" y="4634596"/>
            <a:ext cx="2586680" cy="58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HttpInterceptingHandler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7CFCD-437A-F647-A8FF-A5F15C279B47}"/>
              </a:ext>
            </a:extLst>
          </p:cNvPr>
          <p:cNvSpPr/>
          <p:nvPr/>
        </p:nvSpPr>
        <p:spPr>
          <a:xfrm>
            <a:off x="1787097" y="2327656"/>
            <a:ext cx="2586679" cy="407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XMLHttpRequest</a:t>
            </a:r>
            <a:r>
              <a:rPr lang="fr-BE" dirty="0"/>
              <a:t> API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A7C4C-0C6D-CD41-B115-1EFFF479D579}"/>
              </a:ext>
            </a:extLst>
          </p:cNvPr>
          <p:cNvSpPr/>
          <p:nvPr/>
        </p:nvSpPr>
        <p:spPr>
          <a:xfrm>
            <a:off x="6256127" y="5635841"/>
            <a:ext cx="2912073" cy="58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HttpClientInMemoryWebApiModule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A76DD-AAC6-9649-A6AF-35F6E4EE1865}"/>
              </a:ext>
            </a:extLst>
          </p:cNvPr>
          <p:cNvSpPr/>
          <p:nvPr/>
        </p:nvSpPr>
        <p:spPr>
          <a:xfrm>
            <a:off x="6256128" y="3636574"/>
            <a:ext cx="2912072" cy="58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HttpClientBackendService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4431C7-16F0-9841-AB67-5FB4561FABB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17012" y="4214118"/>
            <a:ext cx="1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7FF3978-592B-3244-AF4B-03A26A7F71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84559" y="3322372"/>
            <a:ext cx="2232454" cy="3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54E1F7D-5643-334C-B9CD-93F8E84183B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317013" y="3322372"/>
            <a:ext cx="2395151" cy="314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C25D2EE-459C-7D40-8AD2-D2248B923C6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17012" y="5215363"/>
            <a:ext cx="0" cy="420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F45C3CBE-A703-5942-9F12-2C1F42C7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30" y="3451252"/>
            <a:ext cx="955658" cy="955658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1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6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61</Words>
  <Application>Microsoft Macintosh PowerPoint</Application>
  <PresentationFormat>Grand écran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Gilson</dc:creator>
  <cp:lastModifiedBy>David Gilson</cp:lastModifiedBy>
  <cp:revision>18</cp:revision>
  <dcterms:created xsi:type="dcterms:W3CDTF">2019-12-23T23:04:51Z</dcterms:created>
  <dcterms:modified xsi:type="dcterms:W3CDTF">2019-12-24T12:12:36Z</dcterms:modified>
</cp:coreProperties>
</file>