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9c3b55b3c6a416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Seja o Centro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Adoradores Novo Tempo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Aquele que em Suas mãos detêm a força e todo o poder</a:t>
            </a:r>
          </a:p>
          <a:p xmlns:a="http://schemas.openxmlformats.org/drawingml/2006/main">
            <a:pPr algn="ctr"/>
            <a:r>
              <a:rPr sz="3200"/>
              <a:t>Aquele que promete a vida eterna a todo o que Nele crê</a:t>
            </a:r>
          </a:p>
          <a:p xmlns:a="http://schemas.openxmlformats.org/drawingml/2006/main">
            <a:pPr algn="ctr"/>
            <a:r>
              <a:rPr sz="3200"/>
              <a:t>É Ele quem nos guarda e, que operando, quem impedirá?</a:t>
            </a:r>
          </a:p>
          <a:p xmlns:a="http://schemas.openxmlformats.org/drawingml/2006/main">
            <a:pPr algn="ctr"/>
            <a:r>
              <a:rPr sz="3200"/>
              <a:t>Ao guarda de Israel clamamos: Ouça nossa voz aqui!</a:t>
            </a:r>
          </a:p>
          <a:p xmlns:a="http://schemas.openxmlformats.org/drawingml/2006/main">
            <a:pPr algn="ctr"/>
            <a:r>
              <a:rPr sz="3200"/>
              <a:t>Reine em nós! Venha a nós Seu reino!</a:t>
            </a:r>
          </a:p>
          <a:p xmlns:a="http://schemas.openxmlformats.org/drawingml/2006/main">
            <a:pPr algn="ctr"/>
            <a:r>
              <a:rPr sz="3200"/>
              <a:t>Reine em nós! Venha a nós sua glória, Deus</a:t>
            </a:r>
          </a:p>
          <a:p xmlns:a="http://schemas.openxmlformats.org/drawingml/2006/main">
            <a:pPr algn="ctr"/>
            <a:r>
              <a:rPr sz="3200"/>
              <a:t>Seja o centro! Seja tudo a todos nós!</a:t>
            </a:r>
          </a:p>
          <a:p xmlns:a="http://schemas.openxmlformats.org/drawingml/2006/main">
            <a:pPr algn="ctr"/>
            <a:r>
              <a:rPr sz="3200"/>
              <a:t>Seja o centro! Seja tudo a todos nós!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Aquele que em Suas mãos detêm a força e todo o poder</a:t>
            </a:r>
          </a:p>
          <a:p xmlns:a="http://schemas.openxmlformats.org/drawingml/2006/main">
            <a:pPr algn="ctr"/>
            <a:r>
              <a:rPr sz="3200"/>
              <a:t>Aquele que promete a vida eterna a todo o que Nele crê</a:t>
            </a:r>
          </a:p>
          <a:p xmlns:a="http://schemas.openxmlformats.org/drawingml/2006/main">
            <a:pPr algn="ctr"/>
            <a:r>
              <a:rPr sz="3200"/>
              <a:t>É Ele quem nos guarda e, que operando, quem impedirá?</a:t>
            </a:r>
          </a:p>
          <a:p xmlns:a="http://schemas.openxmlformats.org/drawingml/2006/main">
            <a:pPr algn="ctr"/>
            <a:r>
              <a:rPr sz="3200"/>
              <a:t>Ao guarda de Israel clamamos: Ouça nossa voz aqui!</a:t>
            </a:r>
          </a:p>
          <a:p xmlns:a="http://schemas.openxmlformats.org/drawingml/2006/main">
            <a:pPr algn="ctr"/>
            <a:r>
              <a:rPr sz="3200"/>
              <a:t>Reine em nós! Venha a nós Seu reino!</a:t>
            </a:r>
          </a:p>
          <a:p xmlns:a="http://schemas.openxmlformats.org/drawingml/2006/main">
            <a:pPr algn="ctr"/>
            <a:r>
              <a:rPr sz="3200"/>
              <a:t>Reine em nós! Venha a nós sua glória, Deus</a:t>
            </a:r>
          </a:p>
          <a:p xmlns:a="http://schemas.openxmlformats.org/drawingml/2006/main">
            <a:pPr algn="ctr"/>
            <a:r>
              <a:rPr sz="3200"/>
              <a:t>Seja o centro! Seja tudo a todos nós!</a:t>
            </a:r>
          </a:p>
          <a:p xmlns:a="http://schemas.openxmlformats.org/drawingml/2006/main">
            <a:pPr algn="ctr"/>
            <a:r>
              <a:rPr sz="3200"/>
              <a:t>Seja o centro! Seja tudo a todos nós!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Reine em nós! Venha a nós Seu reino!</a:t>
            </a:r>
          </a:p>
          <a:p xmlns:a="http://schemas.openxmlformats.org/drawingml/2006/main">
            <a:pPr algn="ctr"/>
            <a:r>
              <a:rPr sz="3200"/>
              <a:t>Reine em nós! Venha a nós sua glória, Deus</a:t>
            </a:r>
          </a:p>
          <a:p xmlns:a="http://schemas.openxmlformats.org/drawingml/2006/main">
            <a:pPr algn="ctr"/>
            <a:r>
              <a:rPr sz="3200"/>
              <a:t>Seja o centro! Seja tudo a todos nós!</a:t>
            </a:r>
          </a:p>
          <a:p xmlns:a="http://schemas.openxmlformats.org/drawingml/2006/main">
            <a:pPr algn="ctr"/>
            <a:r>
              <a:rPr sz="3200"/>
              <a:t>Seja o centro! Seja tudo a todos nós!</a:t>
            </a:r>
          </a:p>
        </p:txBody>
      </p:sp>
    </p:spTree>
  </p:cSld>
  <p:clrMapOvr>
    <a:masterClrMapping xmlns:a="http://schemas.openxmlformats.org/drawingml/2006/main"/>
  </p:clrMapOvr>
</p:sld>
</file>