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222216cf668492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Seja o Centro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Diante do Trono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Seja o centro, seja o tudo</a:t>
            </a:r>
          </a:p>
          <a:p xmlns:a="http://schemas.openxmlformats.org/drawingml/2006/main">
            <a:pPr algn="ctr"/>
            <a:r>
              <a:rPr sz="3200"/>
              <a:t>Em meu coração, Senhor</a:t>
            </a:r>
          </a:p>
          <a:p xmlns:a="http://schemas.openxmlformats.org/drawingml/2006/main">
            <a:pPr algn="ctr"/>
            <a:r>
              <a:rPr sz="3200"/>
              <a:t>Seja a vida em meu peito</a:t>
            </a:r>
          </a:p>
          <a:p xmlns:a="http://schemas.openxmlformats.org/drawingml/2006/main">
            <a:pPr algn="ctr"/>
            <a:r>
              <a:rPr sz="3200"/>
              <a:t>Cada dia aqui e eternamente</a:t>
            </a:r>
          </a:p>
          <a:p xmlns:a="http://schemas.openxmlformats.org/drawingml/2006/main">
            <a:pPr algn="ctr"/>
            <a:r>
              <a:rPr sz="3200"/>
              <a:t>Jesus, Jesus</a:t>
            </a:r>
          </a:p>
          <a:p xmlns:a="http://schemas.openxmlformats.org/drawingml/2006/main">
            <a:pPr algn="ctr"/>
            <a:r>
              <a:rPr sz="3200"/>
              <a:t>Seja o sol que me aquece</a:t>
            </a:r>
          </a:p>
          <a:p xmlns:a="http://schemas.openxmlformats.org/drawingml/2006/main">
            <a:pPr algn="ctr"/>
            <a:r>
              <a:rPr sz="3200"/>
              <a:t>Em meu coração, Senhor</a:t>
            </a:r>
          </a:p>
          <a:p xmlns:a="http://schemas.openxmlformats.org/drawingml/2006/main">
            <a:pPr algn="ctr"/>
            <a:r>
              <a:rPr sz="3200"/>
              <a:t>Seja a força que me sustenta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Cada dia aqui e eternamente</a:t>
            </a:r>
          </a:p>
          <a:p xmlns:a="http://schemas.openxmlformats.org/drawingml/2006/main">
            <a:pPr algn="ctr"/>
            <a:r>
              <a:rPr sz="3200"/>
              <a:t>Jesus, Jesus</a:t>
            </a:r>
          </a:p>
          <a:p xmlns:a="http://schemas.openxmlformats.org/drawingml/2006/main">
            <a:pPr algn="ctr"/>
            <a:r>
              <a:rPr sz="3200"/>
              <a:t>Meu tesouro, minha razão de viver</a:t>
            </a:r>
          </a:p>
          <a:p xmlns:a="http://schemas.openxmlformats.org/drawingml/2006/main">
            <a:pPr algn="ctr"/>
            <a:r>
              <a:rPr sz="3200"/>
              <a:t>Meu anseio é Te conhecer</a:t>
            </a:r>
          </a:p>
          <a:p xmlns:a="http://schemas.openxmlformats.org/drawingml/2006/main">
            <a:pPr algn="ctr"/>
            <a:r>
              <a:rPr sz="3200"/>
              <a:t>Pois não há outro igual a Ti</a:t>
            </a:r>
          </a:p>
          <a:p xmlns:a="http://schemas.openxmlformats.org/drawingml/2006/main">
            <a:pPr algn="ctr"/>
            <a:r>
              <a:rPr sz="3200"/>
              <a:t>A quem tenho eu além de Ti</a:t>
            </a:r>
          </a:p>
          <a:p xmlns:a="http://schemas.openxmlformats.org/drawingml/2006/main">
            <a:pPr algn="ctr"/>
            <a:r>
              <a:rPr sz="3200"/>
              <a:t>És minha vida, és a fonte, Jesus</a:t>
            </a:r>
          </a:p>
          <a:p xmlns:a="http://schemas.openxmlformats.org/drawingml/2006/main">
            <a:pPr algn="ctr"/>
            <a:r>
              <a:rPr sz="3200"/>
              <a:t>Jesus, Jesus</a:t>
            </a:r>
          </a:p>
        </p:txBody>
      </p:sp>
    </p:spTree>
  </p:cSld>
  <p:clrMapOvr>
    <a:masterClrMapping xmlns:a="http://schemas.openxmlformats.org/drawingml/2006/main"/>
  </p:clrMapOvr>
</p:sld>
</file>