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533275849fb4d8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Tua Graça Me Basta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Davi Sacer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Eu não preciso ser reconhecido por ninguém</a:t>
            </a:r>
          </a:p>
          <a:p xmlns:a="http://schemas.openxmlformats.org/drawingml/2006/main">
            <a:pPr algn="ctr"/>
            <a:r>
              <a:rPr sz="3200"/>
              <a:t>A minha glória é fazer com que conheçam a Ti.</a:t>
            </a:r>
          </a:p>
          <a:p xmlns:a="http://schemas.openxmlformats.org/drawingml/2006/main">
            <a:pPr algn="ctr"/>
            <a:r>
              <a:rPr sz="3200"/>
              <a:t>E que diminua eu pra que Tu cresças, Senhor, mais e mais.</a:t>
            </a:r>
          </a:p>
          <a:p xmlns:a="http://schemas.openxmlformats.org/drawingml/2006/main">
            <a:pPr algn="ctr"/>
            <a:r>
              <a:rPr sz="3200"/>
              <a:t>E como os serafins que cobrem o rosto ante a Ti</a:t>
            </a:r>
          </a:p>
          <a:p xmlns:a="http://schemas.openxmlformats.org/drawingml/2006/main">
            <a:pPr algn="ctr"/>
            <a:r>
              <a:rPr sz="3200"/>
              <a:t>Escondo o rosto pra que vejam Tua face em mim</a:t>
            </a:r>
          </a:p>
          <a:p xmlns:a="http://schemas.openxmlformats.org/drawingml/2006/main">
            <a:pPr algn="ctr"/>
            <a:r>
              <a:rPr sz="3200"/>
              <a:t>E que diminua eu, pra que Tu cresças Senhor, mais e mais.</a:t>
            </a:r>
          </a:p>
          <a:p xmlns:a="http://schemas.openxmlformats.org/drawingml/2006/main">
            <a:pPr algn="ctr"/>
            <a:r>
              <a:rPr sz="3200"/>
              <a:t>No Santo dos santos a fumaça me esconde</a:t>
            </a:r>
          </a:p>
          <a:p xmlns:a="http://schemas.openxmlformats.org/drawingml/2006/main">
            <a:pPr algn="ctr"/>
            <a:r>
              <a:rPr sz="3200"/>
              <a:t>Só Teus olhos me vêem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Debaixo de Tuas asas</a:t>
            </a:r>
          </a:p>
          <a:p xmlns:a="http://schemas.openxmlformats.org/drawingml/2006/main">
            <a:pPr algn="ctr"/>
            <a:r>
              <a:rPr sz="3200"/>
              <a:t>É o meu abrigo, meu lugar secreto</a:t>
            </a:r>
          </a:p>
          <a:p xmlns:a="http://schemas.openxmlformats.org/drawingml/2006/main">
            <a:pPr algn="ctr"/>
            <a:r>
              <a:rPr sz="3200"/>
              <a:t>Só Tua graça me basta</a:t>
            </a:r>
          </a:p>
          <a:p xmlns:a="http://schemas.openxmlformats.org/drawingml/2006/main">
            <a:pPr algn="ctr"/>
            <a:r>
              <a:rPr sz="3200"/>
              <a:t>E Tua presença é o meu prazer.</a:t>
            </a:r>
          </a:p>
          <a:p xmlns:a="http://schemas.openxmlformats.org/drawingml/2006/main">
            <a:pPr algn="ctr"/>
            <a:r>
              <a:rPr sz="3200"/>
              <a:t>Eu não preciso ser reconhecido por ninguém</a:t>
            </a:r>
          </a:p>
          <a:p xmlns:a="http://schemas.openxmlformats.org/drawingml/2006/main">
            <a:pPr algn="ctr"/>
            <a:r>
              <a:rPr sz="3200"/>
              <a:t>A minha glória é fazer com que conheçam a Ti.</a:t>
            </a:r>
          </a:p>
          <a:p xmlns:a="http://schemas.openxmlformats.org/drawingml/2006/main">
            <a:pPr algn="ctr"/>
            <a:r>
              <a:rPr sz="3200"/>
              <a:t>E que diminua eu pra que Tu cresças, Senhor, mais e mais.</a:t>
            </a:r>
          </a:p>
          <a:p xmlns:a="http://schemas.openxmlformats.org/drawingml/2006/main">
            <a:pPr algn="ctr"/>
            <a:r>
              <a:rPr sz="3200"/>
              <a:t>E como os serafins que cobrem o rosto ante a Ti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Escondo o rosto pra que vejam Tua face em mim</a:t>
            </a:r>
          </a:p>
          <a:p xmlns:a="http://schemas.openxmlformats.org/drawingml/2006/main">
            <a:pPr algn="ctr"/>
            <a:r>
              <a:rPr sz="3200"/>
              <a:t>E que diminua eu, pra que Tu cresças Senhor, mais e mais.</a:t>
            </a:r>
          </a:p>
          <a:p xmlns:a="http://schemas.openxmlformats.org/drawingml/2006/main">
            <a:pPr algn="ctr"/>
            <a:r>
              <a:rPr sz="3200"/>
              <a:t>No Santo dos santos a fumaça me esconde</a:t>
            </a:r>
          </a:p>
          <a:p xmlns:a="http://schemas.openxmlformats.org/drawingml/2006/main">
            <a:pPr algn="ctr"/>
            <a:r>
              <a:rPr sz="3200"/>
              <a:t>Só Teus olhos me vêem</a:t>
            </a:r>
          </a:p>
          <a:p xmlns:a="http://schemas.openxmlformats.org/drawingml/2006/main">
            <a:pPr algn="ctr"/>
            <a:r>
              <a:rPr sz="3200"/>
              <a:t>Debaixo de Tuas asas</a:t>
            </a:r>
          </a:p>
          <a:p xmlns:a="http://schemas.openxmlformats.org/drawingml/2006/main">
            <a:pPr algn="ctr"/>
            <a:r>
              <a:rPr sz="3200"/>
              <a:t>É o meu abrigo, meu lugar secreto</a:t>
            </a:r>
          </a:p>
          <a:p xmlns:a="http://schemas.openxmlformats.org/drawingml/2006/main">
            <a:pPr algn="ctr"/>
            <a:r>
              <a:rPr sz="3200"/>
              <a:t>Só Tua graça me basta</a:t>
            </a:r>
          </a:p>
          <a:p xmlns:a="http://schemas.openxmlformats.org/drawingml/2006/main">
            <a:pPr algn="ctr"/>
            <a:r>
              <a:rPr sz="3200"/>
              <a:t>E Tua presença é o meu prazer.</a:t>
            </a:r>
          </a:p>
        </p:txBody>
      </p:sp>
    </p:spTree>
  </p:cSld>
  <p:clrMapOvr>
    <a:masterClrMapping xmlns:a="http://schemas.openxmlformats.org/drawingml/2006/main"/>
  </p:clrMapOvr>
</p:sld>
</file>