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c3df95521634ad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470c704fc48460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a580390097b48f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c9932231a964de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3327c8d71dd46c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52ec25ab5834107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A Luz do Teu Rosto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Comunidade Evangélica de Maringá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luz do teu rosto resplandeceu sobre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graça como um rio transbordou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Fui atraído pelo teu imenso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precioso sangue me purificou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Encheste minha vida, meu coração de alegria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presença é real dentro de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palavra ilumina o meu caminho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Sou guiado pelo teu espirito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Encheste minha vida, meu coração de alegria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presença é real dentro de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Tua palavra ilumina o meu caminho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Sou guiado pelo teu espirito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alto,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alto,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te buscar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estou andando vou correr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 eu correr quero voar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vou, a cada dia me achegar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te encontrar amado meu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Nas asas do espírito eu vou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vez mais alto eu vou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