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37f4b18b53043b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bee38b0a7b594d9f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2a98d808991b483c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e9f02430702489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a6daa22dfd7426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b1164854f0da460c" /></Relationships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Canção do Apocalipse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Ministério Avivah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Digno é o Cordeiro, que foi morto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 Ele é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Um novo cântico, ao que se assenta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Sobre o trono do céu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era, e é,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Está vestido, do arco-íris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Sons de trovão, luzes, relâmpagos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Louvores, honra e glória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Força e poder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único Rei eternamente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era, e é,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Maravilhado, extasiado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fico ao ouvir Teu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Maravilhado, extasiado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fico ao ouvir Teu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Jesus, Teu nome é força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fôlego de vida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Misteriosa água viva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era, e é,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