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Relationship Type="http://schemas.openxmlformats.org/officeDocument/2006/relationships/slide" Target="/ppt/slides/slide9.xml" Id="rId16" /><Relationship Type="http://schemas.openxmlformats.org/officeDocument/2006/relationships/slide" Target="/ppt/slides/slide10.xml" Id="rId17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8c4f14b50ceb431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15c1b065b764d4d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475331baf08e4b1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a60aed6133d8434e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7d339dd6032f41f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cc73fcdd57ef4a59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8db7a7570c14fa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85d5b0595564122" /></Relationships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Santo Pra Sempre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Fernandinho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As muitas gerações rendidas em louvor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Cantando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que em Ti se foram e os que hão de crer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Cantando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Quem foi perdoado e redimido foi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Cante ao cordeiro uma canção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é livre e leva o Seu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Cante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Cantaremos para sempre, e amém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Teu povo canta: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Sim, ao Rei dos Reis,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Teu povo canta: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Sim, ao Rei dos Reis,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