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b52de93ceeb4d7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eceac8404eb427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df404408fc545fa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8c7043e05784ce3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Adoradores Novo Tempo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em Suas mãos detêm a força e todo o poder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promete a vida eterna a todo o que Nele crê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nos guarda e, que operando, quem impedirá?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guarda de Israel clamamos: Ouça nossa voz aqui!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em Suas mãos detêm a força e todo o poder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promete a vida eterna a todo o que Nele crê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nos guarda e, que operando, quem impedirá?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guarda de Israel clamamos: Ouça nossa voz aqui!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