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07db010a54e451d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f29bd3366294eea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e4b896f98b18492d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f91f2653c3ba467c" /></Relationships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Tua Graça Me Basta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Davi Sacer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preciso ser reconhecido por ninguém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minha glória é fazer com que conheçam a Ti.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os serafins que cobrem o rosto ante a Ti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Escondo o rosto pra que vejam Tua face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No Santo dos santos a fumaça me esconde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Teus olhos me vêem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Debaixo de Tuas asas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o meu abrigo, meu lugar secreto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Tua graça me basta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Tua presença é o meu prazer.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preciso ser reconhecido por ninguém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 minha glória é fazer com que conheçam a Ti.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 pra que Tu cresças,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os serafins que cobrem o rosto ante a Ti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Escondo o rosto pra que vejam Tua face em mim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que diminua eu, pra que Tu cresças Senhor, mais e mais.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No Santo dos santos a fumaça me esconde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Teus olhos me vêem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Debaixo de Tuas asas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É o meu abrigo, meu lugar secreto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Só Tua graça me basta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Tua presença é o meu prazer.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