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4EE6E-2101-46E4-AAD4-6F398B02BA5A}" v="10" dt="2025-06-11T21:00:55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microsoft.com/office/2016/11/relationships/changesInfo" Target="changesInfos/changesInfo1.xml" Id="rId8" /><Relationship Type="http://schemas.openxmlformats.org/officeDocument/2006/relationships/tableStyles" Target="tableStyles.xml" Id="rId7" /><Relationship Type="http://schemas.openxmlformats.org/officeDocument/2006/relationships/slideMaster" Target="slideMasters/slideMaster1.xml" Id="rId1" /><Relationship Type="http://schemas.openxmlformats.org/officeDocument/2006/relationships/theme" Target="theme/theme1.xml" Id="rId6" /><Relationship Type="http://schemas.openxmlformats.org/officeDocument/2006/relationships/viewProps" Target="viewProps.xml" Id="rId5" /><Relationship Type="http://schemas.openxmlformats.org/officeDocument/2006/relationships/presProps" Target="presProps.xml" Id="rId4" /><Relationship Type="http://schemas.microsoft.com/office/2015/10/relationships/revisionInfo" Target="revisionInfo.xml" Id="rId9" /><Relationship Type="http://schemas.openxmlformats.org/officeDocument/2006/relationships/slide" Target="/ppt/slides/slide3.xml" Id="rId10" /><Relationship Type="http://schemas.openxmlformats.org/officeDocument/2006/relationships/slide" Target="/ppt/slides/slide4.xml" Id="rId11" /><Relationship Type="http://schemas.openxmlformats.org/officeDocument/2006/relationships/slide" Target="/ppt/slides/slide5.xml" Id="rId12" /><Relationship Type="http://schemas.openxmlformats.org/officeDocument/2006/relationships/slide" Target="/ppt/slides/slide6.xml" Id="rId13" /><Relationship Type="http://schemas.openxmlformats.org/officeDocument/2006/relationships/slide" Target="/ppt/slides/slide7.xml" Id="rId14" /><Relationship Type="http://schemas.openxmlformats.org/officeDocument/2006/relationships/slide" Target="/ppt/slides/slide8.xml" Id="rId15" /><Relationship Type="http://schemas.openxmlformats.org/officeDocument/2006/relationships/slide" Target="/ppt/slides/slide9.xml" Id="rId16" /><Relationship Type="http://schemas.openxmlformats.org/officeDocument/2006/relationships/slide" Target="/ppt/slides/slide10.xml" Id="rId17" /><Relationship Type="http://schemas.openxmlformats.org/officeDocument/2006/relationships/slide" Target="/ppt/slides/slide11.xml" Id="rId18" /><Relationship Type="http://schemas.openxmlformats.org/officeDocument/2006/relationships/slide" Target="/ppt/slides/slide12.xml" Id="rId19" /><Relationship Type="http://schemas.openxmlformats.org/officeDocument/2006/relationships/slide" Target="/ppt/slides/slide13.xml" Id="rId20" /><Relationship Type="http://schemas.openxmlformats.org/officeDocument/2006/relationships/slide" Target="/ppt/slides/slide14.xml" Id="rId21" /><Relationship Type="http://schemas.openxmlformats.org/officeDocument/2006/relationships/slide" Target="/ppt/slides/slide15.xml" Id="rId22" /><Relationship Type="http://schemas.openxmlformats.org/officeDocument/2006/relationships/slide" Target="/ppt/slides/slide16.xml" Id="rId23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ê Carvalho dos Anjos" userId="d984fd536d37b4e8" providerId="LiveId" clId="{0FE4EE6E-2101-46E4-AAD4-6F398B02BA5A}"/>
    <pc:docChg chg="undo custSel addSld modSld modMainMaster">
      <pc:chgData name="Cauê Carvalho dos Anjos" userId="d984fd536d37b4e8" providerId="LiveId" clId="{0FE4EE6E-2101-46E4-AAD4-6F398B02BA5A}" dt="2025-06-11T21:01:41.039" v="56" actId="6264"/>
      <pc:docMkLst>
        <pc:docMk/>
      </pc:docMkLst>
      <pc:sldChg chg="modSp new mod chgLayout">
        <pc:chgData name="Cauê Carvalho dos Anjos" userId="d984fd536d37b4e8" providerId="LiveId" clId="{0FE4EE6E-2101-46E4-AAD4-6F398B02BA5A}" dt="2025-06-11T21:01:34.041" v="55" actId="700"/>
        <pc:sldMkLst>
          <pc:docMk/>
          <pc:sldMk cId="3278874646" sldId="256"/>
        </pc:sldMkLst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2" creationId="{622D7B02-1D74-87DE-A587-A24F9A5CA267}"/>
          </ac:spMkLst>
        </pc:spChg>
        <pc:spChg chg="mod ord">
          <ac:chgData name="Cauê Carvalho dos Anjos" userId="d984fd536d37b4e8" providerId="LiveId" clId="{0FE4EE6E-2101-46E4-AAD4-6F398B02BA5A}" dt="2025-06-11T21:01:34.041" v="55" actId="700"/>
          <ac:spMkLst>
            <pc:docMk/>
            <pc:sldMk cId="3278874646" sldId="256"/>
            <ac:spMk id="3" creationId="{86D1048F-C16F-5510-0204-B6609A359537}"/>
          </ac:spMkLst>
        </pc:spChg>
      </pc:sldChg>
      <pc:sldChg chg="addSp delSp modSp new mod chgLayout">
        <pc:chgData name="Cauê Carvalho dos Anjos" userId="d984fd536d37b4e8" providerId="LiveId" clId="{0FE4EE6E-2101-46E4-AAD4-6F398B02BA5A}" dt="2025-06-11T21:01:41.039" v="56" actId="6264"/>
        <pc:sldMkLst>
          <pc:docMk/>
          <pc:sldMk cId="4078563696" sldId="257"/>
        </pc:sldMkLst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2" creationId="{1BE2BE46-88BB-35E3-4039-25FD7DCC997B}"/>
          </ac:spMkLst>
        </pc:spChg>
        <pc:spChg chg="del mo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3" creationId="{8870DAA7-0091-47E4-F78C-98801B856F7E}"/>
          </ac:spMkLst>
        </pc:spChg>
        <pc:spChg chg="add mod ord">
          <ac:chgData name="Cauê Carvalho dos Anjos" userId="d984fd536d37b4e8" providerId="LiveId" clId="{0FE4EE6E-2101-46E4-AAD4-6F398B02BA5A}" dt="2025-06-11T21:01:41.039" v="56" actId="6264"/>
          <ac:spMkLst>
            <pc:docMk/>
            <pc:sldMk cId="4078563696" sldId="257"/>
            <ac:spMk id="4" creationId="{3CDE5A4C-2478-7D34-8A9F-9689ED50ED5B}"/>
          </ac:spMkLst>
        </pc:spChg>
      </pc:sldChg>
      <pc:sldMasterChg chg="addSp delSp modSp mod modSldLayout">
        <pc:chgData name="Cauê Carvalho dos Anjos" userId="d984fd536d37b4e8" providerId="LiveId" clId="{0FE4EE6E-2101-46E4-AAD4-6F398B02BA5A}" dt="2025-06-11T21:00:55.836" v="54" actId="122"/>
        <pc:sldMasterMkLst>
          <pc:docMk/>
          <pc:sldMasterMk cId="1712257397" sldId="2147483660"/>
        </pc:sldMasterMkLst>
        <pc:picChg chg="add del mod">
          <ac:chgData name="Cauê Carvalho dos Anjos" userId="d984fd536d37b4e8" providerId="LiveId" clId="{0FE4EE6E-2101-46E4-AAD4-6F398B02BA5A}" dt="2025-06-11T20:59:23.941" v="36" actId="478"/>
          <ac:picMkLst>
            <pc:docMk/>
            <pc:sldMasterMk cId="1712257397" sldId="2147483660"/>
            <ac:picMk id="8" creationId="{3E3B00F0-175F-2F6A-E8D6-B1F5A71C8BB6}"/>
          </ac:picMkLst>
        </pc:picChg>
        <pc:picChg chg="add mod">
          <ac:chgData name="Cauê Carvalho dos Anjos" userId="d984fd536d37b4e8" providerId="LiveId" clId="{0FE4EE6E-2101-46E4-AAD4-6F398B02BA5A}" dt="2025-06-11T20:59:39.307" v="39" actId="1076"/>
          <ac:picMkLst>
            <pc:docMk/>
            <pc:sldMasterMk cId="1712257397" sldId="2147483660"/>
            <ac:picMk id="10" creationId="{27286011-C50A-38B8-2828-D4F12D27C293}"/>
          </ac:picMkLst>
        </pc:picChg>
        <pc:sldLayoutChg chg="addSp modSp">
          <pc:chgData name="Cauê Carvalho dos Anjos" userId="d984fd536d37b4e8" providerId="LiveId" clId="{0FE4EE6E-2101-46E4-AAD4-6F398B02BA5A}" dt="2025-06-11T21:00:43.154" v="51" actId="255"/>
          <pc:sldLayoutMkLst>
            <pc:docMk/>
            <pc:sldMasterMk cId="1712257397" sldId="2147483660"/>
            <pc:sldLayoutMk cId="2155676230" sldId="2147483661"/>
          </pc:sldLayoutMkLst>
          <pc:spChg chg="mod">
            <ac:chgData name="Cauê Carvalho dos Anjos" userId="d984fd536d37b4e8" providerId="LiveId" clId="{0FE4EE6E-2101-46E4-AAD4-6F398B02BA5A}" dt="2025-06-11T21:00:32.871" v="50" actId="255"/>
            <ac:spMkLst>
              <pc:docMk/>
              <pc:sldMasterMk cId="1712257397" sldId="2147483660"/>
              <pc:sldLayoutMk cId="2155676230" sldId="2147483661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43.154" v="51" actId="255"/>
            <ac:spMkLst>
              <pc:docMk/>
              <pc:sldMasterMk cId="1712257397" sldId="2147483660"/>
              <pc:sldLayoutMk cId="2155676230" sldId="2147483661"/>
              <ac:spMk id="3" creationId="{00000000-0000-0000-0000-000000000000}"/>
            </ac:spMkLst>
          </pc:spChg>
          <pc:picChg chg="add mod">
            <ac:chgData name="Cauê Carvalho dos Anjos" userId="d984fd536d37b4e8" providerId="LiveId" clId="{0FE4EE6E-2101-46E4-AAD4-6F398B02BA5A}" dt="2025-06-11T20:59:48.866" v="40"/>
            <ac:picMkLst>
              <pc:docMk/>
              <pc:sldMasterMk cId="1712257397" sldId="2147483660"/>
              <pc:sldLayoutMk cId="2155676230" sldId="2147483661"/>
              <ac:picMk id="8" creationId="{F58AF15D-4903-B2FA-E63C-1699F593FD3A}"/>
            </ac:picMkLst>
          </pc:picChg>
        </pc:sldLayoutChg>
        <pc:sldLayoutChg chg="addSp delSp modSp mod">
          <pc:chgData name="Cauê Carvalho dos Anjos" userId="d984fd536d37b4e8" providerId="LiveId" clId="{0FE4EE6E-2101-46E4-AAD4-6F398B02BA5A}" dt="2025-06-11T21:00:55.836" v="54" actId="122"/>
          <pc:sldLayoutMkLst>
            <pc:docMk/>
            <pc:sldMasterMk cId="1712257397" sldId="2147483660"/>
            <pc:sldLayoutMk cId="1969098229" sldId="2147483662"/>
          </pc:sldLayoutMkLst>
          <pc:spChg chg="del">
            <ac:chgData name="Cauê Carvalho dos Anjos" userId="d984fd536d37b4e8" providerId="LiveId" clId="{0FE4EE6E-2101-46E4-AAD4-6F398B02BA5A}" dt="2025-06-11T21:00:00.027" v="41" actId="478"/>
            <ac:spMkLst>
              <pc:docMk/>
              <pc:sldMasterMk cId="1712257397" sldId="2147483660"/>
              <pc:sldLayoutMk cId="1969098229" sldId="2147483662"/>
              <ac:spMk id="2" creationId="{00000000-0000-0000-0000-000000000000}"/>
            </ac:spMkLst>
          </pc:spChg>
          <pc:spChg chg="mod">
            <ac:chgData name="Cauê Carvalho dos Anjos" userId="d984fd536d37b4e8" providerId="LiveId" clId="{0FE4EE6E-2101-46E4-AAD4-6F398B02BA5A}" dt="2025-06-11T21:00:55.836" v="54" actId="122"/>
            <ac:spMkLst>
              <pc:docMk/>
              <pc:sldMasterMk cId="1712257397" sldId="2147483660"/>
              <pc:sldLayoutMk cId="1969098229" sldId="2147483662"/>
              <ac:spMk id="3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8.873" v="47" actId="478"/>
            <ac:spMkLst>
              <pc:docMk/>
              <pc:sldMasterMk cId="1712257397" sldId="2147483660"/>
              <pc:sldLayoutMk cId="1969098229" sldId="2147483662"/>
              <ac:spMk id="4" creationId="{00000000-0000-0000-0000-000000000000}"/>
            </ac:spMkLst>
          </pc:spChg>
          <pc:spChg chg="del">
            <ac:chgData name="Cauê Carvalho dos Anjos" userId="d984fd536d37b4e8" providerId="LiveId" clId="{0FE4EE6E-2101-46E4-AAD4-6F398B02BA5A}" dt="2025-06-11T21:00:19.598" v="48" actId="478"/>
            <ac:spMkLst>
              <pc:docMk/>
              <pc:sldMasterMk cId="1712257397" sldId="2147483660"/>
              <pc:sldLayoutMk cId="1969098229" sldId="2147483662"/>
              <ac:spMk id="5" creationId="{00000000-0000-0000-0000-000000000000}"/>
            </ac:spMkLst>
          </pc:spChg>
          <pc:spChg chg="del mod">
            <ac:chgData name="Cauê Carvalho dos Anjos" userId="d984fd536d37b4e8" providerId="LiveId" clId="{0FE4EE6E-2101-46E4-AAD4-6F398B02BA5A}" dt="2025-06-11T21:00:17.912" v="46" actId="478"/>
            <ac:spMkLst>
              <pc:docMk/>
              <pc:sldMasterMk cId="1712257397" sldId="2147483660"/>
              <pc:sldLayoutMk cId="1969098229" sldId="2147483662"/>
              <ac:spMk id="6" creationId="{00000000-0000-0000-0000-000000000000}"/>
            </ac:spMkLst>
          </pc:spChg>
          <pc:picChg chg="add del mod">
            <ac:chgData name="Cauê Carvalho dos Anjos" userId="d984fd536d37b4e8" providerId="LiveId" clId="{0FE4EE6E-2101-46E4-AAD4-6F398B02BA5A}" dt="2025-06-11T20:58:31.147" v="24" actId="21"/>
            <ac:picMkLst>
              <pc:docMk/>
              <pc:sldMasterMk cId="1712257397" sldId="2147483660"/>
              <pc:sldLayoutMk cId="1969098229" sldId="2147483662"/>
              <ac:picMk id="8" creationId="{3E3B00F0-175F-2F6A-E8D6-B1F5A71C8BB6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16="http://schemas.microsoft.com/office/drawing/2014/main" xmlns:asvg="http://schemas.microsoft.com/office/drawing/2016/SVG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Gráfico 7" descr="Óculos 3D com preenchimento sólido">
            <a:extLst>
              <a:ext uri="{FF2B5EF4-FFF2-40B4-BE49-F238E27FC236}">
                <a16:creationId xmlns:a16="http://schemas.microsoft.com/office/drawing/2014/main" id="{F58AF15D-4903-B2FA-E63C-1699F593FD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7623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80071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5881298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9709657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641864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341574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44522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857532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96" y="408319"/>
            <a:ext cx="8596668" cy="6041362"/>
          </a:xfrm>
        </p:spPr>
        <p:txBody>
          <a:bodyPr/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4400"/>
            </a:lvl2pPr>
            <a:lvl3pPr marL="914400" indent="0" algn="ctr">
              <a:buNone/>
              <a:defRPr sz="4400"/>
            </a:lvl3pPr>
            <a:lvl4pPr marL="1371600" indent="0" algn="ctr">
              <a:buNone/>
              <a:defRPr sz="4400"/>
            </a:lvl4pPr>
            <a:lvl5pPr marL="1828800" indent="0" algn="ctr">
              <a:buNone/>
              <a:defRPr sz="4400"/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098229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314994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9357499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540032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71639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05231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32682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443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A0115-2892-4576-B976-8C51CC9AFC5E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9C30A14-1575-41A2-8E36-6E56FA6B394A}" type="slidenum">
              <a:rPr lang="pt-BR" smtClean="0"/>
              <a:t>‹nº›</a:t>
            </a:fld>
            <a:endParaRPr lang="pt-BR"/>
          </a:p>
        </p:txBody>
      </p:sp>
      <p:pic>
        <p:nvPicPr>
          <p:cNvPr id="10" name="Gráfico 9" descr="Óculos 3D com preenchimento sólido">
            <a:extLst>
              <a:ext uri="{FF2B5EF4-FFF2-40B4-BE49-F238E27FC236}">
                <a16:creationId xmlns:a16="http://schemas.microsoft.com/office/drawing/2014/main" id="{27286011-C50A-38B8-2828-D4F12D27C29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4424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57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96e8a4bf77f24c60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93fa1b303bc54b1a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7b8eb250ebb34dce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52d27e193380443e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3f58a0e335144714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17b8c5aa9eed4dac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453eb344a736478a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74fecfd2c6b40d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837e13962a604590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741aa99767f94daa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19e6b119e61e452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be04878558414bc4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cf31440d94b042c0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1147ad6f77af454f" /></Relationships>
</file>

<file path=ppt/slides/slide10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expressão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redor do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Ou do outro lado dessa rua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Falarei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As muitas gerações rendidas em louvor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Cantando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que em Ti se foram e os que hão de crer</a:t>
            </a:r>
          </a:p>
        </p:txBody>
      </p:sp>
    </p:spTree>
  </p:cSld>
  <p:clrMapOvr>
    <a:masterClrMapping xmlns:a="http://schemas.openxmlformats.org/drawingml/2006/main"/>
  </p:clrMapOvr>
</p:sld>
</file>

<file path=ppt/slides/slide1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Cantando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</p:txBody>
      </p:sp>
    </p:spTree>
  </p:cSld>
  <p:clrMapOvr>
    <a:masterClrMapping xmlns:a="http://schemas.openxmlformats.org/drawingml/2006/main"/>
  </p:clrMapOvr>
</p:sld>
</file>

<file path=ppt/slides/slide1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Quem foi perdoado e redimido foi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Cante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é livre e leva o Seu nome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Cante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Cantaremos para sempre, e amém</a:t>
            </a:r>
          </a:p>
        </p:txBody>
      </p:sp>
    </p:spTree>
  </p:cSld>
  <p:clrMapOvr>
    <a:masterClrMapping xmlns:a="http://schemas.openxmlformats.org/drawingml/2006/main"/>
  </p:clrMapOvr>
</p:sld>
</file>

<file path=ppt/slides/slide1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Teu povo canta: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Sim, ao Rei dos Reis,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

<file path=ppt/slides/slide1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</p:txBody>
      </p:sp>
    </p:spTree>
  </p:cSld>
  <p:clrMapOvr>
    <a:masterClrMapping xmlns:a="http://schemas.openxmlformats.org/drawingml/2006/main"/>
  </p:clrMapOvr>
</p:sld>
</file>

<file path=ppt/slides/slide1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

<file path=ppt/slides/slide1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Teu povo canta: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Sim, ao Rei dos Reis,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(Medley) A rua e o Mundo+Santo Pra Sempre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LouvorHelper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Amor veio a nós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um de nós se deu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dizer ao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o reino vem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entre os povos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Já posso ouvir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Aqueles que louvam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rei dos reis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eu a anunciar teu reino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justiça e amor governas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posso compreender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rendo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Erguerei a minha voz para dizer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Serei tuas mãos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Aqui ou onde me enviar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entrego, podes me usar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expressão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redor do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Ou do outro lado dessa rua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Falarei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Amor veio a nós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como um de nós se deu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Pra dizer ao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 o reino vem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entre os povos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Já posso ouvir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Aqueles que louvam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rei dos reis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eu a anunciar teu reino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Com justiça e amor governas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Eu não posso compreender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rendo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Erguerei a minha voz para dizer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Serei tuas mãos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Aqui ou onde me enviar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entrego, podes me usar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</p:txBody>
      </p:sp>
    </p:spTree>
  </p:cSld>
  <p:clrMapOvr>
    <a:masterClrMapping xmlns:a="http://schemas.openxmlformats.org/drawingml/2006/main"/>
  </p:clrMapOvr>
</p:sld>
</file>

<file path=ppt/slides/slide9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Seja expressão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Ao redor do mundo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Ou do outro lado dessa rua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Falarei do teu amor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Por onde for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Serei tuas mãos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Aqui ou onde me enviar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Me entrego, podes me usar</a:t>
            </a:r>
          </a:p>
        </p:txBody>
      </p:sp>
    </p:spTree>
  </p:cSld>
  <p:clrMapOvr>
    <a:masterClrMapping xmlns:a="http://schemas.openxmlformats.org/drawingml/2006/main"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Facetado</vt:lpstr>
      <vt:lpstr>Titulo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Cauê Carvalho dos Anjos</dc:creator>
  <cp:lastModifiedBy>Cauê Carvalho dos Anjos</cp:lastModifiedBy>
  <cp:revision>1</cp:revision>
  <dcterms:created xsi:type="dcterms:W3CDTF">2025-06-11T20:56:16Z</dcterms:created>
  <dcterms:modified xsi:type="dcterms:W3CDTF">2025-06-11T21:01:42Z</dcterms:modified>
</cp:coreProperties>
</file>