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b4cfbecbc89418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73460df61d14b8a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5da0adeadec4db6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b7973b5d4944f4c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e5a272a402d456a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d7ec534e813478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af639a7c335f4e3b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08b0d7f15294ac2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