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e0c50cf6d784ee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9c0f9f212d0452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01b21e666ae4a7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854ac1313d5472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20318f2ab3e4def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ccc1d664fb14e6e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d5b5d4fd4cd4f9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d4429ee0d9c48f9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Fernandinho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As muitas gerações rendidas em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que em Ti se foram e os que hão de crer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Quem foi perdoado e redimido foi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é livre e leva o Seu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Cantaremos para sempre, e amém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