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1ba53daab7e441a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d4445e94f4c548d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926b01ea768418e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9fc6db8234e47bc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Adoradores Novo Tempo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