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10"/>
    <p:sldId id="25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4EE6E-2101-46E4-AAD4-6F398B02BA5A}" v="10" dt="2025-06-11T21:00:55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microsoft.com/office/2016/11/relationships/changesInfo" Target="changesInfos/changesInfo1.xml" Id="rId8" /><Relationship Type="http://schemas.openxmlformats.org/officeDocument/2006/relationships/tableStyles" Target="tableStyles.xml" Id="rId7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microsoft.com/office/2015/10/relationships/revisionInfo" Target="revisionInfo.xml" Id="rId9" /><Relationship Type="http://schemas.openxmlformats.org/officeDocument/2006/relationships/slide" Target="/ppt/slides/slide3.xml" Id="rId10" /><Relationship Type="http://schemas.openxmlformats.org/officeDocument/2006/relationships/slide" Target="/ppt/slides/slide4.xml" Id="rId11" /><Relationship Type="http://schemas.openxmlformats.org/officeDocument/2006/relationships/slide" Target="/ppt/slides/slide5.xml" Id="rId12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uê Carvalho dos Anjos" userId="d984fd536d37b4e8" providerId="LiveId" clId="{0FE4EE6E-2101-46E4-AAD4-6F398B02BA5A}"/>
    <pc:docChg chg="undo custSel addSld modSld modMainMaster">
      <pc:chgData name="Cauê Carvalho dos Anjos" userId="d984fd536d37b4e8" providerId="LiveId" clId="{0FE4EE6E-2101-46E4-AAD4-6F398B02BA5A}" dt="2025-06-11T21:01:41.039" v="56" actId="6264"/>
      <pc:docMkLst>
        <pc:docMk/>
      </pc:docMkLst>
      <pc:sldChg chg="modSp new mod chgLayout">
        <pc:chgData name="Cauê Carvalho dos Anjos" userId="d984fd536d37b4e8" providerId="LiveId" clId="{0FE4EE6E-2101-46E4-AAD4-6F398B02BA5A}" dt="2025-06-11T21:01:34.041" v="55" actId="700"/>
        <pc:sldMkLst>
          <pc:docMk/>
          <pc:sldMk cId="3278874646" sldId="256"/>
        </pc:sldMkLst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2" creationId="{622D7B02-1D74-87DE-A587-A24F9A5CA267}"/>
          </ac:spMkLst>
        </pc:spChg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3" creationId="{86D1048F-C16F-5510-0204-B6609A359537}"/>
          </ac:spMkLst>
        </pc:spChg>
      </pc:sldChg>
      <pc:sldChg chg="addSp delSp modSp new mod chgLayout">
        <pc:chgData name="Cauê Carvalho dos Anjos" userId="d984fd536d37b4e8" providerId="LiveId" clId="{0FE4EE6E-2101-46E4-AAD4-6F398B02BA5A}" dt="2025-06-11T21:01:41.039" v="56" actId="6264"/>
        <pc:sldMkLst>
          <pc:docMk/>
          <pc:sldMk cId="4078563696" sldId="257"/>
        </pc:sldMkLst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2" creationId="{1BE2BE46-88BB-35E3-4039-25FD7DCC997B}"/>
          </ac:spMkLst>
        </pc:spChg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3" creationId="{8870DAA7-0091-47E4-F78C-98801B856F7E}"/>
          </ac:spMkLst>
        </pc:spChg>
        <pc:spChg chg="add mod or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4" creationId="{3CDE5A4C-2478-7D34-8A9F-9689ED50ED5B}"/>
          </ac:spMkLst>
        </pc:spChg>
      </pc:sldChg>
      <pc:sldMasterChg chg="addSp delSp modSp mod modSldLayout">
        <pc:chgData name="Cauê Carvalho dos Anjos" userId="d984fd536d37b4e8" providerId="LiveId" clId="{0FE4EE6E-2101-46E4-AAD4-6F398B02BA5A}" dt="2025-06-11T21:00:55.836" v="54" actId="122"/>
        <pc:sldMasterMkLst>
          <pc:docMk/>
          <pc:sldMasterMk cId="1712257397" sldId="2147483660"/>
        </pc:sldMasterMkLst>
        <pc:picChg chg="add del mod">
          <ac:chgData name="Cauê Carvalho dos Anjos" userId="d984fd536d37b4e8" providerId="LiveId" clId="{0FE4EE6E-2101-46E4-AAD4-6F398B02BA5A}" dt="2025-06-11T20:59:23.941" v="36" actId="478"/>
          <ac:picMkLst>
            <pc:docMk/>
            <pc:sldMasterMk cId="1712257397" sldId="2147483660"/>
            <ac:picMk id="8" creationId="{3E3B00F0-175F-2F6A-E8D6-B1F5A71C8BB6}"/>
          </ac:picMkLst>
        </pc:picChg>
        <pc:picChg chg="add mod">
          <ac:chgData name="Cauê Carvalho dos Anjos" userId="d984fd536d37b4e8" providerId="LiveId" clId="{0FE4EE6E-2101-46E4-AAD4-6F398B02BA5A}" dt="2025-06-11T20:59:39.307" v="39" actId="1076"/>
          <ac:picMkLst>
            <pc:docMk/>
            <pc:sldMasterMk cId="1712257397" sldId="2147483660"/>
            <ac:picMk id="10" creationId="{27286011-C50A-38B8-2828-D4F12D27C293}"/>
          </ac:picMkLst>
        </pc:picChg>
        <pc:sldLayoutChg chg="addSp modSp">
          <pc:chgData name="Cauê Carvalho dos Anjos" userId="d984fd536d37b4e8" providerId="LiveId" clId="{0FE4EE6E-2101-46E4-AAD4-6F398B02BA5A}" dt="2025-06-11T21:00:43.154" v="51" actId="255"/>
          <pc:sldLayoutMkLst>
            <pc:docMk/>
            <pc:sldMasterMk cId="1712257397" sldId="2147483660"/>
            <pc:sldLayoutMk cId="2155676230" sldId="2147483661"/>
          </pc:sldLayoutMkLst>
          <pc:spChg chg="mod">
            <ac:chgData name="Cauê Carvalho dos Anjos" userId="d984fd536d37b4e8" providerId="LiveId" clId="{0FE4EE6E-2101-46E4-AAD4-6F398B02BA5A}" dt="2025-06-11T21:00:32.871" v="50" actId="255"/>
            <ac:spMkLst>
              <pc:docMk/>
              <pc:sldMasterMk cId="1712257397" sldId="2147483660"/>
              <pc:sldLayoutMk cId="2155676230" sldId="2147483661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43.154" v="51" actId="255"/>
            <ac:spMkLst>
              <pc:docMk/>
              <pc:sldMasterMk cId="1712257397" sldId="2147483660"/>
              <pc:sldLayoutMk cId="2155676230" sldId="2147483661"/>
              <ac:spMk id="3" creationId="{00000000-0000-0000-0000-000000000000}"/>
            </ac:spMkLst>
          </pc:spChg>
          <pc:picChg chg="add mod">
            <ac:chgData name="Cauê Carvalho dos Anjos" userId="d984fd536d37b4e8" providerId="LiveId" clId="{0FE4EE6E-2101-46E4-AAD4-6F398B02BA5A}" dt="2025-06-11T20:59:48.866" v="40"/>
            <ac:picMkLst>
              <pc:docMk/>
              <pc:sldMasterMk cId="1712257397" sldId="2147483660"/>
              <pc:sldLayoutMk cId="2155676230" sldId="2147483661"/>
              <ac:picMk id="8" creationId="{F58AF15D-4903-B2FA-E63C-1699F593FD3A}"/>
            </ac:picMkLst>
          </pc:picChg>
        </pc:sldLayoutChg>
        <pc:sldLayoutChg chg="addSp delSp modSp mod">
          <pc:chgData name="Cauê Carvalho dos Anjos" userId="d984fd536d37b4e8" providerId="LiveId" clId="{0FE4EE6E-2101-46E4-AAD4-6F398B02BA5A}" dt="2025-06-11T21:00:55.836" v="54" actId="122"/>
          <pc:sldLayoutMkLst>
            <pc:docMk/>
            <pc:sldMasterMk cId="1712257397" sldId="2147483660"/>
            <pc:sldLayoutMk cId="1969098229" sldId="2147483662"/>
          </pc:sldLayoutMkLst>
          <pc:spChg chg="del">
            <ac:chgData name="Cauê Carvalho dos Anjos" userId="d984fd536d37b4e8" providerId="LiveId" clId="{0FE4EE6E-2101-46E4-AAD4-6F398B02BA5A}" dt="2025-06-11T21:00:00.027" v="41" actId="478"/>
            <ac:spMkLst>
              <pc:docMk/>
              <pc:sldMasterMk cId="1712257397" sldId="2147483660"/>
              <pc:sldLayoutMk cId="1969098229" sldId="2147483662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55.836" v="54" actId="122"/>
            <ac:spMkLst>
              <pc:docMk/>
              <pc:sldMasterMk cId="1712257397" sldId="2147483660"/>
              <pc:sldLayoutMk cId="1969098229" sldId="2147483662"/>
              <ac:spMk id="3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8.873" v="47" actId="478"/>
            <ac:spMkLst>
              <pc:docMk/>
              <pc:sldMasterMk cId="1712257397" sldId="2147483660"/>
              <pc:sldLayoutMk cId="1969098229" sldId="2147483662"/>
              <ac:spMk id="4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9.598" v="48" actId="478"/>
            <ac:spMkLst>
              <pc:docMk/>
              <pc:sldMasterMk cId="1712257397" sldId="2147483660"/>
              <pc:sldLayoutMk cId="1969098229" sldId="2147483662"/>
              <ac:spMk id="5" creationId="{00000000-0000-0000-0000-000000000000}"/>
            </ac:spMkLst>
          </pc:spChg>
          <pc:spChg chg="del mod">
            <ac:chgData name="Cauê Carvalho dos Anjos" userId="d984fd536d37b4e8" providerId="LiveId" clId="{0FE4EE6E-2101-46E4-AAD4-6F398B02BA5A}" dt="2025-06-11T21:00:17.912" v="46" actId="478"/>
            <ac:spMkLst>
              <pc:docMk/>
              <pc:sldMasterMk cId="1712257397" sldId="2147483660"/>
              <pc:sldLayoutMk cId="1969098229" sldId="2147483662"/>
              <ac:spMk id="6" creationId="{00000000-0000-0000-0000-000000000000}"/>
            </ac:spMkLst>
          </pc:spChg>
          <pc:picChg chg="add del mod">
            <ac:chgData name="Cauê Carvalho dos Anjos" userId="d984fd536d37b4e8" providerId="LiveId" clId="{0FE4EE6E-2101-46E4-AAD4-6F398B02BA5A}" dt="2025-06-11T20:58:31.147" v="24" actId="21"/>
            <ac:picMkLst>
              <pc:docMk/>
              <pc:sldMasterMk cId="1712257397" sldId="2147483660"/>
              <pc:sldLayoutMk cId="1969098229" sldId="2147483662"/>
              <ac:picMk id="8" creationId="{3E3B00F0-175F-2F6A-E8D6-B1F5A71C8BB6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6="http://schemas.microsoft.com/office/drawing/2014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ráfico 7" descr="Óculos 3D com preenchimento sólido">
            <a:extLst>
              <a:ext uri="{FF2B5EF4-FFF2-40B4-BE49-F238E27FC236}">
                <a16:creationId xmlns:a16="http://schemas.microsoft.com/office/drawing/2014/main" id="{F58AF15D-4903-B2FA-E63C-1699F593F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76230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800710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881298"/>
      </p:ext>
    </p:extLst>
  </p:cSld>
  <p:clrMapOvr>
    <a:masterClrMapping/>
  </p:clrMapOvr>
</p:sldLayout>
</file>

<file path=ppt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709657"/>
      </p:ext>
    </p:extLst>
  </p:cSld>
  <p:clrMapOvr>
    <a:masterClrMapping/>
  </p:clrMapOvr>
</p:sldLayout>
</file>

<file path=ppt/slideLayouts/slideLayout1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641864"/>
      </p:ext>
    </p:extLst>
  </p:cSld>
  <p:clrMapOvr>
    <a:masterClrMapping/>
  </p:clrMapOvr>
</p:sldLayout>
</file>

<file path=ppt/slideLayouts/slideLayout1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341574"/>
      </p:ext>
    </p:extLst>
  </p:cSld>
  <p:clrMapOvr>
    <a:masterClrMapping/>
  </p:clrMapOvr>
</p:sldLayout>
</file>

<file path=ppt/slideLayouts/slideLayout1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544522"/>
      </p:ext>
    </p:extLst>
  </p:cSld>
  <p:clrMapOvr>
    <a:masterClrMapping/>
  </p:clrMapOvr>
</p:sldLayout>
</file>

<file path=ppt/slideLayouts/slideLayout1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575325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96" y="408319"/>
            <a:ext cx="8596668" cy="6041362"/>
          </a:xfrm>
        </p:spPr>
        <p:txBody>
          <a:bodyPr/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4400"/>
            </a:lvl2pPr>
            <a:lvl3pPr marL="914400" indent="0" algn="ctr">
              <a:buNone/>
              <a:defRPr sz="4400"/>
            </a:lvl3pPr>
            <a:lvl4pPr marL="1371600" indent="0" algn="ctr">
              <a:buNone/>
              <a:defRPr sz="4400"/>
            </a:lvl4pPr>
            <a:lvl5pPr marL="1828800" indent="0" algn="ctr">
              <a:buNone/>
              <a:defRPr sz="4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98229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314994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357499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540032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71639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052313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832682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44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Gráfico 9" descr="Óculos 3D com preenchimento sólido">
            <a:extLst>
              <a:ext uri="{FF2B5EF4-FFF2-40B4-BE49-F238E27FC236}">
                <a16:creationId xmlns:a16="http://schemas.microsoft.com/office/drawing/2014/main" id="{27286011-C50A-38B8-2828-D4F12D27C293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fb17d21557e400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6054b9221cc1472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57cb3cabea4e413c" /></Relationships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>
                <a:solidFill>
                  <a:schemeClr val="tx1"/>
                </a:solidFill>
              </a:rPr>
              <a:t>Seja o Centro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/>
          </p:nvPr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>
                <a:solidFill>
                  <a:schemeClr val="tx2"/>
                </a:solidFill>
              </a:rPr>
              <a:t>Por: Diante do Trono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o centro, seja o tudo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Em meu coração, Senhor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a vida em meu peito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Cada dia aqui e eternamente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Jesus, Jesus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o sol que me aquece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Em meu coração, Senhor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a força que me sustenta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Cada dia aqui e eternamente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Jesus, Jesus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Meu tesouro, minha razão de viver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Meu anseio é Te conhecer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Pois não há outro igual a Ti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 quem tenho eu além de Ti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És minha vida, és a fonte, Jesus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Jesus, Jesus</a:t>
            </a:r>
          </a:p>
        </p:txBody>
      </p:sp>
    </p:spTree>
  </p:cSld>
  <p:clrMapOvr>
    <a:masterClrMapping xmlns:a="http://schemas.openxmlformats.org/drawingml/2006/main"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Facetado</vt:lpstr>
      <vt:lpstr>Titulo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Cauê Carvalho dos Anjos</dc:creator>
  <cp:lastModifiedBy>Cauê Carvalho dos Anjos</cp:lastModifiedBy>
  <cp:revision>1</cp:revision>
  <dcterms:created xsi:type="dcterms:W3CDTF">2025-06-11T20:56:16Z</dcterms:created>
  <dcterms:modified xsi:type="dcterms:W3CDTF">2025-06-11T21:01:42Z</dcterms:modified>
</cp:coreProperties>
</file>