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eb19e894298a4b6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Grandes são as tuas obras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Vencedores por cristo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Grandes são as tuas obras</a:t>
            </a:r>
          </a:p>
          <a:p xmlns:a="http://schemas.openxmlformats.org/drawingml/2006/main">
            <a:pPr algn="ctr"/>
            <a:r>
              <a:rPr sz="3200"/>
              <a:t>Senhor todo poderoso</a:t>
            </a:r>
          </a:p>
          <a:p xmlns:a="http://schemas.openxmlformats.org/drawingml/2006/main">
            <a:pPr algn="ctr"/>
            <a:r>
              <a:rPr sz="3200"/>
              <a:t>Justos e verdadeiros são os teus caminhos</a:t>
            </a:r>
          </a:p>
          <a:p xmlns:a="http://schemas.openxmlformats.org/drawingml/2006/main">
            <a:pPr algn="ctr"/>
            <a:r>
              <a:rPr sz="3200"/>
              <a:t>Ó Rei das nações, quem não temerá</a:t>
            </a:r>
          </a:p>
          <a:p xmlns:a="http://schemas.openxmlformats.org/drawingml/2006/main">
            <a:pPr algn="ctr"/>
            <a:r>
              <a:rPr sz="3200"/>
              <a:t>Quem não glorificará teu nome</a:t>
            </a:r>
          </a:p>
          <a:p xmlns:a="http://schemas.openxmlformats.org/drawingml/2006/main">
            <a:pPr algn="ctr"/>
            <a:r>
              <a:rPr sz="3200"/>
              <a:t>Ó Rei das nações, quem não te louvará</a:t>
            </a:r>
          </a:p>
          <a:p xmlns:a="http://schemas.openxmlformats.org/drawingml/2006/main">
            <a:pPr algn="ctr"/>
            <a:r>
              <a:rPr sz="3200"/>
              <a:t>Pois só teu nome é santo</a:t>
            </a:r>
          </a:p>
          <a:p xmlns:a="http://schemas.openxmlformats.org/drawingml/2006/main">
            <a:pPr algn="ctr"/>
            <a:r>
              <a:rPr sz="3200"/>
              <a:t>Todas as nações virão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 adorarão diante de ti</a:t>
            </a:r>
          </a:p>
          <a:p xmlns:a="http://schemas.openxmlformats.org/drawingml/2006/main">
            <a:pPr algn="ctr"/>
            <a:r>
              <a:rPr sz="3200"/>
              <a:t>Pois os teus atos de justiça</a:t>
            </a:r>
          </a:p>
          <a:p xmlns:a="http://schemas.openxmlformats.org/drawingml/2006/main">
            <a:pPr algn="ctr"/>
            <a:r>
              <a:rPr sz="3200"/>
              <a:t>Se fizeram manifestos</a:t>
            </a:r>
          </a:p>
        </p:txBody>
      </p:sp>
    </p:spTree>
  </p:cSld>
  <p:clrMapOvr>
    <a:masterClrMapping xmlns:a="http://schemas.openxmlformats.org/drawingml/2006/main"/>
  </p:clrMapOvr>
</p:sld>
</file>