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f7414bb12c442e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Recebe a Honra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posso ver as multidões</a:t>
            </a:r>
          </a:p>
          <a:p xmlns:a="http://schemas.openxmlformats.org/drawingml/2006/main">
            <a:pPr algn="ctr"/>
            <a:r>
              <a:rPr sz="3200"/>
              <a:t>Prostradas aos Teus pés, oh Rei Jesus</a:t>
            </a:r>
          </a:p>
          <a:p xmlns:a="http://schemas.openxmlformats.org/drawingml/2006/main">
            <a:pPr algn="ctr"/>
            <a:r>
              <a:rPr sz="3200"/>
              <a:t>Eu posso ver, são mãos erguidas</a:t>
            </a:r>
          </a:p>
          <a:p xmlns:a="http://schemas.openxmlformats.org/drawingml/2006/main">
            <a:pPr algn="ctr"/>
            <a:r>
              <a:rPr sz="3200"/>
              <a:t>Em adoração a Ti, Jesus</a:t>
            </a:r>
          </a:p>
          <a:p xmlns:a="http://schemas.openxmlformats.org/drawingml/2006/main">
            <a:pPr algn="ctr"/>
            <a:r>
              <a:rPr sz="3200"/>
              <a:t>E em toda terra um novo canto</a:t>
            </a:r>
          </a:p>
          <a:p xmlns:a="http://schemas.openxmlformats.org/drawingml/2006/main">
            <a:pPr algn="ctr"/>
            <a:r>
              <a:rPr sz="3200"/>
              <a:t>Que exalta e glorifica a Ti, Jesus</a:t>
            </a:r>
          </a:p>
          <a:p xmlns:a="http://schemas.openxmlformats.org/drawingml/2006/main">
            <a:pPr algn="ctr"/>
            <a:r>
              <a:rPr sz="3200"/>
              <a:t>E em toda Terra um povo santo</a:t>
            </a:r>
          </a:p>
          <a:p xmlns:a="http://schemas.openxmlformats.org/drawingml/2006/main">
            <a:pPr algn="ctr"/>
            <a:r>
              <a:rPr sz="3200"/>
              <a:t>Que vive pra Ti, oh Rei Jesus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  <a:p xmlns:a="http://schemas.openxmlformats.org/drawingml/2006/main">
            <a:pPr algn="ctr"/>
            <a:r>
              <a:rPr sz="3200"/>
              <a:t>Eu posso ver as multidões</a:t>
            </a:r>
          </a:p>
          <a:p xmlns:a="http://schemas.openxmlformats.org/drawingml/2006/main">
            <a:pPr algn="ctr"/>
            <a:r>
              <a:rPr sz="3200"/>
              <a:t>Prostradas aos Teus pés, oh Rei Jesus</a:t>
            </a:r>
          </a:p>
          <a:p xmlns:a="http://schemas.openxmlformats.org/drawingml/2006/main">
            <a:pPr algn="ctr"/>
            <a:r>
              <a:rPr sz="3200"/>
              <a:t>Eu posso ver, são mãos erguidas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Em adoração a Ti, Jesus</a:t>
            </a:r>
          </a:p>
          <a:p xmlns:a="http://schemas.openxmlformats.org/drawingml/2006/main">
            <a:pPr algn="ctr"/>
            <a:r>
              <a:rPr sz="3200"/>
              <a:t>E em toda terra um novo canto</a:t>
            </a:r>
          </a:p>
          <a:p xmlns:a="http://schemas.openxmlformats.org/drawingml/2006/main">
            <a:pPr algn="ctr"/>
            <a:r>
              <a:rPr sz="3200"/>
              <a:t>Que exalta e glorifica a Ti, Jesus</a:t>
            </a:r>
          </a:p>
          <a:p xmlns:a="http://schemas.openxmlformats.org/drawingml/2006/main">
            <a:pPr algn="ctr"/>
            <a:r>
              <a:rPr sz="3200"/>
              <a:t>E em toda Terra um povo santo</a:t>
            </a:r>
          </a:p>
          <a:p xmlns:a="http://schemas.openxmlformats.org/drawingml/2006/main">
            <a:pPr algn="ctr"/>
            <a:r>
              <a:rPr sz="3200"/>
              <a:t>Que vive pra Ti, oh Rei Jesus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</p:txBody>
      </p:sp>
    </p:spTree>
  </p:cSld>
  <p:clrMapOvr>
    <a:masterClrMapping xmlns:a="http://schemas.openxmlformats.org/drawingml/2006/main"/>
  </p:clrMapOvr>
</p:sld>
</file>