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9d72e5da1ed74ec3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8" r:id="rId1"/>
  </p:sldMasterIdLst>
  <p:sldIdLst>
    <p:sldId xmlns:r="http://schemas.openxmlformats.org/officeDocument/2006/relationships" id="256" r:id="rId2"/>
    <p:sldId xmlns:r="http://schemas.openxmlformats.org/officeDocument/2006/relationships" id="257" r:id="rId3"/>
    <p:sldId xmlns:r="http://schemas.openxmlformats.org/officeDocument/2006/relationships" id="258" r:id="rId4"/>
    <p:sldId xmlns:r="http://schemas.openxmlformats.org/officeDocument/2006/relationships" id="259" r:id="rId5"/>
    <p:sldId xmlns:r="http://schemas.openxmlformats.org/officeDocument/2006/relationships" id="260" r:id="rId6"/>
  </p:sldIdLst>
  <p:sldSz cx="12192000" cy="6858000" type="screen16x9"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slide" Target="/ppt/slides/slide1.xml" Id="rId2" /><Relationship Type="http://schemas.openxmlformats.org/officeDocument/2006/relationships/slide" Target="/ppt/slides/slide2.xml" Id="rId3" /><Relationship Type="http://schemas.openxmlformats.org/officeDocument/2006/relationships/slide" Target="/ppt/slides/slide3.xml" Id="rId4" /><Relationship Type="http://schemas.openxmlformats.org/officeDocument/2006/relationships/slide" Target="/ppt/slides/slide4.xml" Id="rId5" /><Relationship Type="http://schemas.openxmlformats.org/officeDocument/2006/relationships/slide" Target="/ppt/slides/slide5.xml" Id="rId6" /></Relationships>
</file>

<file path=ppt/slideLayouts/slideLayout1.xml><?xml version="1.0" encoding="utf-8"?>
<p:sldLayout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Masters/slideMaster1.xml><?xml version="1.0" encoding="utf-8"?>
<p:sldMaster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</p:sldMaster>
</file>

<file path=ppt/slides/slide1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914400" y="1828800"/>
            <a:ext cx="10297200" cy="1368296"/>
          </a:xfrm>
        </p:spPr>
        <p:txBody>
          <a:bodyPr xmlns:a="http://schemas.openxmlformats.org/drawingml/2006/main" anchor="ctr"/>
          <a:lstStyle xmlns:a="http://schemas.openxmlformats.org/drawingml/2006/main"/>
          <a:p xmlns:a="http://schemas.openxmlformats.org/drawingml/2006/main">
            <a:pPr algn="ctr"/>
            <a:r>
              <a:rPr sz="4400" b="1"/>
              <a:t>Santo Pra Sempre</a:t>
            </a:r>
          </a:p>
        </p:txBody>
      </p:sp>
      <p:sp>
        <p:nvSpPr>
          <p:cNvPr id="3" name="Subtitle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3429000"/>
            <a:ext cx="10297200" cy="1000000"/>
          </a:xfrm>
        </p:spPr>
        <p:txBody>
          <a:bodyPr xmlns:a="http://schemas.openxmlformats.org/drawingml/2006/main" anchor="ctr"/>
          <a:lstStyle xmlns:a="http://schemas.openxmlformats.org/drawingml/2006/main"/>
          <a:p xmlns:a="http://schemas.openxmlformats.org/drawingml/2006/main">
            <a:pPr algn="ctr"/>
            <a:r>
              <a:rPr sz="2800"/>
              <a:t>Por: Ana Nobrega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As muitas gerações</a:t>
            </a:r>
          </a:p>
          <a:p xmlns:a="http://schemas.openxmlformats.org/drawingml/2006/main">
            <a:pPr algn="ctr"/>
            <a:r>
              <a:rPr sz="3200"/>
              <a:t>Rendidas em louvor</a:t>
            </a:r>
          </a:p>
          <a:p xmlns:a="http://schemas.openxmlformats.org/drawingml/2006/main">
            <a:pPr algn="ctr"/>
            <a:r>
              <a:rPr sz="3200"/>
              <a:t>Cantando ao Cordeiro uma canção</a:t>
            </a:r>
          </a:p>
          <a:p xmlns:a="http://schemas.openxmlformats.org/drawingml/2006/main">
            <a:pPr algn="ctr"/>
            <a:r>
              <a:rPr sz="3200"/>
              <a:t>Os que em Ti se foram</a:t>
            </a:r>
          </a:p>
          <a:p xmlns:a="http://schemas.openxmlformats.org/drawingml/2006/main">
            <a:pPr algn="ctr"/>
            <a:r>
              <a:rPr sz="3200"/>
              <a:t>E os que hão de crer</a:t>
            </a:r>
          </a:p>
          <a:p xmlns:a="http://schemas.openxmlformats.org/drawingml/2006/main">
            <a:pPr algn="ctr"/>
            <a:r>
              <a:rPr sz="3200"/>
              <a:t>Cantando ao Cordeiro uma canção</a:t>
            </a:r>
          </a:p>
          <a:p xmlns:a="http://schemas.openxmlformats.org/drawingml/2006/main">
            <a:pPr algn="ctr"/>
            <a:r>
              <a:rPr sz="3200"/>
              <a:t>Teu nome é o mais alto</a:t>
            </a:r>
          </a:p>
          <a:p xmlns:a="http://schemas.openxmlformats.org/drawingml/2006/main">
            <a:pPr algn="ctr"/>
            <a:r>
              <a:rPr sz="3200"/>
              <a:t>Teu nome é o maior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Teu nome é sobre todos</a:t>
            </a:r>
          </a:p>
          <a:p xmlns:a="http://schemas.openxmlformats.org/drawingml/2006/main">
            <a:pPr algn="ctr"/>
            <a:r>
              <a:rPr sz="3200"/>
              <a:t>Os tronos e domínios</a:t>
            </a:r>
          </a:p>
          <a:p xmlns:a="http://schemas.openxmlformats.org/drawingml/2006/main">
            <a:pPr algn="ctr"/>
            <a:r>
              <a:rPr sz="3200"/>
              <a:t>Governos e poderes</a:t>
            </a:r>
          </a:p>
          <a:p xmlns:a="http://schemas.openxmlformats.org/drawingml/2006/main">
            <a:pPr algn="ctr"/>
            <a:r>
              <a:rPr sz="3200"/>
              <a:t>Teu nome é sobre todos</a:t>
            </a:r>
          </a:p>
          <a:p xmlns:a="http://schemas.openxmlformats.org/drawingml/2006/main">
            <a:pPr algn="ctr"/>
            <a:r>
              <a:rPr sz="3200"/>
              <a:t>E os anjos clamam Santo</a:t>
            </a:r>
          </a:p>
          <a:p xmlns:a="http://schemas.openxmlformats.org/drawingml/2006/main">
            <a:pPr algn="ctr"/>
            <a:r>
              <a:rPr sz="3200"/>
              <a:t>Toda criação, Santo</a:t>
            </a:r>
          </a:p>
          <a:p xmlns:a="http://schemas.openxmlformats.org/drawingml/2006/main">
            <a:pPr algn="ctr"/>
            <a:r>
              <a:rPr sz="3200"/>
              <a:t>Exaltado És, Santo</a:t>
            </a:r>
          </a:p>
          <a:p xmlns:a="http://schemas.openxmlformats.org/drawingml/2006/main">
            <a:pPr algn="ctr"/>
            <a:r>
              <a:rPr sz="3200"/>
              <a:t>Santo pra sempre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Quem foi perdoado</a:t>
            </a:r>
          </a:p>
          <a:p xmlns:a="http://schemas.openxmlformats.org/drawingml/2006/main">
            <a:pPr algn="ctr"/>
            <a:r>
              <a:rPr sz="3200"/>
              <a:t>E redimido foi</a:t>
            </a:r>
          </a:p>
          <a:p xmlns:a="http://schemas.openxmlformats.org/drawingml/2006/main">
            <a:pPr algn="ctr"/>
            <a:r>
              <a:rPr sz="3200"/>
              <a:t>Cante ao Cordeiro uma canção</a:t>
            </a:r>
          </a:p>
          <a:p xmlns:a="http://schemas.openxmlformats.org/drawingml/2006/main">
            <a:pPr algn="ctr"/>
            <a:r>
              <a:rPr sz="3200"/>
              <a:t>Aquele que é livre</a:t>
            </a:r>
          </a:p>
          <a:p xmlns:a="http://schemas.openxmlformats.org/drawingml/2006/main">
            <a:pPr algn="ctr"/>
            <a:r>
              <a:rPr sz="3200"/>
              <a:t>E leva o Seu nome</a:t>
            </a:r>
          </a:p>
          <a:p xmlns:a="http://schemas.openxmlformats.org/drawingml/2006/main">
            <a:pPr algn="ctr"/>
            <a:r>
              <a:rPr sz="3200"/>
              <a:t>Cante ao Cordeiro uma canção</a:t>
            </a:r>
          </a:p>
          <a:p xmlns:a="http://schemas.openxmlformats.org/drawingml/2006/main">
            <a:pPr algn="ctr"/>
            <a:r>
              <a:rPr sz="3200"/>
              <a:t>Cantaremos para sempre, amém</a:t>
            </a:r>
          </a:p>
          <a:p xmlns:a="http://schemas.openxmlformats.org/drawingml/2006/main">
            <a:pPr algn="ctr"/>
            <a:r>
              <a:rPr sz="3200"/>
              <a:t>O Teu povo canta Santo</a:t>
            </a:r>
          </a:p>
        </p:txBody>
      </p:sp>
    </p:spTree>
  </p:cSld>
  <p:clrMapOvr>
    <a:masterClrMapping xmlns:a="http://schemas.openxmlformats.org/drawingml/2006/main"/>
  </p:clrMapOvr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Sim, ao Rei dos Reis, Santo</a:t>
            </a:r>
          </a:p>
          <a:p xmlns:a="http://schemas.openxmlformats.org/drawingml/2006/main">
            <a:pPr algn="ctr"/>
            <a:r>
              <a:rPr sz="3200"/>
              <a:t>Tu sempre serás Santo</a:t>
            </a:r>
          </a:p>
          <a:p xmlns:a="http://schemas.openxmlformats.org/drawingml/2006/main">
            <a:pPr algn="ctr"/>
            <a:r>
              <a:rPr sz="3200"/>
              <a:t>Santo pra sempre</a:t>
            </a:r>
          </a:p>
          <a:p xmlns:a="http://schemas.openxmlformats.org/drawingml/2006/main">
            <a:pPr algn="ctr"/>
            <a:r>
              <a:rPr sz="3200"/>
              <a:t>Tu sempre serás, Santo</a:t>
            </a:r>
          </a:p>
          <a:p xmlns:a="http://schemas.openxmlformats.org/drawingml/2006/main">
            <a:pPr algn="ctr"/>
            <a:r>
              <a:rPr sz="3200"/>
              <a:t>Santo pra sempre</a:t>
            </a:r>
          </a:p>
        </p:txBody>
      </p:sp>
    </p:spTree>
  </p:cSld>
  <p:clrMapOvr>
    <a:masterClrMapping xmlns:a="http://schemas.openxmlformats.org/drawingml/2006/main"/>
  </p:clrMapOvr>
</p:sld>
</file>