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343e756f11471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  <p:sldId xmlns:r="http://schemas.openxmlformats.org/officeDocument/2006/relationships" id="264" r:id="rId10"/>
    <p:sldId xmlns:r="http://schemas.openxmlformats.org/officeDocument/2006/relationships" id="265" r:id="rId11"/>
    <p:sldId xmlns:r="http://schemas.openxmlformats.org/officeDocument/2006/relationships" id="266" r:id="rId12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Relationship Type="http://schemas.openxmlformats.org/officeDocument/2006/relationships/slide" Target="/ppt/slides/slide9.xml" Id="rId10" /><Relationship Type="http://schemas.openxmlformats.org/officeDocument/2006/relationships/slide" Target="/ppt/slides/slide10.xml" Id="rId11" /><Relationship Type="http://schemas.openxmlformats.org/officeDocument/2006/relationships/slide" Target="/ppt/slides/slide11.xml" Id="rId12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Tu És Águas Purificadoras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Florianópolis House Of Prayer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quero beber da tua fonte</a:t>
            </a:r>
          </a:p>
          <a:p xmlns:a="http://schemas.openxmlformats.org/drawingml/2006/main">
            <a:pPr algn="ctr"/>
            <a:r>
              <a:rPr sz="3200"/>
              <a:t>Fonte de águas vivas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Junto ao poço estava eu</a:t>
            </a:r>
          </a:p>
          <a:p xmlns:a="http://schemas.openxmlformats.org/drawingml/2006/main">
            <a:pPr algn="ctr"/>
            <a:r>
              <a:rPr sz="3200"/>
              <a:t>Quando um homem judeu</a:t>
            </a:r>
          </a:p>
          <a:p xmlns:a="http://schemas.openxmlformats.org/drawingml/2006/main">
            <a:pPr algn="ctr"/>
            <a:r>
              <a:rPr sz="3200"/>
              <a:t>Viu a sede que havia em mim</a:t>
            </a:r>
          </a:p>
          <a:p xmlns:a="http://schemas.openxmlformats.org/drawingml/2006/main">
            <a:pPr algn="ctr"/>
            <a:r>
              <a:rPr sz="3200"/>
              <a:t>Sem me ouvir</a:t>
            </a:r>
          </a:p>
          <a:p xmlns:a="http://schemas.openxmlformats.org/drawingml/2006/main">
            <a:pPr algn="ctr"/>
            <a:r>
              <a:rPr sz="3200"/>
              <a:t>Conheceu e me ofereceu</a:t>
            </a:r>
          </a:p>
          <a:p xmlns:a="http://schemas.openxmlformats.org/drawingml/2006/main">
            <a:pPr algn="ctr"/>
            <a:r>
              <a:rPr sz="3200"/>
              <a:t>Uma água que jorra sem fim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 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Junto ao poço estava eu</a:t>
            </a:r>
          </a:p>
          <a:p xmlns:a="http://schemas.openxmlformats.org/drawingml/2006/main">
            <a:pPr algn="ctr"/>
            <a:r>
              <a:rPr sz="3200"/>
              <a:t>Quando um homem judeu</a:t>
            </a:r>
          </a:p>
          <a:p xmlns:a="http://schemas.openxmlformats.org/drawingml/2006/main">
            <a:pPr algn="ctr"/>
            <a:r>
              <a:rPr sz="3200"/>
              <a:t>Viu a sede que havia em mim</a:t>
            </a:r>
          </a:p>
          <a:p xmlns:a="http://schemas.openxmlformats.org/drawingml/2006/main">
            <a:pPr algn="ctr"/>
            <a:r>
              <a:rPr sz="3200"/>
              <a:t>Sem me ouvir</a:t>
            </a:r>
          </a:p>
          <a:p xmlns:a="http://schemas.openxmlformats.org/drawingml/2006/main">
            <a:pPr algn="ctr"/>
            <a:r>
              <a:rPr sz="3200"/>
              <a:t>Conheceu e me ofereceu</a:t>
            </a:r>
          </a:p>
          <a:p xmlns:a="http://schemas.openxmlformats.org/drawingml/2006/main">
            <a:pPr algn="ctr"/>
            <a:r>
              <a:rPr sz="3200"/>
              <a:t>Uma água que jorra sem fim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Quero beber do teu rio, Senhor</a:t>
            </a:r>
          </a:p>
          <a:p xmlns:a="http://schemas.openxmlformats.org/drawingml/2006/main">
            <a:pPr algn="ctr"/>
            <a:r>
              <a:rPr sz="3200"/>
              <a:t>Sacia minha sede, lava o meu interior</a:t>
            </a:r>
          </a:p>
          <a:p xmlns:a="http://schemas.openxmlformats.org/drawingml/2006/main">
            <a:pPr algn="ctr"/>
            <a:r>
              <a:rPr sz="3200"/>
              <a:t>Eu quero fluir em tuas águas</a:t>
            </a:r>
          </a:p>
          <a:p xmlns:a="http://schemas.openxmlformats.org/drawingml/2006/main">
            <a:pPr algn="ctr"/>
            <a:r>
              <a:rPr sz="3200"/>
              <a:t>Eu quero beber da tua fonte</a:t>
            </a:r>
          </a:p>
          <a:p xmlns:a="http://schemas.openxmlformats.org/drawingml/2006/main">
            <a:pPr algn="ctr"/>
            <a:r>
              <a:rPr sz="3200"/>
              <a:t>Fonte de águas vivas</a:t>
            </a:r>
          </a:p>
          <a:p xmlns:a="http://schemas.openxmlformats.org/drawingml/2006/main">
            <a:pPr algn="ctr"/>
            <a:r>
              <a:rPr sz="3200"/>
              <a:t>Quero beber do teu rio, Senhor</a:t>
            </a:r>
          </a:p>
          <a:p xmlns:a="http://schemas.openxmlformats.org/drawingml/2006/main">
            <a:pPr algn="ctr"/>
            <a:r>
              <a:rPr sz="3200"/>
              <a:t>Sacia minha sede, lava o meu interior</a:t>
            </a:r>
          </a:p>
          <a:p xmlns:a="http://schemas.openxmlformats.org/drawingml/2006/main">
            <a:pPr algn="ctr"/>
            <a:r>
              <a:rPr sz="3200"/>
              <a:t>Eu quero fluir em tuas águas</a:t>
            </a:r>
          </a:p>
        </p:txBody>
      </p:sp>
    </p:spTree>
  </p:cSld>
  <p:clrMapOvr>
    <a:masterClrMapping xmlns:a="http://schemas.openxmlformats.org/drawingml/2006/main"/>
  </p:clrMapOvr>
</p:sld>
</file>