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Masters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f4a0e16023b4d2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  <p:notesSz cx="12192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 type="title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4400" b="1"/>
          </a:p>
        </p:txBody>
      </p:sp>
      <p:sp>
        <p:nvSpPr>
          <p:cNvPr id="3" name="Subtitle 2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2800"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blank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Content Placeholder 1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endParaRPr lang="en-US" sz="3200"/>
          </a:p>
        </p:txBody>
      </p:sp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1.xml" Id="rId1" /><Relationship Type="http://schemas.openxmlformats.org/officeDocument/2006/relationships/slideLayout" Target="/ppt/slideLayouts/slideLayout1.xml" Id="rId2" /><Relationship Type="http://schemas.openxmlformats.org/officeDocument/2006/relationships/slideLayout" Target="/ppt/slideLayouts/slideLayout2.xml" Id="rId3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>
        <p:nvSpPr>
          <p:cNvPr id="3" name="Content Placeholder 2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2"/>
    <p:sldLayoutId xmlns:r="http://schemas.openxmlformats.org/officeDocument/2006/relationships" id="2147483650" r:id="rId3"/>
  </p:sldLayoutIdLst>
</p:sldMaster>
</file>

<file path=ppt/slideMasters/theme/theme1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366A7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fillStyleLst>
      <a:lnStyleLst>
        <a:ln w="9525">
          <a:solidFill>
            <a:schemeClr val="phClr"/>
          </a:solidFill>
          <a:prstDash val="solid"/>
        </a:ln>
        <a:ln w="25400">
          <a:solidFill>
            <a:schemeClr val="phClr"/>
          </a:solidFill>
        </a:ln>
        <a:ln w="38100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3283981e862488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c330aeb1ee3a4f6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0d0fb3f7f5a34b2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7fb952d96cef428e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9e71e1a8001e45e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4c471a324cd7423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3650657ba46b438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07e8e5662a9b4679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A rua e o Mundo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Amor veio a nós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um de nós se deu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dizer ao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o reino vem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entre os povos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Já posso ouvir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Aqueles que louvam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rei dos reis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eu a anunciar teu reino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justiça e amor governas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posso compreender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rendo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Erguerei a minha voz para dizer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Amor veio a nós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um de nós se deu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dizer ao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o reino vem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entre os povos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Já posso ouvir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Aqueles que louvam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eu a anunciar teu reino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justiça e amor governas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posso compreender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rendo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Erguerei a minha voz para dizer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</p:txBody>
      </p:sp>
    </p:spTree>
  </p:cSld>
  <p:clrMapOvr>
    <a:masterClrMapping xmlns:a="http://schemas.openxmlformats.org/drawingml/2006/main"/>
  </p:clrMapOvr>
</p:sld>
</file>