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Masters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9e82cff27e774fea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  <p:notesSz cx="12192000" cy="9144000"/>
  <p:defaultTextStyle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 type="title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4400" b="1"/>
          </a:p>
        </p:txBody>
      </p:sp>
      <p:sp>
        <p:nvSpPr>
          <p:cNvPr id="3" name="Subtitle 2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endParaRPr lang="en-US" sz="2800"/>
          </a:p>
        </p:txBody>
      </p:sp>
    </p:spTree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blank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Content Placeholder 1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endParaRPr lang="en-US" sz="3200"/>
          </a:p>
        </p:txBody>
      </p:sp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slideMasters/theme/theme1.xml" Id="rId1" /><Relationship Type="http://schemas.openxmlformats.org/officeDocument/2006/relationships/slideLayout" Target="/ppt/slideLayouts/slideLayout1.xml" Id="rId2" /><Relationship Type="http://schemas.openxmlformats.org/officeDocument/2006/relationships/slideLayout" Target="/ppt/slideLayouts/slideLayout2.xml" Id="rId3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nvGrpSpPr/>
        <p:nvPr/>
      </p:nvGrpSpPr>
      <p:grpSpPr>
        <a:xfrm xmlns:a="http://schemas.openxmlformats.org/drawingml/2006/main"/>
      </p:grpSpPr>
      <p:sp>
        <p:nvSpPr>
          <p:cNvPr id="2" name="Title Placeholder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  <p:sp>
        <p:nvSpPr>
          <p:cNvPr id="3" name="Content Placeholder 2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xmlns:r="http://schemas.openxmlformats.org/officeDocument/2006/relationships" id="2147483649" r:id="rId2"/>
    <p:sldLayoutId xmlns:r="http://schemas.openxmlformats.org/officeDocument/2006/relationships" id="2147483650" r:id="rId3"/>
  </p:sldLayoutIdLst>
</p:sldMaster>
</file>

<file path=ppt/slideMasters/theme/theme1.xml><?xml version="1.0" encoding="utf-8"?>
<a:theme xmlns:a="http://schemas.openxmlformats.org/drawingml/2006/main" name="Office Theme">
  <a:themeElements>
    <a:clrScheme name="Office">
      <a:dk1>
        <a:sysClr val="windowText"/>
      </a:dk1>
      <a:lt1>
        <a:sysClr val="window"/>
      </a:lt1>
      <a:dk2>
        <a:srgbClr val="1F497D"/>
      </a:dk2>
      <a:lt2>
        <a:srgbClr val="EEECE1"/>
      </a:lt2>
      <a:accent1>
        <a:srgbClr val="4F81BD"/>
      </a:accent1>
      <a:accent2>
        <a:srgbClr val="F79646"/>
      </a:accent2>
      <a:accent3>
        <a:srgbClr val="9BBB59"/>
      </a:accent3>
      <a:accent4>
        <a:srgbClr val="8064A2"/>
      </a:accent4>
      <a:accent5>
        <a:srgbClr val="4BACC6"/>
      </a:accent5>
      <a:accent6>
        <a:srgbClr val="F366A7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fillStyleLst>
      <a:lnStyleLst>
        <a:ln w="9525">
          <a:solidFill>
            <a:schemeClr val="phClr"/>
          </a:solidFill>
          <a:prstDash val="solid"/>
        </a:ln>
        <a:ln w="25400">
          <a:solidFill>
            <a:schemeClr val="phClr"/>
          </a:solidFill>
        </a:ln>
        <a:ln w="38100">
          <a:solidFill>
            <a:schemeClr val="phClr"/>
          </a:solidFill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  <a:gradFill>
          <a:gsLst>
            <a:gs pos="0">
              <a:schemeClr val="phClr"/>
            </a:gs>
            <a:gs pos="100000">
              <a:schemeClr val="phClr"/>
            </a:gs>
          </a:gsLst>
          <a:lin ang="5400000" scaled="1"/>
        </a:gradFill>
      </a:bgFillStyleLst>
    </a:fmtScheme>
  </a:themeElements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7f813f9608b4e9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a875378082cf4d6e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8e93212e7ee044de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228cfc5dbf7b424c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65c438784c5e4a6f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a939d23c22f649eb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5465464cbd214ef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d746db9cf2b343d9" /></Relationships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>
                <a:solidFill>
                  <a:schemeClr val="tx1"/>
                </a:solidFill>
              </a:rPr>
              <a:t>Santo Pra Sempre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>
            <p:ph type="subTitle"/>
          </p:nvPr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>
                <a:solidFill>
                  <a:schemeClr val="tx2"/>
                </a:solidFill>
              </a:rPr>
              <a:t>Por: Fernandinho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As muitas gerações rendidas em louvor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Cantando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que em Ti se foram e os que hão de crer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Cantando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Quem foi perdoado e redimido foi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Cante ao cordeiro uma canção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Aquele que é livre e leva o Seu nome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Cante ao cordeiro uma canção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Cantaremos para sempre, e amém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Teu povo canta: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Sim, ao Rei dos Reis,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mais alto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o maior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Os tronos e domínios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Governos e poderes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Teu nome é sobre todos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 os anjos clamam: San___to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Toda criação: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Exaltado És,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O Teu povo canta: San___to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Sim, ao Rei dos Reis,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Tu sempre serás Santo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>
            <p:ph type="body"/>
          </p:nvPr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>
                <a:solidFill>
                  <a:schemeClr val="tx1"/>
                </a:solidFill>
              </a:rPr>
              <a:t>Santo pra sempre</a:t>
            </a:r>
          </a:p>
        </p:txBody>
      </p:sp>
    </p:spTree>
  </p:cSld>
  <p:clrMapOvr>
    <a:masterClrMapping xmlns:a="http://schemas.openxmlformats.org/drawingml/2006/main"/>
  </p:clrMapOvr>
</p:sld>
</file>