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Masters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8fc555a1a844e2d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</p:sldIdLst>
  <p:sldSz cx="12192000" cy="6858000" type="screen16x9"/>
  <p:notesSz cx="12192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/Relationships>
</file>

<file path=ppt/slideLayouts/slideLayout1.xml><?xml version="1.0" encoding="utf-8"?>
<p:sldLayout xmlns:p="http://schemas.openxmlformats.org/presentationml/2006/main" type="title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4400" b="1"/>
          </a:p>
        </p:txBody>
      </p:sp>
      <p:sp>
        <p:nvSpPr>
          <p:cNvPr id="3" name="Subtitle 2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2800"/>
          </a:p>
        </p:txBody>
      </p:sp>
    </p:spTree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blank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Content Placeholder 1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endParaRPr lang="en-US" sz="3200"/>
          </a:p>
        </p:txBody>
      </p:sp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Masters/theme/theme1.xml" Id="rId1" /><Relationship Type="http://schemas.openxmlformats.org/officeDocument/2006/relationships/slideLayout" Target="/ppt/slideLayouts/slideLayout1.xml" Id="rId2" /><Relationship Type="http://schemas.openxmlformats.org/officeDocument/2006/relationships/slideLayout" Target="/ppt/slideLayouts/slideLayout2.xml" Id="rId3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>
        <p:nvSpPr>
          <p:cNvPr id="3" name="Content Placeholder 2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2"/>
    <p:sldLayoutId xmlns:r="http://schemas.openxmlformats.org/officeDocument/2006/relationships" id="2147483650" r:id="rId3"/>
  </p:sldLayoutIdLst>
</p:sldMaster>
</file>

<file path=ppt/slideMasters/theme/theme1.xml><?xml version="1.0" encoding="utf-8"?>
<a:theme xmlns:a="http://schemas.openxmlformats.org/drawingml/2006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F7964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366A7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fillStyleLst>
      <a:lnStyleLst>
        <a:ln w="9525">
          <a:solidFill>
            <a:schemeClr val="phClr"/>
          </a:solidFill>
          <a:prstDash val="solid"/>
        </a:ln>
        <a:ln w="25400">
          <a:solidFill>
            <a:schemeClr val="phClr"/>
          </a:solidFill>
        </a:ln>
        <a:ln w="38100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bgFillStyleLst>
    </a:fmtScheme>
  </a:themeElements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bfa5d5c3a1a4ba7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3cc964187f82411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8cb9dd72cbc84ec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b0ec2f46763e4723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Seja o Centro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Adoradores Novo Tempo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em Suas mãos detêm a força e todo o poder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promete a vida eterna a todo o que Nele crê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quem nos guarda e, que operando, quem impedirá?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guarda de Israel clamamos: Ouça nossa voz aqui!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Seu reino!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sua glória, Deus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em Suas mãos detêm a força e todo o poder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promete a vida eterna a todo o que Nele crê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Ele quem nos guarda e, que operando, quem impedirá?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guarda de Israel clamamos: Ouça nossa voz aqui!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Seu reino!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sua glória, Deus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Seu reino!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Reine em nós! Venha a nós sua glória, Deus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