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Masters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72fbaea54fb4ac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</p:sldIdLst>
  <p:sldSz cx="12192000" cy="6858000" type="screen16x9"/>
  <p:notesSz cx="12192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/Relationships>
</file>

<file path=ppt/slideLayouts/slideLayout1.xml><?xml version="1.0" encoding="utf-8"?>
<p:sldLayout xmlns:p="http://schemas.openxmlformats.org/presentationml/2006/main" type="title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endParaRPr lang="en-US" sz="4400" b="1"/>
          </a:p>
        </p:txBody>
      </p:sp>
      <p:sp>
        <p:nvSpPr>
          <p:cNvPr id="3" name="Subtitle 2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endParaRPr lang="en-US" sz="2800"/>
          </a:p>
        </p:txBody>
      </p:sp>
    </p:spTree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blank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Content Placeholder 1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endParaRPr lang="en-US" sz="3200"/>
          </a:p>
        </p:txBody>
      </p:sp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Masters/theme/theme1.xml" Id="rId1" /><Relationship Type="http://schemas.openxmlformats.org/officeDocument/2006/relationships/slideLayout" Target="/ppt/slideLayouts/slideLayout1.xml" Id="rId2" /><Relationship Type="http://schemas.openxmlformats.org/officeDocument/2006/relationships/slideLayout" Target="/ppt/slideLayouts/slideLayout2.xml" Id="rId3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>
        <p:nvSpPr>
          <p:cNvPr id="3" name="Content Placeholder 2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2"/>
    <p:sldLayoutId xmlns:r="http://schemas.openxmlformats.org/officeDocument/2006/relationships" id="2147483650" r:id="rId3"/>
  </p:sldLayoutIdLst>
</p:sldMaster>
</file>

<file path=ppt/slideMasters/theme/theme1.xml><?xml version="1.0" encoding="utf-8"?>
<a:theme xmlns:a="http://schemas.openxmlformats.org/drawingml/2006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F7964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366A7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</a:fillStyleLst>
      <a:lnStyleLst>
        <a:ln w="9525">
          <a:solidFill>
            <a:schemeClr val="phClr"/>
          </a:solidFill>
          <a:prstDash val="solid"/>
        </a:ln>
        <a:ln w="25400">
          <a:solidFill>
            <a:schemeClr val="phClr"/>
          </a:solidFill>
        </a:ln>
        <a:ln w="38100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</a:bgFillStyleLst>
    </a:fmtScheme>
  </a:themeElements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42734c655f64bbc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3b0d2a45b41f434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8cb65ea10f4d479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efcd19a543544b0d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Tua Graça Me Basta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Davi Sacer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não preciso ser reconhecido por ninguém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 minha glória é fazer com que conheçam a Ti.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que diminua eu pra que Tu cresças, Senhor, mais e mais.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como os serafins que cobrem o rosto ante a Ti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Escondo o rosto pra que vejam Tua face em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que diminua eu, pra que Tu cresças Senhor, mais e mais.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No Santo dos santos a fumaça me esconde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Só Teus olhos me vêem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Debaixo de Tuas asas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o meu abrigo, meu lugar secreto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Só Tua graça me basta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Tua presença é o meu prazer.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não preciso ser reconhecido por ninguém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 minha glória é fazer com que conheçam a Ti.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que diminua eu pra que Tu cresças, Senhor, mais e mais.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como os serafins que cobrem o rosto ante a Ti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Escondo o rosto pra que vejam Tua face em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que diminua eu, pra que Tu cresças Senhor, mais e mais.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No Santo dos santos a fumaça me esconde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Só Teus olhos me vêem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Debaixo de Tuas asas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o meu abrigo, meu lugar secreto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Só Tua graça me basta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Tua presença é o meu prazer.</a:t>
            </a:r>
          </a:p>
        </p:txBody>
      </p:sp>
    </p:spTree>
  </p:cSld>
  <p:clrMapOvr>
    <a:masterClrMapping xmlns:a="http://schemas.openxmlformats.org/drawingml/2006/main"/>
  </p:clrMapOvr>
</p:sld>
</file>