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5497e8af8b947d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6fe2f71e19f469c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a3a1728745f456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8f1b084c40044c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ba9b768abd24ee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ca77b4b624e4d25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A Luz do Teu Rosto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Comunidade Evangélica de Maringá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luz do teu rosto resplandeceu sobre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graça como um rio transbordou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Fui atraído pelo teu imenso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precioso sangue me purificou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Encheste minha vida, meu coração de alegria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presença é real dentro de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palavra ilumina o meu caminho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Sou guiado pelo teu espirito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Encheste minha vida, meu coração de alegria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presença é real dentro de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palavra ilumina o meu caminho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Sou guiado pelo teu espirito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alto,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alto,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 eu vou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