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Relationship Type="http://schemas.openxmlformats.org/officeDocument/2006/relationships/slide" Target="/ppt/slides/slide7.xml" Id="rId14" /><Relationship Type="http://schemas.openxmlformats.org/officeDocument/2006/relationships/slide" Target="/ppt/slides/slide8.xml" Id="rId15" /><Relationship Type="http://schemas.openxmlformats.org/officeDocument/2006/relationships/slide" Target="/ppt/slides/slide9.xml" Id="rId16" /><Relationship Type="http://schemas.openxmlformats.org/officeDocument/2006/relationships/slide" Target="/ppt/slides/slide10.xml" Id="rId17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e795227fdb6c4ed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11411d477cc4eb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3f098fa0b80f445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2487298b181e481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0ea1793c936842ea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bcd8228d8b6b4dad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f098c4ae582640b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3faad066cd4143dd" /></Relationships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Faz notórios seus caminhos desde a criação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Aos que o temem manifesta o seu eterno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ele quem enche a minha boca de adoração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Renova as minhas forças quando fraco estou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Faz notórios seus caminhos desde a criação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Aos que o temem manifesta o seu eterno amor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Salmos 103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Com Cristo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Bendiga ó minh'alma ao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tudo que há em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Bendiga o teu santo nome é ele que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Perdoa os pecados e sara toda dor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Bendiga ó minh'alma ao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se recorde, de todos os teus benefícios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Pois é Ele quem redime a vida da perdição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ele que enche a minha boca de adoração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Renova as minhas forças quando fraco estou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Faz notórios os seus caminhos desde a criação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que temem manifesta o teu eterno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Aleluia louva ó minh'alma ao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Entoa-lhe o espontâneo louvor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 oferta dos meus lábios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Aleluia louva ó minh'alma ao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Entoa-lhe o puro louvor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nasce do meu coração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Bendiga ó minh'alma ao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tudo que há em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Bendiga o teu santo nome é ele que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Perdoa os pecados e sara toda dor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Bendiga ó minh'alma ao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se recorde, de todos os teus benefícios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Pois é Ele quem redime a vida da perdição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ele que enche a minha boca de adoração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Renova as minhas forças quando fraco estou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Faz notórios os seus caminhos desde a criação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que temem manifesta o teu eterno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Aleluia louva ó minh'alma ao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Entoa-lhe o espontâneo louvor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 oferta dos meus lábios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Aleluia louva ó minh'alma ao Senhor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Entoa-lhe o puro louvor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nasce do meu coração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Ô, Ô, Ô O Ô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Ô, Ô, Ô O Ô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Ô, Ô, Ô O Ô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Ô, Ô, Ô O Ô, Ô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 óh minh'alma ao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 óh minh'alma ao Senhor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 óh minh'alma ao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Bendiga-lhe o Seu Santo Nome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 óh minh'alma ao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 óh minh'alma ao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 óh minh'alma ao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Ô, Ô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ele quem enche a minha boca de adoração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Renova as minhas forças quando fraco estou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