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7b5f0fe08f5406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  <p:sldId xmlns:r="http://schemas.openxmlformats.org/officeDocument/2006/relationships" id="260" r:id="rId6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É o teu povo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ipalpha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É o teu povo aqui presente</a:t>
            </a:r>
          </a:p>
          <a:p xmlns:a="http://schemas.openxmlformats.org/drawingml/2006/main">
            <a:pPr algn="ctr"/>
            <a:r>
              <a:rPr sz="3200"/>
              <a:t>Todos numa só voz</a:t>
            </a:r>
          </a:p>
          <a:p xmlns:a="http://schemas.openxmlformats.org/drawingml/2006/main">
            <a:pPr algn="ctr"/>
            <a:r>
              <a:rPr sz="3200"/>
              <a:t>Declarando que só tu és grande</a:t>
            </a:r>
          </a:p>
          <a:p xmlns:a="http://schemas.openxmlformats.org/drawingml/2006/main">
            <a:pPr algn="ctr"/>
            <a:r>
              <a:rPr sz="3200"/>
              <a:t>Exaltamos, teu doce nome</a:t>
            </a:r>
          </a:p>
          <a:p xmlns:a="http://schemas.openxmlformats.org/drawingml/2006/main">
            <a:pPr algn="ctr"/>
            <a:r>
              <a:rPr sz="3200"/>
              <a:t>Pelo amor, pela cruz, por teu filho Jesus</a:t>
            </a:r>
          </a:p>
          <a:p xmlns:a="http://schemas.openxmlformats.org/drawingml/2006/main">
            <a:pPr algn="ctr"/>
            <a:r>
              <a:rPr sz="3200"/>
              <a:t>Pois és santo, sim és digno</a:t>
            </a:r>
          </a:p>
          <a:p xmlns:a="http://schemas.openxmlformats.org/drawingml/2006/main">
            <a:pPr algn="ctr"/>
            <a:r>
              <a:rPr sz="3200"/>
              <a:t>De louvor e de ser adorado</a:t>
            </a:r>
          </a:p>
          <a:p xmlns:a="http://schemas.openxmlformats.org/drawingml/2006/main">
            <a:pPr algn="ctr"/>
            <a:r>
              <a:rPr sz="3200"/>
              <a:t>És bondoso, pai querido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Dentre todas as coisas</a:t>
            </a:r>
          </a:p>
          <a:p xmlns:a="http://schemas.openxmlformats.org/drawingml/2006/main">
            <a:pPr algn="ctr"/>
            <a:r>
              <a:rPr sz="3200"/>
              <a:t>Tu és verdadeiro Senhor</a:t>
            </a:r>
          </a:p>
          <a:p xmlns:a="http://schemas.openxmlformats.org/drawingml/2006/main">
            <a:pPr algn="ctr"/>
            <a:r>
              <a:rPr sz="3200"/>
              <a:t>É o teu povo aqui presente</a:t>
            </a:r>
          </a:p>
          <a:p xmlns:a="http://schemas.openxmlformats.org/drawingml/2006/main">
            <a:pPr algn="ctr"/>
            <a:r>
              <a:rPr sz="3200"/>
              <a:t>Todos numa só voz</a:t>
            </a:r>
          </a:p>
          <a:p xmlns:a="http://schemas.openxmlformats.org/drawingml/2006/main">
            <a:pPr algn="ctr"/>
            <a:r>
              <a:rPr sz="3200"/>
              <a:t>Declarando que só tu és grande</a:t>
            </a:r>
          </a:p>
          <a:p xmlns:a="http://schemas.openxmlformats.org/drawingml/2006/main">
            <a:pPr algn="ctr"/>
            <a:r>
              <a:rPr sz="3200"/>
              <a:t>Exaltamos, teu doce nome</a:t>
            </a:r>
          </a:p>
          <a:p xmlns:a="http://schemas.openxmlformats.org/drawingml/2006/main">
            <a:pPr algn="ctr"/>
            <a:r>
              <a:rPr sz="3200"/>
              <a:t>Pelo amor, pela cruz, por teu filho Jesus</a:t>
            </a:r>
          </a:p>
          <a:p xmlns:a="http://schemas.openxmlformats.org/drawingml/2006/main">
            <a:pPr algn="ctr"/>
            <a:r>
              <a:rPr sz="3200"/>
              <a:t>Pois és santo, sim és digno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De louvor e de ser adorado</a:t>
            </a:r>
          </a:p>
          <a:p xmlns:a="http://schemas.openxmlformats.org/drawingml/2006/main">
            <a:pPr algn="ctr"/>
            <a:r>
              <a:rPr sz="3200"/>
              <a:t>És bondoso, pai querido</a:t>
            </a:r>
          </a:p>
          <a:p xmlns:a="http://schemas.openxmlformats.org/drawingml/2006/main">
            <a:pPr algn="ctr"/>
            <a:r>
              <a:rPr sz="3200"/>
              <a:t>Dentre todas as coisas</a:t>
            </a:r>
          </a:p>
          <a:p xmlns:a="http://schemas.openxmlformats.org/drawingml/2006/main">
            <a:pPr algn="ctr"/>
            <a:r>
              <a:rPr sz="3200"/>
              <a:t>Tu és verdadeiro Senhor</a:t>
            </a:r>
          </a:p>
          <a:p xmlns:a="http://schemas.openxmlformats.org/drawingml/2006/main">
            <a:pPr algn="ctr"/>
            <a:r>
              <a:rPr sz="3200"/>
              <a:t>Pois és santo, sim és digno</a:t>
            </a:r>
          </a:p>
          <a:p xmlns:a="http://schemas.openxmlformats.org/drawingml/2006/main">
            <a:pPr algn="ctr"/>
            <a:r>
              <a:rPr sz="3200"/>
              <a:t>De louvor e de ser adorado</a:t>
            </a:r>
          </a:p>
          <a:p xmlns:a="http://schemas.openxmlformats.org/drawingml/2006/main">
            <a:pPr algn="ctr"/>
            <a:r>
              <a:rPr sz="3200"/>
              <a:t>És bondoso, pai querido</a:t>
            </a:r>
          </a:p>
          <a:p xmlns:a="http://schemas.openxmlformats.org/drawingml/2006/main">
            <a:pPr algn="ctr"/>
            <a:r>
              <a:rPr sz="3200"/>
              <a:t>Dentre todas as coisas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Tu és verdadeiro Senhor</a:t>
            </a:r>
          </a:p>
        </p:txBody>
      </p:sp>
    </p:spTree>
  </p:cSld>
  <p:clrMapOvr>
    <a:masterClrMapping xmlns:a="http://schemas.openxmlformats.org/drawingml/2006/main"/>
  </p:clrMapOvr>
</p:sld>
</file>