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d9e59b40fcb14cc8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  <p:sldId xmlns:r="http://schemas.openxmlformats.org/officeDocument/2006/relationships" id="257" r:id="rId3"/>
    <p:sldId xmlns:r="http://schemas.openxmlformats.org/officeDocument/2006/relationships" id="258" r:id="rId4"/>
    <p:sldId xmlns:r="http://schemas.openxmlformats.org/officeDocument/2006/relationships" id="259" r:id="rId5"/>
    <p:sldId xmlns:r="http://schemas.openxmlformats.org/officeDocument/2006/relationships" id="260" r:id="rId6"/>
    <p:sldId xmlns:r="http://schemas.openxmlformats.org/officeDocument/2006/relationships" id="261" r:id="rId7"/>
    <p:sldId xmlns:r="http://schemas.openxmlformats.org/officeDocument/2006/relationships" id="262" r:id="rId8"/>
    <p:sldId xmlns:r="http://schemas.openxmlformats.org/officeDocument/2006/relationships" id="263" r:id="rId9"/>
  </p:sldIdLst>
  <p:sldSz cx="12192000" cy="6858000" type="screen16x9"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" Target="/ppt/slides/slide1.xml" Id="rId2" /><Relationship Type="http://schemas.openxmlformats.org/officeDocument/2006/relationships/slide" Target="/ppt/slides/slide2.xml" Id="rId3" /><Relationship Type="http://schemas.openxmlformats.org/officeDocument/2006/relationships/slide" Target="/ppt/slides/slide3.xml" Id="rId4" /><Relationship Type="http://schemas.openxmlformats.org/officeDocument/2006/relationships/slide" Target="/ppt/slides/slide4.xml" Id="rId5" /><Relationship Type="http://schemas.openxmlformats.org/officeDocument/2006/relationships/slide" Target="/ppt/slides/slide5.xml" Id="rId6" /><Relationship Type="http://schemas.openxmlformats.org/officeDocument/2006/relationships/slide" Target="/ppt/slides/slide6.xml" Id="rId7" /><Relationship Type="http://schemas.openxmlformats.org/officeDocument/2006/relationships/slide" Target="/ppt/slides/slide7.xml" Id="rId8" /><Relationship Type="http://schemas.openxmlformats.org/officeDocument/2006/relationships/slide" Target="/ppt/slides/slide8.xml" Id="rId9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</p:sldMaster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/>
              <a:t>A rua e o Mundo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/>
              <a:t>Por: IPALPHA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O Amor veio a nós</a:t>
            </a:r>
          </a:p>
          <a:p xmlns:a="http://schemas.openxmlformats.org/drawingml/2006/main">
            <a:pPr algn="ctr"/>
            <a:r>
              <a:rPr sz="3200"/>
              <a:t>E como um de nós se deu</a:t>
            </a:r>
          </a:p>
          <a:p xmlns:a="http://schemas.openxmlformats.org/drawingml/2006/main">
            <a:pPr algn="ctr"/>
            <a:r>
              <a:rPr sz="3200"/>
              <a:t>Pra dizer ao mundo</a:t>
            </a:r>
          </a:p>
          <a:p xmlns:a="http://schemas.openxmlformats.org/drawingml/2006/main">
            <a:pPr algn="ctr"/>
            <a:r>
              <a:rPr sz="3200"/>
              <a:t>Que o reino vem</a:t>
            </a:r>
          </a:p>
          <a:p xmlns:a="http://schemas.openxmlformats.org/drawingml/2006/main">
            <a:pPr algn="ctr"/>
            <a:r>
              <a:rPr sz="3200"/>
              <a:t>E entre os povos</a:t>
            </a:r>
          </a:p>
          <a:p xmlns:a="http://schemas.openxmlformats.org/drawingml/2006/main">
            <a:pPr algn="ctr"/>
            <a:r>
              <a:rPr sz="3200"/>
              <a:t>Já posso ouvir</a:t>
            </a:r>
          </a:p>
          <a:p xmlns:a="http://schemas.openxmlformats.org/drawingml/2006/main">
            <a:pPr algn="ctr"/>
            <a:r>
              <a:rPr sz="3200"/>
              <a:t>Aqueles que louvam</a:t>
            </a:r>
          </a:p>
          <a:p xmlns:a="http://schemas.openxmlformats.org/drawingml/2006/main">
            <a:pPr algn="ctr"/>
            <a:r>
              <a:rPr sz="3200"/>
              <a:t>O rei dos reis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Seja eu a anunciar teu reino</a:t>
            </a:r>
          </a:p>
          <a:p xmlns:a="http://schemas.openxmlformats.org/drawingml/2006/main">
            <a:pPr algn="ctr"/>
            <a:r>
              <a:rPr sz="3200"/>
              <a:t>Com justiça e amor governas</a:t>
            </a:r>
          </a:p>
          <a:p xmlns:a="http://schemas.openxmlformats.org/drawingml/2006/main">
            <a:pPr algn="ctr"/>
            <a:r>
              <a:rPr sz="3200"/>
              <a:t>Eu não posso compreender</a:t>
            </a:r>
          </a:p>
          <a:p xmlns:a="http://schemas.openxmlformats.org/drawingml/2006/main">
            <a:pPr algn="ctr"/>
            <a:r>
              <a:rPr sz="3200"/>
              <a:t>Me rendo</a:t>
            </a:r>
          </a:p>
          <a:p xmlns:a="http://schemas.openxmlformats.org/drawingml/2006/main">
            <a:pPr algn="ctr"/>
            <a:r>
              <a:rPr sz="3200"/>
              <a:t>Erguerei a minha voz para dizer</a:t>
            </a:r>
          </a:p>
          <a:p xmlns:a="http://schemas.openxmlformats.org/drawingml/2006/main">
            <a:pPr algn="ctr"/>
            <a:r>
              <a:rPr sz="3200"/>
              <a:t>Por onde for</a:t>
            </a:r>
          </a:p>
          <a:p xmlns:a="http://schemas.openxmlformats.org/drawingml/2006/main">
            <a:pPr algn="ctr"/>
            <a:r>
              <a:rPr sz="3200"/>
              <a:t>Serei tuas mãos</a:t>
            </a:r>
          </a:p>
          <a:p xmlns:a="http://schemas.openxmlformats.org/drawingml/2006/main">
            <a:pPr algn="ctr"/>
            <a:r>
              <a:rPr sz="3200"/>
              <a:t>Aqui ou onde me enviar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Me entrego, podes me usar</a:t>
            </a:r>
          </a:p>
          <a:p xmlns:a="http://schemas.openxmlformats.org/drawingml/2006/main">
            <a:pPr algn="ctr"/>
            <a:r>
              <a:rPr sz="3200"/>
              <a:t>Por onde for</a:t>
            </a:r>
          </a:p>
          <a:p xmlns:a="http://schemas.openxmlformats.org/drawingml/2006/main">
            <a:pPr algn="ctr"/>
            <a:r>
              <a:rPr sz="3200"/>
              <a:t>Seja expressão do teu amor</a:t>
            </a:r>
          </a:p>
          <a:p xmlns:a="http://schemas.openxmlformats.org/drawingml/2006/main">
            <a:pPr algn="ctr"/>
            <a:r>
              <a:rPr sz="3200"/>
              <a:t>Ao redor do mundo</a:t>
            </a:r>
          </a:p>
          <a:p xmlns:a="http://schemas.openxmlformats.org/drawingml/2006/main">
            <a:pPr algn="ctr"/>
            <a:r>
              <a:rPr sz="3200"/>
              <a:t>Ou do outro lado dessa rua</a:t>
            </a:r>
          </a:p>
          <a:p xmlns:a="http://schemas.openxmlformats.org/drawingml/2006/main">
            <a:pPr algn="ctr"/>
            <a:r>
              <a:rPr sz="3200"/>
              <a:t>Falarei do teu amor</a:t>
            </a:r>
          </a:p>
          <a:p xmlns:a="http://schemas.openxmlformats.org/drawingml/2006/main">
            <a:pPr algn="ctr"/>
            <a:r>
              <a:rPr sz="3200"/>
              <a:t>O Amor veio a nós</a:t>
            </a:r>
          </a:p>
          <a:p xmlns:a="http://schemas.openxmlformats.org/drawingml/2006/main">
            <a:pPr algn="ctr"/>
            <a:r>
              <a:rPr sz="3200"/>
              <a:t>E como um de nós se deu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Pra dizer ao mundo</a:t>
            </a:r>
          </a:p>
          <a:p xmlns:a="http://schemas.openxmlformats.org/drawingml/2006/main">
            <a:pPr algn="ctr"/>
            <a:r>
              <a:rPr sz="3200"/>
              <a:t>Que o reino vem</a:t>
            </a:r>
          </a:p>
          <a:p xmlns:a="http://schemas.openxmlformats.org/drawingml/2006/main">
            <a:pPr algn="ctr"/>
            <a:r>
              <a:rPr sz="3200"/>
              <a:t>E entre os povos</a:t>
            </a:r>
          </a:p>
          <a:p xmlns:a="http://schemas.openxmlformats.org/drawingml/2006/main">
            <a:pPr algn="ctr"/>
            <a:r>
              <a:rPr sz="3200"/>
              <a:t>Já posso ouvir</a:t>
            </a:r>
          </a:p>
          <a:p xmlns:a="http://schemas.openxmlformats.org/drawingml/2006/main">
            <a:pPr algn="ctr"/>
            <a:r>
              <a:rPr sz="3200"/>
              <a:t>Aqueles que louvam</a:t>
            </a:r>
          </a:p>
          <a:p xmlns:a="http://schemas.openxmlformats.org/drawingml/2006/main">
            <a:pPr algn="ctr"/>
            <a:r>
              <a:rPr sz="3200"/>
              <a:t>O rei dos reis</a:t>
            </a:r>
          </a:p>
          <a:p xmlns:a="http://schemas.openxmlformats.org/drawingml/2006/main">
            <a:pPr algn="ctr"/>
            <a:r>
              <a:rPr sz="3200"/>
              <a:t>Seja eu a anunciar teu reino</a:t>
            </a:r>
          </a:p>
          <a:p xmlns:a="http://schemas.openxmlformats.org/drawingml/2006/main">
            <a:pPr algn="ctr"/>
            <a:r>
              <a:rPr sz="3200"/>
              <a:t>Com justiça e amor governas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Eu não posso compreender</a:t>
            </a:r>
          </a:p>
          <a:p xmlns:a="http://schemas.openxmlformats.org/drawingml/2006/main">
            <a:pPr algn="ctr"/>
            <a:r>
              <a:rPr sz="3200"/>
              <a:t>Me rendo</a:t>
            </a:r>
          </a:p>
          <a:p xmlns:a="http://schemas.openxmlformats.org/drawingml/2006/main">
            <a:pPr algn="ctr"/>
            <a:r>
              <a:rPr sz="3200"/>
              <a:t>Erguerei a minha voz para dizer</a:t>
            </a:r>
          </a:p>
          <a:p xmlns:a="http://schemas.openxmlformats.org/drawingml/2006/main">
            <a:pPr algn="ctr"/>
            <a:r>
              <a:rPr sz="3200"/>
              <a:t>Por onde for</a:t>
            </a:r>
          </a:p>
          <a:p xmlns:a="http://schemas.openxmlformats.org/drawingml/2006/main">
            <a:pPr algn="ctr"/>
            <a:r>
              <a:rPr sz="3200"/>
              <a:t>Serei tuas mãos</a:t>
            </a:r>
          </a:p>
          <a:p xmlns:a="http://schemas.openxmlformats.org/drawingml/2006/main">
            <a:pPr algn="ctr"/>
            <a:r>
              <a:rPr sz="3200"/>
              <a:t>Aqui ou onde me enviar</a:t>
            </a:r>
          </a:p>
          <a:p xmlns:a="http://schemas.openxmlformats.org/drawingml/2006/main">
            <a:pPr algn="ctr"/>
            <a:r>
              <a:rPr sz="3200"/>
              <a:t>Me entrego, podes me usar</a:t>
            </a:r>
          </a:p>
          <a:p xmlns:a="http://schemas.openxmlformats.org/drawingml/2006/main">
            <a:pPr algn="ctr"/>
            <a:r>
              <a:rPr sz="3200"/>
              <a:t>Por onde for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Seja expressão do teu amor</a:t>
            </a:r>
          </a:p>
          <a:p xmlns:a="http://schemas.openxmlformats.org/drawingml/2006/main">
            <a:pPr algn="ctr"/>
            <a:r>
              <a:rPr sz="3200"/>
              <a:t>Ao redor do mundo</a:t>
            </a:r>
          </a:p>
          <a:p xmlns:a="http://schemas.openxmlformats.org/drawingml/2006/main">
            <a:pPr algn="ctr"/>
            <a:r>
              <a:rPr sz="3200"/>
              <a:t>Ou do outro lado dessa rua</a:t>
            </a:r>
          </a:p>
          <a:p xmlns:a="http://schemas.openxmlformats.org/drawingml/2006/main">
            <a:pPr algn="ctr"/>
            <a:r>
              <a:rPr sz="3200"/>
              <a:t>Falarei do teu amor</a:t>
            </a:r>
          </a:p>
          <a:p xmlns:a="http://schemas.openxmlformats.org/drawingml/2006/main">
            <a:pPr algn="ctr"/>
            <a:r>
              <a:rPr sz="3200"/>
              <a:t>Por onde for</a:t>
            </a:r>
          </a:p>
          <a:p xmlns:a="http://schemas.openxmlformats.org/drawingml/2006/main">
            <a:pPr algn="ctr"/>
            <a:r>
              <a:rPr sz="3200"/>
              <a:t>Serei tuas mãos</a:t>
            </a:r>
          </a:p>
          <a:p xmlns:a="http://schemas.openxmlformats.org/drawingml/2006/main">
            <a:pPr algn="ctr"/>
            <a:r>
              <a:rPr sz="3200"/>
              <a:t>Aqui ou onde me enviar</a:t>
            </a:r>
          </a:p>
          <a:p xmlns:a="http://schemas.openxmlformats.org/drawingml/2006/main">
            <a:pPr algn="ctr"/>
            <a:r>
              <a:rPr sz="3200"/>
              <a:t>Me entrego, podes me usar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Por onde for</a:t>
            </a:r>
          </a:p>
          <a:p xmlns:a="http://schemas.openxmlformats.org/drawingml/2006/main">
            <a:pPr algn="ctr"/>
            <a:r>
              <a:rPr sz="3200"/>
              <a:t>Seja expressão do teu amor</a:t>
            </a:r>
          </a:p>
          <a:p xmlns:a="http://schemas.openxmlformats.org/drawingml/2006/main">
            <a:pPr algn="ctr"/>
            <a:r>
              <a:rPr sz="3200"/>
              <a:t>Ao redor do mundo</a:t>
            </a:r>
          </a:p>
          <a:p xmlns:a="http://schemas.openxmlformats.org/drawingml/2006/main">
            <a:pPr algn="ctr"/>
            <a:r>
              <a:rPr sz="3200"/>
              <a:t>Ou do outro lado dessa rua</a:t>
            </a:r>
          </a:p>
          <a:p xmlns:a="http://schemas.openxmlformats.org/drawingml/2006/main">
            <a:pPr algn="ctr"/>
            <a:r>
              <a:rPr sz="3200"/>
              <a:t>Falarei do teu amor</a:t>
            </a:r>
          </a:p>
        </p:txBody>
      </p:sp>
    </p:spTree>
  </p:cSld>
  <p:clrMapOvr>
    <a:masterClrMapping xmlns:a="http://schemas.openxmlformats.org/drawingml/2006/main"/>
  </p:clrMapOvr>
</p:sld>
</file>