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ae73fce3c20456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Eis o Dia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Eis o dia que Ele deu</a:t>
            </a:r>
          </a:p>
          <a:p xmlns:a="http://schemas.openxmlformats.org/drawingml/2006/main">
            <a:pPr algn="ctr"/>
            <a:r>
              <a:rPr sz="3200"/>
              <a:t>Sua vida pelos seus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Neste dia no madeiro</a:t>
            </a:r>
          </a:p>
          <a:p xmlns:a="http://schemas.openxmlformats.org/drawingml/2006/main">
            <a:pPr algn="ctr"/>
            <a:r>
              <a:rPr sz="3200"/>
              <a:t>Pendurado, redimiu</a:t>
            </a:r>
          </a:p>
          <a:p xmlns:a="http://schemas.openxmlformats.org/drawingml/2006/main">
            <a:pPr algn="ctr"/>
            <a:r>
              <a:rPr sz="3200"/>
              <a:t>Tanta ira suportou</a:t>
            </a:r>
          </a:p>
          <a:p xmlns:a="http://schemas.openxmlformats.org/drawingml/2006/main">
            <a:pPr algn="ctr"/>
            <a:r>
              <a:rPr sz="3200"/>
              <a:t>Tanta humilhação passou</a:t>
            </a:r>
          </a:p>
          <a:p xmlns:a="http://schemas.openxmlformats.org/drawingml/2006/main">
            <a:pPr algn="ctr"/>
            <a:r>
              <a:rPr sz="3200"/>
              <a:t>Cada espinho que o feriu</a:t>
            </a:r>
          </a:p>
          <a:p xmlns:a="http://schemas.openxmlformats.org/drawingml/2006/main">
            <a:pPr algn="ctr"/>
            <a:r>
              <a:rPr sz="3200"/>
              <a:t>Resgatou-nos para Deus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O Cordeiro o fel bebeu</a:t>
            </a:r>
          </a:p>
          <a:p xmlns:a="http://schemas.openxmlformats.org/drawingml/2006/main">
            <a:pPr algn="ctr"/>
            <a:r>
              <a:rPr sz="3200"/>
              <a:t>E seu corpo padeceu</a:t>
            </a:r>
          </a:p>
          <a:p xmlns:a="http://schemas.openxmlformats.org/drawingml/2006/main">
            <a:pPr algn="ctr"/>
            <a:r>
              <a:rPr sz="3200"/>
              <a:t>Uma lança perfurou</a:t>
            </a:r>
          </a:p>
          <a:p xmlns:a="http://schemas.openxmlformats.org/drawingml/2006/main">
            <a:pPr algn="ctr"/>
            <a:r>
              <a:rPr sz="3200"/>
              <a:t>E dali, fonte jorrou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Água e sangue misturou</a:t>
            </a:r>
          </a:p>
          <a:p xmlns:a="http://schemas.openxmlformats.org/drawingml/2006/main">
            <a:pPr algn="ctr"/>
            <a:r>
              <a:rPr sz="3200"/>
              <a:t>Pra lavar e redimir</a:t>
            </a:r>
          </a:p>
          <a:p xmlns:a="http://schemas.openxmlformats.org/drawingml/2006/main">
            <a:pPr algn="ctr"/>
            <a:r>
              <a:rPr sz="3200"/>
              <a:t>Nosso coração tão vil</a:t>
            </a:r>
          </a:p>
          <a:p xmlns:a="http://schemas.openxmlformats.org/drawingml/2006/main">
            <a:pPr algn="ctr"/>
            <a:r>
              <a:rPr sz="3200"/>
              <a:t>Todos vejam o que Ele fez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Oh Cordeiro nos conceda</a:t>
            </a:r>
          </a:p>
          <a:p xmlns:a="http://schemas.openxmlformats.org/drawingml/2006/main">
            <a:pPr algn="ctr"/>
            <a:r>
              <a:rPr sz="3200"/>
              <a:t>Sua graça, Seu perdão</a:t>
            </a:r>
          </a:p>
          <a:p xmlns:a="http://schemas.openxmlformats.org/drawingml/2006/main">
            <a:pPr algn="ctr"/>
            <a:r>
              <a:rPr sz="3200"/>
              <a:t>Quando a confiança em ti</a:t>
            </a:r>
          </a:p>
          <a:p xmlns:a="http://schemas.openxmlformats.org/drawingml/2006/main">
            <a:pPr algn="ctr"/>
            <a:r>
              <a:rPr sz="3200"/>
              <a:t>Nos faltar e vacilar</a:t>
            </a:r>
          </a:p>
          <a:p xmlns:a="http://schemas.openxmlformats.org/drawingml/2006/main">
            <a:pPr algn="ctr"/>
            <a:r>
              <a:rPr sz="3200"/>
              <a:t>Por favor, perdoe-nos</a:t>
            </a:r>
          </a:p>
          <a:p xmlns:a="http://schemas.openxmlformats.org/drawingml/2006/main">
            <a:pPr algn="ctr"/>
            <a:r>
              <a:rPr sz="3200"/>
              <a:t>E sustenta nossa fé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Exultemos com vigor</a:t>
            </a:r>
          </a:p>
          <a:p xmlns:a="http://schemas.openxmlformats.org/drawingml/2006/main">
            <a:pPr algn="ctr"/>
            <a:r>
              <a:rPr sz="3200"/>
              <a:t>O Cordeiro nos remiu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</p:txBody>
      </p:sp>
    </p:spTree>
  </p:cSld>
  <p:clrMapOvr>
    <a:masterClrMapping xmlns:a="http://schemas.openxmlformats.org/drawingml/2006/main"/>
  </p:clrMapOvr>
</p:sld>
</file>