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fb49cbb8b7c414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Grande é o Senhor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Ademar de Campos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Grande é o Senhor</a:t>
            </a:r>
          </a:p>
          <a:p xmlns:a="http://schemas.openxmlformats.org/drawingml/2006/main">
            <a:pPr algn="ctr"/>
            <a:r>
              <a:rPr sz="3200"/>
              <a:t>E mui digno de louvor</a:t>
            </a:r>
          </a:p>
          <a:p xmlns:a="http://schemas.openxmlformats.org/drawingml/2006/main">
            <a:pPr algn="ctr"/>
            <a:r>
              <a:rPr sz="3200"/>
              <a:t>Na cidade do nosso Deus</a:t>
            </a:r>
          </a:p>
          <a:p xmlns:a="http://schemas.openxmlformats.org/drawingml/2006/main">
            <a:pPr algn="ctr"/>
            <a:r>
              <a:rPr sz="3200"/>
              <a:t>Seu Santo monte</a:t>
            </a:r>
          </a:p>
          <a:p xmlns:a="http://schemas.openxmlformats.org/drawingml/2006/main">
            <a:pPr algn="ctr"/>
            <a:r>
              <a:rPr sz="3200"/>
              <a:t>Alegria de toda terra</a:t>
            </a:r>
          </a:p>
          <a:p xmlns:a="http://schemas.openxmlformats.org/drawingml/2006/main">
            <a:pPr algn="ctr"/>
            <a:r>
              <a:rPr sz="3200"/>
              <a:t>Grande é o Senhor</a:t>
            </a:r>
          </a:p>
          <a:p xmlns:a="http://schemas.openxmlformats.org/drawingml/2006/main">
            <a:pPr algn="ctr"/>
            <a:r>
              <a:rPr sz="3200"/>
              <a:t>Em quem nós temos a vitória</a:t>
            </a:r>
          </a:p>
          <a:p xmlns:a="http://schemas.openxmlformats.org/drawingml/2006/main">
            <a:pPr algn="ctr"/>
            <a:r>
              <a:rPr sz="3200"/>
              <a:t>E que nos ajuda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Contra o inimigo</a:t>
            </a:r>
          </a:p>
          <a:p xmlns:a="http://schemas.openxmlformats.org/drawingml/2006/main">
            <a:pPr algn="ctr"/>
            <a:r>
              <a:rPr sz="3200"/>
              <a:t>Por isso diante Dele</a:t>
            </a:r>
          </a:p>
          <a:p xmlns:a="http://schemas.openxmlformats.org/drawingml/2006/main">
            <a:pPr algn="ctr"/>
            <a:r>
              <a:rPr sz="3200"/>
              <a:t>Nos prostramos</a:t>
            </a:r>
          </a:p>
          <a:p xmlns:a="http://schemas.openxmlformats.org/drawingml/2006/main">
            <a:pPr algn="ctr"/>
            <a:r>
              <a:rPr sz="3200"/>
              <a:t>Queremos o Teu</a:t>
            </a:r>
          </a:p>
          <a:p xmlns:a="http://schemas.openxmlformats.org/drawingml/2006/main">
            <a:pPr algn="ctr"/>
            <a:r>
              <a:rPr sz="3200"/>
              <a:t>Nome engrandecer</a:t>
            </a:r>
          </a:p>
          <a:p xmlns:a="http://schemas.openxmlformats.org/drawingml/2006/main">
            <a:pPr algn="ctr"/>
            <a:r>
              <a:rPr sz="3200"/>
              <a:t>E agradecer-Te</a:t>
            </a:r>
          </a:p>
          <a:p xmlns:a="http://schemas.openxmlformats.org/drawingml/2006/main">
            <a:pPr algn="ctr"/>
            <a:r>
              <a:rPr sz="3200"/>
              <a:t>Por Tua obra</a:t>
            </a:r>
          </a:p>
          <a:p xmlns:a="http://schemas.openxmlformats.org/drawingml/2006/main">
            <a:pPr algn="ctr"/>
            <a:r>
              <a:rPr sz="3200"/>
              <a:t>Em nossas vidas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Confiamos em Teu</a:t>
            </a:r>
          </a:p>
          <a:p xmlns:a="http://schemas.openxmlformats.org/drawingml/2006/main">
            <a:pPr algn="ctr"/>
            <a:r>
              <a:rPr sz="3200"/>
              <a:t>Infinito amor</a:t>
            </a:r>
          </a:p>
          <a:p xmlns:a="http://schemas.openxmlformats.org/drawingml/2006/main">
            <a:pPr algn="ctr"/>
            <a:r>
              <a:rPr sz="3200"/>
              <a:t>Pois só Tu és</a:t>
            </a:r>
          </a:p>
          <a:p xmlns:a="http://schemas.openxmlformats.org/drawingml/2006/main">
            <a:pPr algn="ctr"/>
            <a:r>
              <a:rPr sz="3200"/>
              <a:t>O Deus eterno</a:t>
            </a:r>
          </a:p>
          <a:p xmlns:a="http://schemas.openxmlformats.org/drawingml/2006/main">
            <a:pPr algn="ctr"/>
            <a:r>
              <a:rPr sz="3200"/>
              <a:t>Sobre toda terra e céus</a:t>
            </a:r>
          </a:p>
        </p:txBody>
      </p:sp>
    </p:spTree>
  </p:cSld>
  <p:clrMapOvr>
    <a:masterClrMapping xmlns:a="http://schemas.openxmlformats.org/drawingml/2006/main"/>
  </p:clrMapOvr>
</p:sld>
</file>