
<file path=[Content_Types].xml><?xml version="1.0" encoding="utf-8"?>
<Types xmlns="http://schemas.openxmlformats.org/package/2006/content-types">
  <Default Extension="xml" ContentType="application/vnd.openxmlformats-officedocument.presentationml.presentation.main+xml"/>
  <Default Extension="rels" ContentType="application/vnd.openxmlformats-package.relationships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&#65279;<?xml version="1.0" encoding="utf-8"?><Relationships xmlns="http://schemas.openxmlformats.org/package/2006/relationships"><Relationship Type="http://schemas.openxmlformats.org/officeDocument/2006/relationships/officeDocument" Target="/ppt/presentation.xml" Id="R484d5d958f114fff" /></Relationships>
</file>

<file path=ppt/presentation.xml><?xml version="1.0" encoding="utf-8"?>
<p:presentation xmlns:p="http://schemas.openxmlformats.org/presentationml/2006/main">
  <p:sldMasterIdLst>
    <p:sldMasterId xmlns:r="http://schemas.openxmlformats.org/officeDocument/2006/relationships" id="2147483648" r:id="rId1"/>
  </p:sldMasterIdLst>
  <p:sldIdLst>
    <p:sldId xmlns:r="http://schemas.openxmlformats.org/officeDocument/2006/relationships" id="256" r:id="rId2"/>
    <p:sldId xmlns:r="http://schemas.openxmlformats.org/officeDocument/2006/relationships" id="257" r:id="rId3"/>
    <p:sldId xmlns:r="http://schemas.openxmlformats.org/officeDocument/2006/relationships" id="258" r:id="rId4"/>
  </p:sldIdLst>
  <p:sldSz cx="12192000" cy="6858000" type="screen16x9"/>
</p:presentation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Relationship Type="http://schemas.openxmlformats.org/officeDocument/2006/relationships/slide" Target="/ppt/slides/slide1.xml" Id="rId2" /><Relationship Type="http://schemas.openxmlformats.org/officeDocument/2006/relationships/slide" Target="/ppt/slides/slide2.xml" Id="rId3" /><Relationship Type="http://schemas.openxmlformats.org/officeDocument/2006/relationships/slide" Target="/ppt/slides/slide3.xml" Id="rId4" /></Relationships>
</file>

<file path=ppt/slideLayouts/slideLayout1.xml><?xml version="1.0" encoding="utf-8"?>
<p:sldLayout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Ovr>
    <a:masterClrMapping xmlns:a="http://schemas.openxmlformats.org/drawingml/2006/main"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</p:spTree>
  </p:cSld>
  <p:clrMap bg1="lt1" tx1="dk1" bg2="lt2" tx2="dk2" accent1="accent1" accent2="accent2" accent3="accent3" accent4="accent4" accent5="accent5" accent6="accent6" hlink="hlink" folHlink="folHlink"/>
</p:sldMaster>
</file>

<file path=ppt/slides/slide1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Title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914400" y="1828800"/>
            <a:ext cx="10297200" cy="1368296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4400" b="1"/>
              <a:t>Grandes são as tuas obras</a:t>
            </a:r>
          </a:p>
        </p:txBody>
      </p:sp>
      <p:sp>
        <p:nvSpPr>
          <p:cNvPr id="3" name="Subtitle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3429000"/>
            <a:ext cx="10297200" cy="1000000"/>
          </a:xfrm>
        </p:spPr>
        <p:txBody>
          <a:bodyPr xmlns:a="http://schemas.openxmlformats.org/drawingml/2006/main" anchor="ctr"/>
          <a:lstStyle xmlns:a="http://schemas.openxmlformats.org/drawingml/2006/main"/>
          <a:p xmlns:a="http://schemas.openxmlformats.org/drawingml/2006/main">
            <a:pPr algn="ctr"/>
            <a:r>
              <a:rPr sz="2800"/>
              <a:t>Por: Vencedores por cristo</a:t>
            </a:r>
          </a:p>
        </p:txBody>
      </p:sp>
    </p:spTree>
  </p:cSld>
  <p:clrMapOvr>
    <a:masterClrMapping xmlns:a="http://schemas.openxmlformats.org/drawingml/2006/main"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Grandes são as tuas obras</a:t>
            </a:r>
          </a:p>
          <a:p xmlns:a="http://schemas.openxmlformats.org/drawingml/2006/main">
            <a:pPr algn="ctr"/>
            <a:r>
              <a:rPr sz="3200"/>
              <a:t>Senhor todo poderoso</a:t>
            </a:r>
          </a:p>
          <a:p xmlns:a="http://schemas.openxmlformats.org/drawingml/2006/main">
            <a:pPr algn="ctr"/>
            <a:r>
              <a:rPr sz="3200"/>
              <a:t>Justos e verdadeiros são os teus caminhos</a:t>
            </a:r>
          </a:p>
          <a:p xmlns:a="http://schemas.openxmlformats.org/drawingml/2006/main">
            <a:pPr algn="ctr"/>
            <a:r>
              <a:rPr sz="3200"/>
              <a:t>Ó Rei das nações, quem não temerá</a:t>
            </a:r>
          </a:p>
          <a:p xmlns:a="http://schemas.openxmlformats.org/drawingml/2006/main">
            <a:pPr algn="ctr"/>
            <a:r>
              <a:rPr sz="3200"/>
              <a:t>Quem não glorificará teu nome</a:t>
            </a:r>
          </a:p>
          <a:p xmlns:a="http://schemas.openxmlformats.org/drawingml/2006/main">
            <a:pPr algn="ctr"/>
            <a:r>
              <a:rPr sz="3200"/>
              <a:t>Ó Rei das nações, quem não te louvará</a:t>
            </a:r>
          </a:p>
          <a:p xmlns:a="http://schemas.openxmlformats.org/drawingml/2006/main">
            <a:pPr algn="ctr"/>
            <a:r>
              <a:rPr sz="3200"/>
              <a:t>Pois só teu nome é santo</a:t>
            </a:r>
          </a:p>
          <a:p xmlns:a="http://schemas.openxmlformats.org/drawingml/2006/main">
            <a:pPr algn="ctr"/>
            <a:r>
              <a:rPr sz="3200"/>
              <a:t>Todas as nações virão</a:t>
            </a:r>
          </a:p>
        </p:txBody>
      </p:sp>
    </p:spTree>
  </p:cSld>
  <p:clrMapOvr>
    <a:masterClrMapping xmlns:a="http://schemas.openxmlformats.org/drawingml/2006/main"/>
  </p:clrMapOvr>
</p:sld>
</file>

<file path=ppt/slides/slide3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>
        <a:xfrm xmlns:a="http://schemas.openxmlformats.org/drawingml/2006/main"/>
      </p:grpSpPr>
      <p:sp>
        <p:nvSpPr>
          <p:cNvPr id="2" name="Lyrics"/>
          <p:cNvSpPr>
            <a:spLocks xmlns:a="http://schemas.openxmlformats.org/drawingml/2006/main" noGrp="1"/>
          </p:cNvSpPr>
          <p:nvPr/>
        </p:nvSpPr>
        <p:spPr>
          <a:xfrm xmlns:a="http://schemas.openxmlformats.org/drawingml/2006/main">
            <a:off x="914400" y="1000000"/>
            <a:ext cx="10297200" cy="4858000"/>
          </a:xfrm>
        </p:spPr>
        <p:txBody>
          <a:bodyPr xmlns:a="http://schemas.openxmlformats.org/drawingml/2006/main" wrap="square" anchor="ctr"/>
          <a:lstStyle xmlns:a="http://schemas.openxmlformats.org/drawingml/2006/main"/>
          <a:p xmlns:a="http://schemas.openxmlformats.org/drawingml/2006/main">
            <a:pPr algn="ctr"/>
            <a:r>
              <a:rPr sz="3200"/>
              <a:t>E adorarão diante de ti</a:t>
            </a:r>
          </a:p>
          <a:p xmlns:a="http://schemas.openxmlformats.org/drawingml/2006/main">
            <a:pPr algn="ctr"/>
            <a:r>
              <a:rPr sz="3200"/>
              <a:t>Pois os teus atos de justiça</a:t>
            </a:r>
          </a:p>
          <a:p xmlns:a="http://schemas.openxmlformats.org/drawingml/2006/main">
            <a:pPr algn="ctr"/>
            <a:r>
              <a:rPr sz="3200"/>
              <a:t>Se fizeram manifestos</a:t>
            </a:r>
          </a:p>
        </p:txBody>
      </p:sp>
    </p:spTree>
  </p:cSld>
  <p:clrMapOvr>
    <a:masterClrMapping xmlns:a="http://schemas.openxmlformats.org/drawingml/2006/main"/>
  </p:clrMapOvr>
</p:sld>
</file>