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fb80c7a7f5a4f2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Santo Pra Sempre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Ana Nobrega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As muitas gerações</a:t>
            </a:r>
          </a:p>
          <a:p xmlns:a="http://schemas.openxmlformats.org/drawingml/2006/main">
            <a:pPr algn="ctr"/>
            <a:r>
              <a:rPr sz="3200"/>
              <a:t>Rendidas em louvor</a:t>
            </a:r>
          </a:p>
          <a:p xmlns:a="http://schemas.openxmlformats.org/drawingml/2006/main">
            <a:pPr algn="ctr"/>
            <a:r>
              <a:rPr sz="3200"/>
              <a:t>Cantando ao Cordeiro uma canção</a:t>
            </a:r>
          </a:p>
          <a:p xmlns:a="http://schemas.openxmlformats.org/drawingml/2006/main">
            <a:pPr algn="ctr"/>
            <a:r>
              <a:rPr sz="3200"/>
              <a:t>Os que em Ti se foram</a:t>
            </a:r>
          </a:p>
          <a:p xmlns:a="http://schemas.openxmlformats.org/drawingml/2006/main">
            <a:pPr algn="ctr"/>
            <a:r>
              <a:rPr sz="3200"/>
              <a:t>E os que hão de crer</a:t>
            </a:r>
          </a:p>
          <a:p xmlns:a="http://schemas.openxmlformats.org/drawingml/2006/main">
            <a:pPr algn="ctr"/>
            <a:r>
              <a:rPr sz="3200"/>
              <a:t>Cantando ao Cordeiro uma canção</a:t>
            </a:r>
          </a:p>
          <a:p xmlns:a="http://schemas.openxmlformats.org/drawingml/2006/main">
            <a:pPr algn="ctr"/>
            <a:r>
              <a:rPr sz="3200"/>
              <a:t>Teu nome é o mais alto</a:t>
            </a:r>
          </a:p>
          <a:p xmlns:a="http://schemas.openxmlformats.org/drawingml/2006/main">
            <a:pPr algn="ctr"/>
            <a:r>
              <a:rPr sz="3200"/>
              <a:t>Teu nome é o maior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Teu nome é sobre todos</a:t>
            </a:r>
          </a:p>
          <a:p xmlns:a="http://schemas.openxmlformats.org/drawingml/2006/main">
            <a:pPr algn="ctr"/>
            <a:r>
              <a:rPr sz="3200"/>
              <a:t>Os tronos e domínios</a:t>
            </a:r>
          </a:p>
          <a:p xmlns:a="http://schemas.openxmlformats.org/drawingml/2006/main">
            <a:pPr algn="ctr"/>
            <a:r>
              <a:rPr sz="3200"/>
              <a:t>Governos e poderes</a:t>
            </a:r>
          </a:p>
          <a:p xmlns:a="http://schemas.openxmlformats.org/drawingml/2006/main">
            <a:pPr algn="ctr"/>
            <a:r>
              <a:rPr sz="3200"/>
              <a:t>Teu nome é sobre todos</a:t>
            </a:r>
          </a:p>
          <a:p xmlns:a="http://schemas.openxmlformats.org/drawingml/2006/main">
            <a:pPr algn="ctr"/>
            <a:r>
              <a:rPr sz="3200"/>
              <a:t>E os anjos clamam Santo</a:t>
            </a:r>
          </a:p>
          <a:p xmlns:a="http://schemas.openxmlformats.org/drawingml/2006/main">
            <a:pPr algn="ctr"/>
            <a:r>
              <a:rPr sz="3200"/>
              <a:t>Toda criação, Santo</a:t>
            </a:r>
          </a:p>
          <a:p xmlns:a="http://schemas.openxmlformats.org/drawingml/2006/main">
            <a:pPr algn="ctr"/>
            <a:r>
              <a:rPr sz="3200"/>
              <a:t>Exaltado És, Santo</a:t>
            </a:r>
          </a:p>
          <a:p xmlns:a="http://schemas.openxmlformats.org/drawingml/2006/main">
            <a:pPr algn="ctr"/>
            <a:r>
              <a:rPr sz="3200"/>
              <a:t>Santo pra sempre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Quem foi perdoado</a:t>
            </a:r>
          </a:p>
          <a:p xmlns:a="http://schemas.openxmlformats.org/drawingml/2006/main">
            <a:pPr algn="ctr"/>
            <a:r>
              <a:rPr sz="3200"/>
              <a:t>E redimido foi</a:t>
            </a:r>
          </a:p>
          <a:p xmlns:a="http://schemas.openxmlformats.org/drawingml/2006/main">
            <a:pPr algn="ctr"/>
            <a:r>
              <a:rPr sz="3200"/>
              <a:t>Cante ao Cordeiro uma canção</a:t>
            </a:r>
          </a:p>
          <a:p xmlns:a="http://schemas.openxmlformats.org/drawingml/2006/main">
            <a:pPr algn="ctr"/>
            <a:r>
              <a:rPr sz="3200"/>
              <a:t>Aquele que é livre</a:t>
            </a:r>
          </a:p>
          <a:p xmlns:a="http://schemas.openxmlformats.org/drawingml/2006/main">
            <a:pPr algn="ctr"/>
            <a:r>
              <a:rPr sz="3200"/>
              <a:t>E leva o Seu nome</a:t>
            </a:r>
          </a:p>
          <a:p xmlns:a="http://schemas.openxmlformats.org/drawingml/2006/main">
            <a:pPr algn="ctr"/>
            <a:r>
              <a:rPr sz="3200"/>
              <a:t>Cante ao Cordeiro uma canção</a:t>
            </a:r>
          </a:p>
          <a:p xmlns:a="http://schemas.openxmlformats.org/drawingml/2006/main">
            <a:pPr algn="ctr"/>
            <a:r>
              <a:rPr sz="3200"/>
              <a:t>Cantaremos para sempre, amém</a:t>
            </a:r>
          </a:p>
          <a:p xmlns:a="http://schemas.openxmlformats.org/drawingml/2006/main">
            <a:pPr algn="ctr"/>
            <a:r>
              <a:rPr sz="3200"/>
              <a:t>O Teu povo canta Santo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Sim, ao Rei dos Reis, Santo</a:t>
            </a:r>
          </a:p>
          <a:p xmlns:a="http://schemas.openxmlformats.org/drawingml/2006/main">
            <a:pPr algn="ctr"/>
            <a:r>
              <a:rPr sz="3200"/>
              <a:t>Tu sempre serás Santo</a:t>
            </a:r>
          </a:p>
          <a:p xmlns:a="http://schemas.openxmlformats.org/drawingml/2006/main">
            <a:pPr algn="ctr"/>
            <a:r>
              <a:rPr sz="3200"/>
              <a:t>Santo pra sempre</a:t>
            </a:r>
          </a:p>
          <a:p xmlns:a="http://schemas.openxmlformats.org/drawingml/2006/main">
            <a:pPr algn="ctr"/>
            <a:r>
              <a:rPr sz="3200"/>
              <a:t>Tu sempre serás, Santo</a:t>
            </a:r>
          </a:p>
          <a:p xmlns:a="http://schemas.openxmlformats.org/drawingml/2006/main">
            <a:pPr algn="ctr"/>
            <a:r>
              <a:rPr sz="3200"/>
              <a:t>Santo pra sempre</a:t>
            </a:r>
          </a:p>
        </p:txBody>
      </p:sp>
    </p:spTree>
  </p:cSld>
  <p:clrMapOvr>
    <a:masterClrMapping xmlns:a="http://schemas.openxmlformats.org/drawingml/2006/main"/>
  </p:clrMapOvr>
</p:sld>
</file>